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6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4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3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9062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8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780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15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97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2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7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3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6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4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76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1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8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gi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84548_347531368664387_82742130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99818"/>
            <a:ext cx="8229600" cy="614908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099"/>
            <a:ext cx="6780213" cy="9815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81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371600" y="228601"/>
            <a:ext cx="6248400" cy="12953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96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rose_rou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844285"/>
            <a:ext cx="6268112" cy="5013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2062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2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2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2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95600" y="609600"/>
            <a:ext cx="3284756" cy="57583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4403" y="1355724"/>
            <a:ext cx="7353300" cy="481059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822912" y="1355724"/>
            <a:ext cx="76200" cy="4810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20000"/>
          <a:stretch/>
        </p:blipFill>
        <p:spPr>
          <a:xfrm>
            <a:off x="1859085" y="1496649"/>
            <a:ext cx="2368717" cy="2667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1091450" y="4301162"/>
            <a:ext cx="34089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কংশনগর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IN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azad3776@gmail.com</a:t>
            </a:r>
            <a:endParaRPr lang="bn-IN" sz="2400" dirty="0">
              <a:solidFill>
                <a:srgbClr val="0070C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21577" y="4163649"/>
            <a:ext cx="2438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 শ্রেণী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</a:t>
            </a:r>
          </a:p>
          <a:p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নবম</a:t>
            </a:r>
            <a:endParaRPr lang="bn-IN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 প্রতিসরণ (চোখ)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545" y="1496649"/>
            <a:ext cx="16097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86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83031"/>
              </p:ext>
            </p:extLst>
          </p:nvPr>
        </p:nvGraphicFramePr>
        <p:xfrm>
          <a:off x="3007078" y="2286000"/>
          <a:ext cx="3129845" cy="2286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7078" y="2286000"/>
                        <a:ext cx="3129845" cy="22860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362200" y="3200400"/>
            <a:ext cx="4267200" cy="762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 একটি গান শুনি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5715000" cy="3886200"/>
          </a:xfrm>
          <a:prstGeom prst="rect">
            <a:avLst/>
          </a:prstGeom>
        </p:spPr>
      </p:pic>
      <p:sp>
        <p:nvSpPr>
          <p:cNvPr id="5" name="Octagon 4"/>
          <p:cNvSpPr/>
          <p:nvPr/>
        </p:nvSpPr>
        <p:spPr>
          <a:xfrm>
            <a:off x="1981200" y="381000"/>
            <a:ext cx="5257800" cy="838200"/>
          </a:xfrm>
          <a:prstGeom prst="oc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56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8790"/>
            <a:ext cx="4267200" cy="790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198536"/>
            <a:ext cx="6477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...............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8508" y="1915332"/>
            <a:ext cx="6376261" cy="2961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itchFamily="2" charset="2"/>
              <a:buChar char="v"/>
              <a:tabLst>
                <a:tab pos="231775" algn="l"/>
              </a:tabLst>
            </a:pP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চোখের বিভিন্ন অংশ সম্পর্কে লিখতে পারবে।</a:t>
            </a:r>
          </a:p>
          <a:p>
            <a:pPr marL="457200" indent="-457200" algn="ctr">
              <a:buFont typeface="Wingdings" pitchFamily="2" charset="2"/>
              <a:buChar char="v"/>
              <a:tabLst>
                <a:tab pos="107950" algn="l"/>
              </a:tabLst>
            </a:pP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চোখের বিভিন্ন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অংশের কাজ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বর্ণনা করতে 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ctr">
              <a:buFont typeface="Wingdings" pitchFamily="2" charset="2"/>
              <a:buChar char="v"/>
              <a:tabLst>
                <a:tab pos="231775" algn="l"/>
              </a:tabLst>
            </a:pP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চোখ কীভাবে কাজ করে ব্যাখ্যা করতে পারবে। </a:t>
            </a:r>
            <a:endParaRPr lang="bn-BD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76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0" r="30059"/>
          <a:stretch/>
        </p:blipFill>
        <p:spPr>
          <a:xfrm>
            <a:off x="3781587" y="1452954"/>
            <a:ext cx="2177512" cy="5044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45"/>
          <a:stretch/>
        </p:blipFill>
        <p:spPr>
          <a:xfrm>
            <a:off x="2187845" y="1370942"/>
            <a:ext cx="769749" cy="518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1"/>
          <a:stretch/>
        </p:blipFill>
        <p:spPr>
          <a:xfrm>
            <a:off x="5943600" y="1370942"/>
            <a:ext cx="1612814" cy="5181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152973" y="1173336"/>
            <a:ext cx="590227" cy="173452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09054" y="716136"/>
            <a:ext cx="1960536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কনজাংকটিভা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972804" y="1647006"/>
            <a:ext cx="770396" cy="156823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957594" y="1433581"/>
            <a:ext cx="823993" cy="5044699"/>
            <a:chOff x="2957594" y="885340"/>
            <a:chExt cx="823993" cy="50446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33" r="71566"/>
            <a:stretch/>
          </p:blipFill>
          <p:spPr>
            <a:xfrm>
              <a:off x="2957594" y="885340"/>
              <a:ext cx="823993" cy="5044699"/>
            </a:xfrm>
            <a:prstGeom prst="rect">
              <a:avLst/>
            </a:prstGeom>
          </p:spPr>
        </p:pic>
        <p:sp>
          <p:nvSpPr>
            <p:cNvPr id="15" name="Oval 14"/>
            <p:cNvSpPr/>
            <p:nvPr/>
          </p:nvSpPr>
          <p:spPr>
            <a:xfrm>
              <a:off x="2957594" y="2895600"/>
              <a:ext cx="166606" cy="381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902776" y="1310241"/>
            <a:ext cx="1220492" cy="3367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কর্নিয়া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827830" y="2377041"/>
            <a:ext cx="1060343" cy="10668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" y="1843641"/>
            <a:ext cx="1863807" cy="6510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অ্যাকুয়াস প্রকোষ্ঠ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863809" y="3062841"/>
            <a:ext cx="1184191" cy="61838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52402" y="2775471"/>
            <a:ext cx="1711408" cy="357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পিউপিল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863808" y="3620520"/>
            <a:ext cx="1505782" cy="35478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52402" y="3265285"/>
            <a:ext cx="1711408" cy="357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লেন্স 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972804" y="4173393"/>
            <a:ext cx="1076997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04802" y="3950957"/>
            <a:ext cx="1711408" cy="357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আইরিশ 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2209799" y="4434441"/>
            <a:ext cx="1159791" cy="228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152402" y="4533567"/>
            <a:ext cx="2035443" cy="891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সাসপেন্সরী লিগামেন্ট 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2511302" y="4979305"/>
            <a:ext cx="1010688" cy="90293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28879" y="5661068"/>
            <a:ext cx="2035443" cy="891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সিলিয়ারী  পেশি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5029201" y="1370942"/>
            <a:ext cx="929898" cy="53081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354528" y="1016408"/>
            <a:ext cx="1711408" cy="357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স্ক্লেরা  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5646550" y="1901757"/>
            <a:ext cx="1103457" cy="39940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365792" y="1486529"/>
            <a:ext cx="1711408" cy="357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কোরয়েড   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H="1" flipV="1">
            <a:off x="4692115" y="5651745"/>
            <a:ext cx="802035" cy="90079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494150" y="6373986"/>
            <a:ext cx="1559832" cy="357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রেটিনা    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5228100" y="3265285"/>
            <a:ext cx="1837836" cy="8769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7051592" y="2954027"/>
            <a:ext cx="1711408" cy="8438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ভিট্রিয়াস প্রকোষ্ঠ     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6750008" y="4434441"/>
            <a:ext cx="641392" cy="2286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7391400" y="4229729"/>
            <a:ext cx="1711408" cy="357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অপটিক স্নায়ু  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H="1" flipV="1">
            <a:off x="5751564" y="5057945"/>
            <a:ext cx="998444" cy="82429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5751564" y="4979304"/>
            <a:ext cx="395454" cy="7864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6746792" y="5677529"/>
            <a:ext cx="1711408" cy="357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ফোবিয়া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H="1" flipV="1">
            <a:off x="6365792" y="4533567"/>
            <a:ext cx="1236704" cy="66287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7543800" y="4865004"/>
            <a:ext cx="1559008" cy="6050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অন্ধবিন্দু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110911" y="0"/>
            <a:ext cx="4922178" cy="716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u="dbl" dirty="0" smtClean="0">
                <a:solidFill>
                  <a:schemeClr val="bg1"/>
                </a:solidFill>
                <a:uFill>
                  <a:solidFill>
                    <a:schemeClr val="accent6">
                      <a:lumMod val="75000"/>
                    </a:schemeClr>
                  </a:solidFill>
                </a:uFill>
                <a:latin typeface="NikoshBAN" pitchFamily="2" charset="0"/>
                <a:cs typeface="NikoshBAN" pitchFamily="2" charset="0"/>
              </a:rPr>
              <a:t>চোখের গঠন       </a:t>
            </a:r>
            <a:endParaRPr lang="en-US" sz="5400" u="dbl" dirty="0">
              <a:solidFill>
                <a:schemeClr val="bg1"/>
              </a:solidFill>
              <a:uFill>
                <a:solidFill>
                  <a:schemeClr val="accent6">
                    <a:lumMod val="75000"/>
                  </a:schemeClr>
                </a:solidFill>
              </a:u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15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9" grpId="0" animBg="1"/>
      <p:bldP spid="32" grpId="0" animBg="1"/>
      <p:bldP spid="42" grpId="0" animBg="1"/>
      <p:bldP spid="49" grpId="0" animBg="1"/>
      <p:bldP spid="52" grpId="0" animBg="1"/>
      <p:bldP spid="56" grpId="0" animBg="1"/>
      <p:bldP spid="60" grpId="0" animBg="1"/>
      <p:bldP spid="63" grpId="0" animBg="1"/>
      <p:bldP spid="66" grpId="0" animBg="1"/>
      <p:bldP spid="70" grpId="0" animBg="1"/>
      <p:bldP spid="74" grpId="0" animBg="1"/>
      <p:bldP spid="89" grpId="0" animBg="1"/>
      <p:bldP spid="94" grpId="0" animBg="1"/>
      <p:bldP spid="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51494" y="2563678"/>
            <a:ext cx="3581400" cy="2819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350057" y="-3875"/>
            <a:ext cx="6781800" cy="990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চোখের কার্যপদ্ধতি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7" y="2438397"/>
            <a:ext cx="1904999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68598" y="2438398"/>
            <a:ext cx="1717998" cy="1649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1"/>
          <a:stretch/>
        </p:blipFill>
        <p:spPr>
          <a:xfrm>
            <a:off x="7238999" y="1750878"/>
            <a:ext cx="1676401" cy="222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4087678"/>
            <a:ext cx="1904999" cy="25908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152041" y="2563678"/>
            <a:ext cx="1810071" cy="2430644"/>
            <a:chOff x="1181103" y="2158139"/>
            <a:chExt cx="1810071" cy="2430644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1343834" y="2158139"/>
              <a:ext cx="1546923" cy="13580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1181103" y="3682139"/>
              <a:ext cx="1810071" cy="90664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2820688" y="2650211"/>
            <a:ext cx="3372358" cy="1472342"/>
            <a:chOff x="2820688" y="2421611"/>
            <a:chExt cx="3372358" cy="1472342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2820688" y="3644567"/>
              <a:ext cx="3372358" cy="14300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842323" y="2421611"/>
              <a:ext cx="3252385" cy="147234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423238" y="2438397"/>
            <a:ext cx="1349162" cy="1602316"/>
            <a:chOff x="1311546" y="2158139"/>
            <a:chExt cx="1349162" cy="1602316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1343834" y="2158139"/>
              <a:ext cx="1316874" cy="38100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1311546" y="2639020"/>
              <a:ext cx="1349162" cy="112143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 rot="4876113">
            <a:off x="6636152" y="3427161"/>
            <a:ext cx="2310859" cy="1919080"/>
            <a:chOff x="1183596" y="2584501"/>
            <a:chExt cx="2276874" cy="2083527"/>
          </a:xfrm>
        </p:grpSpPr>
        <p:cxnSp>
          <p:nvCxnSpPr>
            <p:cNvPr id="38" name="Straight Arrow Connector 37"/>
            <p:cNvCxnSpPr/>
            <p:nvPr/>
          </p:nvCxnSpPr>
          <p:spPr>
            <a:xfrm rot="16723887">
              <a:off x="2095650" y="1829280"/>
              <a:ext cx="609599" cy="21200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6723887" flipH="1">
              <a:off x="1675507" y="3071217"/>
              <a:ext cx="1104900" cy="208872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304800" y="5354215"/>
            <a:ext cx="1465883" cy="485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বাস্তব ছবি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231232" y="5354215"/>
            <a:ext cx="1237283" cy="734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343400" y="1219201"/>
            <a:ext cx="2743195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রেটিনার উপর সৃষ্ট ক্ষুদ্র ও উল্টো প্রতিবিম্ব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678117" y="1219200"/>
            <a:ext cx="1237283" cy="6095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মস্তিষ্ক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476066" y="5354215"/>
            <a:ext cx="1237283" cy="970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বাস্তব ছবি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00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0"/>
            <a:ext cx="6248400" cy="1447800"/>
          </a:xfrm>
          <a:prstGeom prst="round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228600" y="1676400"/>
            <a:ext cx="4876800" cy="5029200"/>
          </a:xfrm>
          <a:prstGeom prst="frame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800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400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 গ্রুপ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 চোখের চিহ্নিত চিত্র অঙ্কন কর।</a:t>
            </a:r>
          </a:p>
          <a:p>
            <a:pPr algn="ctr"/>
            <a:r>
              <a:rPr lang="bn-BD" sz="44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4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গ্রুপ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চিত্রের ক,খ,গ,ঘ,ঙ অংশের কাজ বর্ণনা কর।  </a:t>
            </a:r>
          </a:p>
          <a:p>
            <a:pPr algn="ctr"/>
            <a:endParaRPr lang="bn-BD" sz="48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28800"/>
            <a:ext cx="3886199" cy="463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152400"/>
            <a:ext cx="6248400" cy="14478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eparation 2"/>
          <p:cNvSpPr/>
          <p:nvPr/>
        </p:nvSpPr>
        <p:spPr>
          <a:xfrm>
            <a:off x="18197" y="1828800"/>
            <a:ext cx="7924800" cy="4495800"/>
          </a:xfrm>
          <a:prstGeom prst="flowChartPreparation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১।চোখের কোন অংশে বস্তুর প্রতিবিম্বের সৃষ্টি হয়?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কোরয়েড এর কাজ ব্যাখ্যা কর?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৩।কোন অংশ চোখের আকৃতি রক্ষা করে?</a:t>
            </a: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74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47800" y="0"/>
            <a:ext cx="6248400" cy="5943600"/>
            <a:chOff x="1447800" y="0"/>
            <a:chExt cx="6248400" cy="5943600"/>
          </a:xfrm>
        </p:grpSpPr>
        <p:sp>
          <p:nvSpPr>
            <p:cNvPr id="2" name="Flowchart: Extract 1"/>
            <p:cNvSpPr/>
            <p:nvPr/>
          </p:nvSpPr>
          <p:spPr>
            <a:xfrm>
              <a:off x="1447800" y="0"/>
              <a:ext cx="6248400" cy="1447800"/>
            </a:xfrm>
            <a:prstGeom prst="flowChartExtra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বাড়ির কাজ   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752600" y="1447800"/>
              <a:ext cx="5562600" cy="44958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angle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১।চোখের কার্যপদ্ধতি বিশ্লেষণ কর।   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705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278</TotalTime>
  <Words>156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NikoshBAN</vt:lpstr>
      <vt:lpstr>Times New Roman</vt:lpstr>
      <vt:lpstr>Trebuchet MS</vt:lpstr>
      <vt:lpstr>Wingdings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Windows User</cp:lastModifiedBy>
  <cp:revision>49</cp:revision>
  <dcterms:created xsi:type="dcterms:W3CDTF">2006-08-16T00:00:00Z</dcterms:created>
  <dcterms:modified xsi:type="dcterms:W3CDTF">2019-10-14T15:19:15Z</dcterms:modified>
</cp:coreProperties>
</file>