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624" autoAdjust="0"/>
  </p:normalViewPr>
  <p:slideViewPr>
    <p:cSldViewPr>
      <p:cViewPr>
        <p:scale>
          <a:sx n="70" d="100"/>
          <a:sy n="70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3BC9D-6186-4657-B676-9EE8AA171FB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79B954-1072-4279-8F8A-CF5284B2E037}">
      <dgm:prSet phldrT="[Text]" custT="1"/>
      <dgm:spPr/>
      <dgm:t>
        <a:bodyPr/>
        <a:lstStyle/>
        <a:p>
          <a:r>
            <a:rPr lang="bn-IN" sz="2800" b="1" dirty="0" smtClean="0">
              <a:latin typeface="Kalpurush" pitchFamily="2" charset="0"/>
              <a:cs typeface="Kalpurush" pitchFamily="2" charset="0"/>
            </a:rPr>
            <a:t>কবির নাম কি ?  </a:t>
          </a:r>
          <a:endParaRPr lang="en-US" sz="2800" b="1" dirty="0">
            <a:latin typeface="Kalpurush" pitchFamily="2" charset="0"/>
            <a:cs typeface="Kalpurush" pitchFamily="2" charset="0"/>
          </a:endParaRPr>
        </a:p>
      </dgm:t>
    </dgm:pt>
    <dgm:pt modelId="{C9E0D4FB-C5A8-4E89-94F4-BAF6622DDB44}" type="parTrans" cxnId="{C7D98FFB-8AB9-4C77-8D6E-FA89C335BF78}">
      <dgm:prSet/>
      <dgm:spPr/>
      <dgm:t>
        <a:bodyPr/>
        <a:lstStyle/>
        <a:p>
          <a:endParaRPr lang="en-US"/>
        </a:p>
      </dgm:t>
    </dgm:pt>
    <dgm:pt modelId="{390DA422-113F-419E-8E2C-D0E0336814D6}" type="sibTrans" cxnId="{C7D98FFB-8AB9-4C77-8D6E-FA89C335BF78}">
      <dgm:prSet/>
      <dgm:spPr/>
      <dgm:t>
        <a:bodyPr/>
        <a:lstStyle/>
        <a:p>
          <a:endParaRPr lang="en-US"/>
        </a:p>
      </dgm:t>
    </dgm:pt>
    <dgm:pt modelId="{36FA2736-E338-42BD-8FCD-9BFCD39B8DBD}">
      <dgm:prSet phldrT="[Text]" custT="1"/>
      <dgm:spPr/>
      <dgm:t>
        <a:bodyPr/>
        <a:lstStyle/>
        <a:p>
          <a:r>
            <a:rPr lang="bn-IN" sz="2800" b="1" dirty="0" smtClean="0">
              <a:latin typeface="Kalpurush" pitchFamily="2" charset="0"/>
              <a:cs typeface="Kalpurush" pitchFamily="2" charset="0"/>
            </a:rPr>
            <a:t>তাল গাছে কি দেখা যায় ?  </a:t>
          </a:r>
          <a:endParaRPr lang="en-US" sz="2800" b="1" dirty="0">
            <a:latin typeface="Kalpurush" pitchFamily="2" charset="0"/>
            <a:cs typeface="Kalpurush" pitchFamily="2" charset="0"/>
          </a:endParaRPr>
        </a:p>
      </dgm:t>
    </dgm:pt>
    <dgm:pt modelId="{61E71115-9973-4EB7-8A8D-2CDE5D68561A}" type="parTrans" cxnId="{B586B428-0F81-4003-92E6-EA7E9DCC9A84}">
      <dgm:prSet/>
      <dgm:spPr/>
      <dgm:t>
        <a:bodyPr/>
        <a:lstStyle/>
        <a:p>
          <a:endParaRPr lang="en-US"/>
        </a:p>
      </dgm:t>
    </dgm:pt>
    <dgm:pt modelId="{A1F16F3F-1AED-48EA-8263-D83D8B794B4D}" type="sibTrans" cxnId="{B586B428-0F81-4003-92E6-EA7E9DCC9A84}">
      <dgm:prSet/>
      <dgm:spPr/>
      <dgm:t>
        <a:bodyPr/>
        <a:lstStyle/>
        <a:p>
          <a:endParaRPr lang="en-US"/>
        </a:p>
      </dgm:t>
    </dgm:pt>
    <dgm:pt modelId="{F9F23470-7D5A-4B87-8FB9-4A2AC4252B46}">
      <dgm:prSet phldrT="[Text]" custT="1"/>
      <dgm:spPr/>
      <dgm:t>
        <a:bodyPr/>
        <a:lstStyle/>
        <a:p>
          <a:pPr algn="ctr"/>
          <a:r>
            <a:rPr lang="bn-IN" sz="2800" b="1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rPr>
            <a:t>গাছটির নাম কি </a:t>
          </a:r>
          <a:r>
            <a:rPr lang="bn-IN" sz="2800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rPr>
            <a:t>? </a:t>
          </a:r>
          <a:endParaRPr lang="en-US" sz="2800" dirty="0">
            <a:solidFill>
              <a:srgbClr val="FF0000"/>
            </a:solidFill>
            <a:latin typeface="Kalpurush" pitchFamily="2" charset="0"/>
            <a:cs typeface="Kalpurush" pitchFamily="2" charset="0"/>
          </a:endParaRPr>
        </a:p>
      </dgm:t>
    </dgm:pt>
    <dgm:pt modelId="{14A1695D-7EE8-4171-932F-658D3D8DE3DB}" type="parTrans" cxnId="{5E133FC8-8A46-45D3-9A77-7742E2616422}">
      <dgm:prSet/>
      <dgm:spPr/>
      <dgm:t>
        <a:bodyPr/>
        <a:lstStyle/>
        <a:p>
          <a:endParaRPr lang="en-US"/>
        </a:p>
      </dgm:t>
    </dgm:pt>
    <dgm:pt modelId="{5B743994-BA78-42BB-BEA1-551CD16AF1A4}" type="sibTrans" cxnId="{5E133FC8-8A46-45D3-9A77-7742E2616422}">
      <dgm:prSet/>
      <dgm:spPr/>
      <dgm:t>
        <a:bodyPr/>
        <a:lstStyle/>
        <a:p>
          <a:endParaRPr lang="en-US"/>
        </a:p>
      </dgm:t>
    </dgm:pt>
    <dgm:pt modelId="{FFC26F30-EF83-4911-B1A5-EC64BB019363}">
      <dgm:prSet phldrT="[Text]" custT="1"/>
      <dgm:spPr/>
      <dgm:t>
        <a:bodyPr/>
        <a:lstStyle/>
        <a:p>
          <a:pPr algn="ctr"/>
          <a:r>
            <a:rPr lang="bn-IN" sz="2800" b="1" dirty="0" smtClean="0">
              <a:solidFill>
                <a:srgbClr val="0070C0"/>
              </a:solidFill>
              <a:latin typeface="Kalpurush" pitchFamily="2" charset="0"/>
              <a:cs typeface="Kalpurush" pitchFamily="2" charset="0"/>
            </a:rPr>
            <a:t>আকাশে কি দেখা যায় ? </a:t>
          </a:r>
          <a:endParaRPr lang="en-US" sz="2800" b="1" dirty="0">
            <a:solidFill>
              <a:srgbClr val="0070C0"/>
            </a:solidFill>
            <a:latin typeface="Kalpurush" pitchFamily="2" charset="0"/>
            <a:cs typeface="Kalpurush" pitchFamily="2" charset="0"/>
          </a:endParaRPr>
        </a:p>
      </dgm:t>
    </dgm:pt>
    <dgm:pt modelId="{751382CB-66ED-42D6-B56C-2680A0FD95D7}" type="parTrans" cxnId="{A582AD41-6A35-4A6B-BD5B-EFE3B7FE3174}">
      <dgm:prSet/>
      <dgm:spPr/>
      <dgm:t>
        <a:bodyPr/>
        <a:lstStyle/>
        <a:p>
          <a:endParaRPr lang="en-US"/>
        </a:p>
      </dgm:t>
    </dgm:pt>
    <dgm:pt modelId="{A0A5E591-0381-4A0E-B110-9974DFD052D2}" type="sibTrans" cxnId="{A582AD41-6A35-4A6B-BD5B-EFE3B7FE3174}">
      <dgm:prSet/>
      <dgm:spPr/>
      <dgm:t>
        <a:bodyPr/>
        <a:lstStyle/>
        <a:p>
          <a:endParaRPr lang="en-US"/>
        </a:p>
      </dgm:t>
    </dgm:pt>
    <dgm:pt modelId="{D2EC09A3-5CAE-4DD9-8842-1B14A739FBA8}" type="pres">
      <dgm:prSet presAssocID="{64D3BC9D-6186-4657-B676-9EE8AA171F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9A39A7-74D6-4B31-AD59-C7CD112DE94B}" type="pres">
      <dgm:prSet presAssocID="{3279B954-1072-4279-8F8A-CF5284B2E037}" presName="compNode" presStyleCnt="0"/>
      <dgm:spPr/>
    </dgm:pt>
    <dgm:pt modelId="{CB1293CA-5DB8-410D-9FAF-3E353CD3CB24}" type="pres">
      <dgm:prSet presAssocID="{3279B954-1072-4279-8F8A-CF5284B2E037}" presName="pictRect" presStyleLbl="node1" presStyleIdx="0" presStyleCnt="4" custScaleX="106900" custScaleY="127454" custLinFactNeighborX="2723" custLinFactNeighborY="57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0E544AC-2694-46E0-8B01-1A1531FE661D}" type="pres">
      <dgm:prSet presAssocID="{3279B954-1072-4279-8F8A-CF5284B2E037}" presName="textRect" presStyleLbl="revTx" presStyleIdx="0" presStyleCnt="4" custScaleX="154680" custLinFactNeighborX="1194" custLinFactNeighborY="17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0F14B-5C29-468F-B9C7-46357DE833B2}" type="pres">
      <dgm:prSet presAssocID="{390DA422-113F-419E-8E2C-D0E0336814D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CDBDEA-28CA-4CFF-A2DF-B854E3FA2DD2}" type="pres">
      <dgm:prSet presAssocID="{36FA2736-E338-42BD-8FCD-9BFCD39B8DBD}" presName="compNode" presStyleCnt="0"/>
      <dgm:spPr/>
    </dgm:pt>
    <dgm:pt modelId="{41E67080-FF94-45FC-BB99-C17098957B3F}" type="pres">
      <dgm:prSet presAssocID="{36FA2736-E338-42BD-8FCD-9BFCD39B8DBD}" presName="pictRect" presStyleLbl="node1" presStyleIdx="1" presStyleCnt="4" custScaleX="112236" custScaleY="152402" custLinFactNeighborX="9842" custLinFactNeighborY="-1065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D9B8488-B48F-4F59-9A87-EBB71AC0517B}" type="pres">
      <dgm:prSet presAssocID="{36FA2736-E338-42BD-8FCD-9BFCD39B8DBD}" presName="textRect" presStyleLbl="revTx" presStyleIdx="1" presStyleCnt="4" custScaleX="192756" custLinFactNeighborX="28337" custLinFactNeighborY="12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39C70-4689-4012-997A-E5903EA6FF3F}" type="pres">
      <dgm:prSet presAssocID="{A1F16F3F-1AED-48EA-8263-D83D8B794B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1E7D439-C761-4333-873C-2FA4DAA932A0}" type="pres">
      <dgm:prSet presAssocID="{F9F23470-7D5A-4B87-8FB9-4A2AC4252B46}" presName="compNode" presStyleCnt="0"/>
      <dgm:spPr/>
    </dgm:pt>
    <dgm:pt modelId="{D2B09393-26FC-4645-981C-322D29248AB2}" type="pres">
      <dgm:prSet presAssocID="{F9F23470-7D5A-4B87-8FB9-4A2AC4252B46}" presName="pictRect" presStyleLbl="node1" presStyleIdx="2" presStyleCnt="4" custScaleX="132401" custScaleY="127328" custLinFactNeighborX="-10740" custLinFactNeighborY="-2351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0714811-F5B7-4368-AFF8-7EDFD477E1CC}" type="pres">
      <dgm:prSet presAssocID="{F9F23470-7D5A-4B87-8FB9-4A2AC4252B46}" presName="textRect" presStyleLbl="revTx" presStyleIdx="2" presStyleCnt="4" custScaleX="186382" custScaleY="64682" custLinFactNeighborX="-1783" custLinFactNeighborY="-39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1C57C-C805-4B09-9D14-D0CE5E6F45B9}" type="pres">
      <dgm:prSet presAssocID="{5B743994-BA78-42BB-BEA1-551CD16AF1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EA4785F-5859-4DC5-9995-EB918DC90DAF}" type="pres">
      <dgm:prSet presAssocID="{FFC26F30-EF83-4911-B1A5-EC64BB019363}" presName="compNode" presStyleCnt="0"/>
      <dgm:spPr/>
    </dgm:pt>
    <dgm:pt modelId="{6FCA3166-2030-4C4C-866C-3F864D663164}" type="pres">
      <dgm:prSet presAssocID="{FFC26F30-EF83-4911-B1A5-EC64BB019363}" presName="pictRect" presStyleLbl="node1" presStyleIdx="3" presStyleCnt="4" custScaleX="106840" custScaleY="135281" custLinFactNeighborX="-8707" custLinFactNeighborY="-1677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C4740F7-AA39-4ED3-9B3F-66EDEC4B5812}" type="pres">
      <dgm:prSet presAssocID="{FFC26F30-EF83-4911-B1A5-EC64BB019363}" presName="textRect" presStyleLbl="revTx" presStyleIdx="3" presStyleCnt="4" custScaleX="167925" custLinFactNeighborX="169" custLinFactNeighborY="98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F1DE5D-0642-408E-B12B-FF10474B7763}" type="presOf" srcId="{390DA422-113F-419E-8E2C-D0E0336814D6}" destId="{79A0F14B-5C29-468F-B9C7-46357DE833B2}" srcOrd="0" destOrd="0" presId="urn:microsoft.com/office/officeart/2005/8/layout/pList1"/>
    <dgm:cxn modelId="{8F5DAD5B-F456-46C4-92DC-1FF306641323}" type="presOf" srcId="{FFC26F30-EF83-4911-B1A5-EC64BB019363}" destId="{8C4740F7-AA39-4ED3-9B3F-66EDEC4B5812}" srcOrd="0" destOrd="0" presId="urn:microsoft.com/office/officeart/2005/8/layout/pList1"/>
    <dgm:cxn modelId="{ABBF71CF-ADBB-447F-A8D4-12639E9DFB5A}" type="presOf" srcId="{5B743994-BA78-42BB-BEA1-551CD16AF1A4}" destId="{62E1C57C-C805-4B09-9D14-D0CE5E6F45B9}" srcOrd="0" destOrd="0" presId="urn:microsoft.com/office/officeart/2005/8/layout/pList1"/>
    <dgm:cxn modelId="{A582AD41-6A35-4A6B-BD5B-EFE3B7FE3174}" srcId="{64D3BC9D-6186-4657-B676-9EE8AA171FB2}" destId="{FFC26F30-EF83-4911-B1A5-EC64BB019363}" srcOrd="3" destOrd="0" parTransId="{751382CB-66ED-42D6-B56C-2680A0FD95D7}" sibTransId="{A0A5E591-0381-4A0E-B110-9974DFD052D2}"/>
    <dgm:cxn modelId="{5E133FC8-8A46-45D3-9A77-7742E2616422}" srcId="{64D3BC9D-6186-4657-B676-9EE8AA171FB2}" destId="{F9F23470-7D5A-4B87-8FB9-4A2AC4252B46}" srcOrd="2" destOrd="0" parTransId="{14A1695D-7EE8-4171-932F-658D3D8DE3DB}" sibTransId="{5B743994-BA78-42BB-BEA1-551CD16AF1A4}"/>
    <dgm:cxn modelId="{B586B428-0F81-4003-92E6-EA7E9DCC9A84}" srcId="{64D3BC9D-6186-4657-B676-9EE8AA171FB2}" destId="{36FA2736-E338-42BD-8FCD-9BFCD39B8DBD}" srcOrd="1" destOrd="0" parTransId="{61E71115-9973-4EB7-8A8D-2CDE5D68561A}" sibTransId="{A1F16F3F-1AED-48EA-8263-D83D8B794B4D}"/>
    <dgm:cxn modelId="{9BE140BD-36EB-4D2C-8C60-2A499AA09497}" type="presOf" srcId="{3279B954-1072-4279-8F8A-CF5284B2E037}" destId="{40E544AC-2694-46E0-8B01-1A1531FE661D}" srcOrd="0" destOrd="0" presId="urn:microsoft.com/office/officeart/2005/8/layout/pList1"/>
    <dgm:cxn modelId="{B826DF4F-F800-433E-ACE2-9295B636C254}" type="presOf" srcId="{A1F16F3F-1AED-48EA-8263-D83D8B794B4D}" destId="{7ED39C70-4689-4012-997A-E5903EA6FF3F}" srcOrd="0" destOrd="0" presId="urn:microsoft.com/office/officeart/2005/8/layout/pList1"/>
    <dgm:cxn modelId="{C7D98FFB-8AB9-4C77-8D6E-FA89C335BF78}" srcId="{64D3BC9D-6186-4657-B676-9EE8AA171FB2}" destId="{3279B954-1072-4279-8F8A-CF5284B2E037}" srcOrd="0" destOrd="0" parTransId="{C9E0D4FB-C5A8-4E89-94F4-BAF6622DDB44}" sibTransId="{390DA422-113F-419E-8E2C-D0E0336814D6}"/>
    <dgm:cxn modelId="{28EC1919-D30C-427F-BE85-568901179D8F}" type="presOf" srcId="{64D3BC9D-6186-4657-B676-9EE8AA171FB2}" destId="{D2EC09A3-5CAE-4DD9-8842-1B14A739FBA8}" srcOrd="0" destOrd="0" presId="urn:microsoft.com/office/officeart/2005/8/layout/pList1"/>
    <dgm:cxn modelId="{45C7E4CF-F393-4752-BF95-63D3DC34745C}" type="presOf" srcId="{F9F23470-7D5A-4B87-8FB9-4A2AC4252B46}" destId="{D0714811-F5B7-4368-AFF8-7EDFD477E1CC}" srcOrd="0" destOrd="0" presId="urn:microsoft.com/office/officeart/2005/8/layout/pList1"/>
    <dgm:cxn modelId="{C377B165-6E20-4467-B718-9A5FCB02611B}" type="presOf" srcId="{36FA2736-E338-42BD-8FCD-9BFCD39B8DBD}" destId="{3D9B8488-B48F-4F59-9A87-EBB71AC0517B}" srcOrd="0" destOrd="0" presId="urn:microsoft.com/office/officeart/2005/8/layout/pList1"/>
    <dgm:cxn modelId="{9C786223-3BE9-414D-8DE7-6CAEAE721701}" type="presParOf" srcId="{D2EC09A3-5CAE-4DD9-8842-1B14A739FBA8}" destId="{219A39A7-74D6-4B31-AD59-C7CD112DE94B}" srcOrd="0" destOrd="0" presId="urn:microsoft.com/office/officeart/2005/8/layout/pList1"/>
    <dgm:cxn modelId="{5C2D544B-0E83-4BE9-974E-2EC0E4467B2C}" type="presParOf" srcId="{219A39A7-74D6-4B31-AD59-C7CD112DE94B}" destId="{CB1293CA-5DB8-410D-9FAF-3E353CD3CB24}" srcOrd="0" destOrd="0" presId="urn:microsoft.com/office/officeart/2005/8/layout/pList1"/>
    <dgm:cxn modelId="{EEE00A21-A3C9-4ECC-B326-82AF088FE162}" type="presParOf" srcId="{219A39A7-74D6-4B31-AD59-C7CD112DE94B}" destId="{40E544AC-2694-46E0-8B01-1A1531FE661D}" srcOrd="1" destOrd="0" presId="urn:microsoft.com/office/officeart/2005/8/layout/pList1"/>
    <dgm:cxn modelId="{9274C67C-4F00-4A93-9B1A-82A43C09EC6A}" type="presParOf" srcId="{D2EC09A3-5CAE-4DD9-8842-1B14A739FBA8}" destId="{79A0F14B-5C29-468F-B9C7-46357DE833B2}" srcOrd="1" destOrd="0" presId="urn:microsoft.com/office/officeart/2005/8/layout/pList1"/>
    <dgm:cxn modelId="{554EC65B-2DAC-4461-8D50-A409AD94ADF2}" type="presParOf" srcId="{D2EC09A3-5CAE-4DD9-8842-1B14A739FBA8}" destId="{C7CDBDEA-28CA-4CFF-A2DF-B854E3FA2DD2}" srcOrd="2" destOrd="0" presId="urn:microsoft.com/office/officeart/2005/8/layout/pList1"/>
    <dgm:cxn modelId="{7897883E-3986-457B-B5E2-076D0747EE3A}" type="presParOf" srcId="{C7CDBDEA-28CA-4CFF-A2DF-B854E3FA2DD2}" destId="{41E67080-FF94-45FC-BB99-C17098957B3F}" srcOrd="0" destOrd="0" presId="urn:microsoft.com/office/officeart/2005/8/layout/pList1"/>
    <dgm:cxn modelId="{E63DEB7C-2BD2-40FA-98D7-CEA3B8499FE3}" type="presParOf" srcId="{C7CDBDEA-28CA-4CFF-A2DF-B854E3FA2DD2}" destId="{3D9B8488-B48F-4F59-9A87-EBB71AC0517B}" srcOrd="1" destOrd="0" presId="urn:microsoft.com/office/officeart/2005/8/layout/pList1"/>
    <dgm:cxn modelId="{95543900-B8BF-4171-A037-65AA5930F6FB}" type="presParOf" srcId="{D2EC09A3-5CAE-4DD9-8842-1B14A739FBA8}" destId="{7ED39C70-4689-4012-997A-E5903EA6FF3F}" srcOrd="3" destOrd="0" presId="urn:microsoft.com/office/officeart/2005/8/layout/pList1"/>
    <dgm:cxn modelId="{9DB2197B-6710-4AB9-809C-0464B63A2BFA}" type="presParOf" srcId="{D2EC09A3-5CAE-4DD9-8842-1B14A739FBA8}" destId="{41E7D439-C761-4333-873C-2FA4DAA932A0}" srcOrd="4" destOrd="0" presId="urn:microsoft.com/office/officeart/2005/8/layout/pList1"/>
    <dgm:cxn modelId="{5141A895-761B-47C4-9138-3CB38E69D2A9}" type="presParOf" srcId="{41E7D439-C761-4333-873C-2FA4DAA932A0}" destId="{D2B09393-26FC-4645-981C-322D29248AB2}" srcOrd="0" destOrd="0" presId="urn:microsoft.com/office/officeart/2005/8/layout/pList1"/>
    <dgm:cxn modelId="{2B2FED57-0B69-40F1-AA89-9FF7EB9BBF2E}" type="presParOf" srcId="{41E7D439-C761-4333-873C-2FA4DAA932A0}" destId="{D0714811-F5B7-4368-AFF8-7EDFD477E1CC}" srcOrd="1" destOrd="0" presId="urn:microsoft.com/office/officeart/2005/8/layout/pList1"/>
    <dgm:cxn modelId="{44173FA9-6493-47BC-8835-60A77DBED279}" type="presParOf" srcId="{D2EC09A3-5CAE-4DD9-8842-1B14A739FBA8}" destId="{62E1C57C-C805-4B09-9D14-D0CE5E6F45B9}" srcOrd="5" destOrd="0" presId="urn:microsoft.com/office/officeart/2005/8/layout/pList1"/>
    <dgm:cxn modelId="{9D329C29-588A-43C3-A147-AFC961F5B055}" type="presParOf" srcId="{D2EC09A3-5CAE-4DD9-8842-1B14A739FBA8}" destId="{7EA4785F-5859-4DC5-9995-EB918DC90DAF}" srcOrd="6" destOrd="0" presId="urn:microsoft.com/office/officeart/2005/8/layout/pList1"/>
    <dgm:cxn modelId="{69B25E14-5DC9-43E7-A863-20A6A52688D4}" type="presParOf" srcId="{7EA4785F-5859-4DC5-9995-EB918DC90DAF}" destId="{6FCA3166-2030-4C4C-866C-3F864D663164}" srcOrd="0" destOrd="0" presId="urn:microsoft.com/office/officeart/2005/8/layout/pList1"/>
    <dgm:cxn modelId="{A6EF4C7E-D976-4C6A-BEB7-B6589CBA3D14}" type="presParOf" srcId="{7EA4785F-5859-4DC5-9995-EB918DC90DAF}" destId="{8C4740F7-AA39-4ED3-9B3F-66EDEC4B5812}" srcOrd="1" destOrd="0" presId="urn:microsoft.com/office/officeart/2005/8/layout/p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6C649-D7F7-4284-AA39-1098035E16B9}" type="datetimeFigureOut">
              <a:rPr lang="en-US" smtClean="0"/>
              <a:pPr/>
              <a:t>25-Sep-19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C0E7B-C08B-4E6D-AD36-0E12A898C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0E7B-C08B-4E6D-AD36-0E12A898C6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25-Sep-19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25-Sep-19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25-Sep-19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mail-mohinuddin22333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হ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cmpd="dbl">
            <a:solidFill>
              <a:srgbClr val="00B050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5103674"/>
            <a:ext cx="54102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মনে সাধ,কালো মেঘ ফুঁড়ে যায়,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একে বারে উড়ে যায় 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কোথা পাবে পাখা সে ? </a:t>
            </a:r>
            <a:endParaRPr lang="en-US" sz="2000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5105400"/>
            <a:chOff x="0" y="0"/>
            <a:chExt cx="9144000" cy="5105400"/>
          </a:xfrm>
        </p:grpSpPr>
        <p:pic>
          <p:nvPicPr>
            <p:cNvPr id="4" name="Picture 3" descr="cloudy sk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0"/>
              <a:ext cx="4191000" cy="5105400"/>
            </a:xfrm>
            <a:prstGeom prst="rect">
              <a:avLst/>
            </a:prstGeom>
          </p:spPr>
        </p:pic>
        <p:pic>
          <p:nvPicPr>
            <p:cNvPr id="6" name="Picture 5" descr="bird fly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953000" cy="5105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3380125"/>
            <a:ext cx="4876800" cy="39703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32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IN" sz="3200" b="1" dirty="0" smtClean="0">
                <a:latin typeface="Kalpurush" pitchFamily="2" charset="0"/>
                <a:cs typeface="Kalpurush" pitchFamily="2" charset="0"/>
              </a:rPr>
              <a:t>তাই </a:t>
            </a:r>
            <a:r>
              <a:rPr lang="bn-IN" sz="3200" b="1" dirty="0" smtClean="0">
                <a:latin typeface="Kalpurush" pitchFamily="2" charset="0"/>
                <a:cs typeface="Kalpurush" pitchFamily="2" charset="0"/>
              </a:rPr>
              <a:t>তো সে ঠিক তার মাতাতে </a:t>
            </a:r>
          </a:p>
          <a:p>
            <a:pPr algn="ctr"/>
            <a:r>
              <a:rPr lang="bn-IN" sz="3200" b="1" dirty="0" smtClean="0">
                <a:latin typeface="Kalpurush" pitchFamily="2" charset="0"/>
                <a:cs typeface="Kalpurush" pitchFamily="2" charset="0"/>
              </a:rPr>
              <a:t>গোল গোল পাতাতে</a:t>
            </a:r>
          </a:p>
          <a:p>
            <a:pPr algn="ctr"/>
            <a:r>
              <a:rPr lang="bn-IN" sz="3200" b="1" dirty="0" smtClean="0">
                <a:latin typeface="Kalpurush" pitchFamily="2" charset="0"/>
                <a:cs typeface="Kalpurush" pitchFamily="2" charset="0"/>
              </a:rPr>
              <a:t>ইচ্ছেটি মেলে তার ,</a:t>
            </a:r>
          </a:p>
          <a:p>
            <a:pPr algn="ctr"/>
            <a:r>
              <a:rPr lang="bn-IN" sz="3200" b="1" dirty="0" smtClean="0">
                <a:latin typeface="Kalpurush" pitchFamily="2" charset="0"/>
                <a:cs typeface="Kalpurush" pitchFamily="2" charset="0"/>
              </a:rPr>
              <a:t>মনে মনে ভাবে,বুঝি ডান এই,</a:t>
            </a:r>
          </a:p>
          <a:p>
            <a:pPr algn="ctr"/>
            <a:r>
              <a:rPr lang="bn-IN" sz="3200" b="1" dirty="0" smtClean="0">
                <a:latin typeface="Kalpurush" pitchFamily="2" charset="0"/>
                <a:cs typeface="Kalpurush" pitchFamily="2" charset="0"/>
              </a:rPr>
              <a:t>উড়ে যেতে মানা নেই </a:t>
            </a:r>
          </a:p>
          <a:p>
            <a:pPr algn="ctr"/>
            <a:r>
              <a:rPr lang="bn-IN" sz="3200" b="1" dirty="0" smtClean="0">
                <a:latin typeface="Kalpurush" pitchFamily="2" charset="0"/>
                <a:cs typeface="Kalpurush" pitchFamily="2" charset="0"/>
              </a:rPr>
              <a:t>বাসাখানি ফেলে তার।</a:t>
            </a:r>
          </a:p>
          <a:p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inde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267200" cy="6858000"/>
            </a:xfrm>
            <a:prstGeom prst="rect">
              <a:avLst/>
            </a:prstGeom>
          </p:spPr>
        </p:pic>
        <p:pic>
          <p:nvPicPr>
            <p:cNvPr id="7" name="Picture 6" descr="b nes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0"/>
              <a:ext cx="4876800" cy="3505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4919008"/>
            <a:ext cx="5410200" cy="193899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সারাদিন ঝরঝর থত্থর </a:t>
            </a:r>
          </a:p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কাঁপে-পাতা পত্তর</a:t>
            </a:r>
          </a:p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ওড়ে যেন ভাবে ও ,</a:t>
            </a:r>
          </a:p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মনে মনে আকাশেতে বেড়িয়ে </a:t>
            </a:r>
          </a:p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তারাদের এড়িয়ে </a:t>
            </a:r>
          </a:p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যেন কোথা যাবে ও ।</a:t>
            </a:r>
            <a:endParaRPr lang="bn-IN" b="1" dirty="0" smtClean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4876800"/>
            <a:chOff x="0" y="0"/>
            <a:chExt cx="9144000" cy="4876800"/>
          </a:xfrm>
        </p:grpSpPr>
        <p:sp>
          <p:nvSpPr>
            <p:cNvPr id="4" name="TextBox 3"/>
            <p:cNvSpPr txBox="1"/>
            <p:nvPr/>
          </p:nvSpPr>
          <p:spPr>
            <a:xfrm>
              <a:off x="0" y="152400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pic>
          <p:nvPicPr>
            <p:cNvPr id="6" name="Picture 5" descr="Rai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572000" cy="4876799"/>
            </a:xfrm>
            <a:prstGeom prst="rect">
              <a:avLst/>
            </a:prstGeom>
          </p:spPr>
        </p:pic>
        <p:pic>
          <p:nvPicPr>
            <p:cNvPr id="8" name="Picture 7" descr="picture-3152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0"/>
              <a:ext cx="4572000" cy="4876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288340"/>
            <a:ext cx="57912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তারপরে হাওয়া যেই নেমে যায়,</a:t>
            </a:r>
          </a:p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পাতা-কাপা থেমে যায় ,</a:t>
            </a:r>
          </a:p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ফেরে তার মনটি –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5334000"/>
            <a:chOff x="0" y="0"/>
            <a:chExt cx="9144000" cy="5334000"/>
          </a:xfrm>
        </p:grpSpPr>
        <p:pic>
          <p:nvPicPr>
            <p:cNvPr id="4" name="Picture 3" descr="shutterstock_heavyrain-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029200" cy="5257800"/>
            </a:xfrm>
            <a:prstGeom prst="rect">
              <a:avLst/>
            </a:prstGeom>
          </p:spPr>
        </p:pic>
        <p:pic>
          <p:nvPicPr>
            <p:cNvPr id="6" name="Picture 5" descr="ff8209582d967e75c8afb18342c0506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4161" y="0"/>
              <a:ext cx="4079839" cy="533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411450"/>
            <a:ext cx="6248400" cy="1446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যেই ভাবে মা যে হয় মাটি তার,</a:t>
            </a:r>
          </a:p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ভালো লাগে আরবার </a:t>
            </a:r>
            <a:endParaRPr lang="bn-IN" sz="3200" b="1" dirty="0" smtClean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পৃথিবীর কোণটি।  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5410200"/>
            <a:chOff x="0" y="0"/>
            <a:chExt cx="9144000" cy="5410200"/>
          </a:xfrm>
        </p:grpSpPr>
        <p:pic>
          <p:nvPicPr>
            <p:cNvPr id="4" name="Picture 3" descr="364410840_3U79SifgbEZLYdkcqf1tXd5zntJn2FPHAIvvCDOgoq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00" y="0"/>
              <a:ext cx="3429000" cy="5410200"/>
            </a:xfrm>
            <a:prstGeom prst="rect">
              <a:avLst/>
            </a:prstGeom>
          </p:spPr>
        </p:pic>
        <p:pic>
          <p:nvPicPr>
            <p:cNvPr id="6" name="Picture 5" descr="ind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605130" cy="5410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943600" cy="1046440"/>
          </a:xfrm>
          <a:prstGeom prst="rect">
            <a:avLst/>
          </a:prstGeom>
          <a:solidFill>
            <a:srgbClr val="0066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Kalpurush" pitchFamily="2" charset="0"/>
                <a:cs typeface="Kalpurush" pitchFamily="2" charset="0"/>
              </a:rPr>
              <a:t>দলগত কাজ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2964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কবিতা আবৃত্তি দল গঠন করে  </a:t>
            </a:r>
            <a:endParaRPr lang="en-US" sz="6600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itchFamily="2" charset="0"/>
                <a:cs typeface="Kalpurush" pitchFamily="2" charset="0"/>
              </a:rPr>
              <a:t>লাল দল-১ জন  </a:t>
            </a:r>
            <a:endParaRPr lang="en-US" sz="40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733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নীল দল-১ জন 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9530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itchFamily="2" charset="0"/>
                <a:cs typeface="Kalpurush" pitchFamily="2" charset="0"/>
              </a:rPr>
              <a:t>হলুদ দল-১ জন </a:t>
            </a:r>
            <a:endParaRPr lang="en-US" sz="40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55626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Kalpurush" pitchFamily="2" charset="0"/>
                <a:cs typeface="Kalpurush" pitchFamily="2" charset="0"/>
              </a:rPr>
              <a:t>পাঠ মুল্যালয় </a:t>
            </a:r>
            <a:endParaRPr lang="en-US" sz="4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219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Kalpurush" pitchFamily="2" charset="0"/>
                <a:cs typeface="Kalpurush" pitchFamily="2" charset="0"/>
              </a:rPr>
              <a:t>পাঠ হতে নতুন শব্দ খুঁজে বের করো  </a:t>
            </a:r>
            <a:endParaRPr lang="en-US" sz="3200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286000"/>
            <a:ext cx="2590800" cy="1219200"/>
            <a:chOff x="0" y="2438400"/>
            <a:chExt cx="2590800" cy="914400"/>
          </a:xfrm>
        </p:grpSpPr>
        <p:sp>
          <p:nvSpPr>
            <p:cNvPr id="5" name="Right Arrow 4"/>
            <p:cNvSpPr/>
            <p:nvPr/>
          </p:nvSpPr>
          <p:spPr>
            <a:xfrm>
              <a:off x="0" y="2438400"/>
              <a:ext cx="2590800" cy="9144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2724150"/>
              <a:ext cx="1828800" cy="39241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Kalpurush" pitchFamily="2" charset="0"/>
                  <a:cs typeface="Kalpurush" pitchFamily="2" charset="0"/>
                </a:rPr>
                <a:t>দল-লাল রঙ </a:t>
              </a:r>
              <a:endParaRPr lang="en-US" sz="2800" b="1" dirty="0">
                <a:latin typeface="Kalpurush" pitchFamily="2" charset="0"/>
                <a:cs typeface="Kalpurush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90800" y="2057400"/>
            <a:ext cx="6553200" cy="1600200"/>
            <a:chOff x="2590800" y="2057400"/>
            <a:chExt cx="6553200" cy="1600200"/>
          </a:xfrm>
        </p:grpSpPr>
        <p:sp>
          <p:nvSpPr>
            <p:cNvPr id="9" name="Horizontal Scroll 8"/>
            <p:cNvSpPr/>
            <p:nvPr/>
          </p:nvSpPr>
          <p:spPr>
            <a:xfrm>
              <a:off x="2590800" y="2057400"/>
              <a:ext cx="6553200" cy="1600200"/>
            </a:xfrm>
            <a:prstGeom prst="horizontalScroll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9400" y="2590800"/>
              <a:ext cx="609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উকি        ফুঁড়ে          ডানা  </a:t>
              </a:r>
              <a:endParaRPr lang="en-US" sz="4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  <p:sp>
        <p:nvSpPr>
          <p:cNvPr id="15" name="Horizontal Scroll 14"/>
          <p:cNvSpPr/>
          <p:nvPr/>
        </p:nvSpPr>
        <p:spPr>
          <a:xfrm>
            <a:off x="2667000" y="3505200"/>
            <a:ext cx="6477000" cy="1447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514600" y="3886200"/>
            <a:ext cx="6629400" cy="646331"/>
            <a:chOff x="2514600" y="3886200"/>
            <a:chExt cx="6629400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2514600" y="3962400"/>
              <a:ext cx="662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Kalpurush" pitchFamily="2" charset="0"/>
                  <a:cs typeface="Kalpurush" pitchFamily="2" charset="0"/>
                </a:rPr>
                <a:t>   </a:t>
              </a:r>
              <a:endParaRPr lang="en-US" b="1" dirty="0"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8579" y="3886200"/>
              <a:ext cx="63954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Kalpurush" pitchFamily="2" charset="0"/>
                  <a:cs typeface="Kalpurush" pitchFamily="2" charset="0"/>
                </a:rPr>
                <a:t>ঝরঝর       থত্থর          পত্তর </a:t>
              </a:r>
              <a:endParaRPr lang="en-US" sz="3600" b="1" dirty="0">
                <a:latin typeface="Kalpurush" pitchFamily="2" charset="0"/>
                <a:cs typeface="Kalpurush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3429000"/>
            <a:ext cx="2590800" cy="1371600"/>
            <a:chOff x="0" y="3505200"/>
            <a:chExt cx="2590800" cy="1371600"/>
          </a:xfrm>
        </p:grpSpPr>
        <p:sp>
          <p:nvSpPr>
            <p:cNvPr id="12" name="Right Arrow 11"/>
            <p:cNvSpPr/>
            <p:nvPr/>
          </p:nvSpPr>
          <p:spPr>
            <a:xfrm>
              <a:off x="0" y="3505200"/>
              <a:ext cx="2590800" cy="13716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0" y="396240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Kalpurush" pitchFamily="2" charset="0"/>
                  <a:cs typeface="Kalpurush" pitchFamily="2" charset="0"/>
                </a:rPr>
                <a:t>দল হলুদ রঙ </a:t>
              </a:r>
              <a:endParaRPr lang="en-US" sz="2800" dirty="0">
                <a:latin typeface="Kalpurush" pitchFamily="2" charset="0"/>
                <a:cs typeface="Kalpurush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5029200"/>
            <a:ext cx="2590800" cy="1295400"/>
            <a:chOff x="0" y="5029200"/>
            <a:chExt cx="2590800" cy="1295400"/>
          </a:xfrm>
        </p:grpSpPr>
        <p:sp>
          <p:nvSpPr>
            <p:cNvPr id="13" name="Right Arrow 12"/>
            <p:cNvSpPr/>
            <p:nvPr/>
          </p:nvSpPr>
          <p:spPr>
            <a:xfrm>
              <a:off x="0" y="5029200"/>
              <a:ext cx="2590800" cy="1295400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0" y="54102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Kalpurush" pitchFamily="2" charset="0"/>
                  <a:cs typeface="Kalpurush" pitchFamily="2" charset="0"/>
                </a:rPr>
                <a:t>দল নীল রঙ </a:t>
              </a:r>
              <a:endParaRPr lang="en-US" sz="3200" dirty="0">
                <a:latin typeface="Kalpurush" pitchFamily="2" charset="0"/>
                <a:cs typeface="Kalpurush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90800" y="4876800"/>
            <a:ext cx="6553200" cy="1338072"/>
            <a:chOff x="2590800" y="5181600"/>
            <a:chExt cx="6553200" cy="1033272"/>
          </a:xfrm>
        </p:grpSpPr>
        <p:sp>
          <p:nvSpPr>
            <p:cNvPr id="22" name="Horizontal Scroll 21"/>
            <p:cNvSpPr/>
            <p:nvPr/>
          </p:nvSpPr>
          <p:spPr>
            <a:xfrm>
              <a:off x="2590800" y="5181600"/>
              <a:ext cx="6553200" cy="1033272"/>
            </a:xfrm>
            <a:prstGeom prst="horizontalScroll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71800" y="5486400"/>
              <a:ext cx="617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Kalpurush" pitchFamily="2" charset="0"/>
                  <a:cs typeface="Kalpurush" pitchFamily="2" charset="0"/>
                </a:rPr>
                <a:t>হাওয়া        আরবার          কোণটি </a:t>
              </a:r>
              <a:endParaRPr lang="en-US" sz="3200" dirty="0"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7400" y="685800"/>
            <a:ext cx="5029200" cy="1371600"/>
            <a:chOff x="2057400" y="685800"/>
            <a:chExt cx="5029200" cy="1371600"/>
          </a:xfrm>
        </p:grpSpPr>
        <p:sp>
          <p:nvSpPr>
            <p:cNvPr id="2" name="Vertical Scroll 1"/>
            <p:cNvSpPr/>
            <p:nvPr/>
          </p:nvSpPr>
          <p:spPr>
            <a:xfrm>
              <a:off x="2057400" y="685800"/>
              <a:ext cx="5029200" cy="13716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9800" y="1143000"/>
              <a:ext cx="464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latin typeface="Kalpurush" pitchFamily="2" charset="0"/>
                  <a:cs typeface="Kalpurush" pitchFamily="2" charset="0"/>
                </a:rPr>
                <a:t>আমরা নতুন শব্দের অর্থ জানবো </a:t>
              </a:r>
              <a:endParaRPr lang="en-US" sz="2800" b="1" dirty="0">
                <a:latin typeface="Kalpurush" pitchFamily="2" charset="0"/>
                <a:cs typeface="Kalpurush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000" y="2362200"/>
            <a:ext cx="1828800" cy="1295400"/>
            <a:chOff x="381000" y="2362200"/>
            <a:chExt cx="1905000" cy="1371600"/>
          </a:xfrm>
        </p:grpSpPr>
        <p:sp>
          <p:nvSpPr>
            <p:cNvPr id="5" name="Heart 4"/>
            <p:cNvSpPr/>
            <p:nvPr/>
          </p:nvSpPr>
          <p:spPr>
            <a:xfrm>
              <a:off x="381000" y="2362200"/>
              <a:ext cx="1905000" cy="13716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" y="2743200"/>
              <a:ext cx="1371600" cy="61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Kalpurush" pitchFamily="2" charset="0"/>
                  <a:cs typeface="Kalpurush" pitchFamily="2" charset="0"/>
                </a:rPr>
                <a:t>ফুঁড়ে</a:t>
              </a:r>
              <a:endParaRPr lang="en-US" sz="3200" b="1" dirty="0">
                <a:latin typeface="Kalpurush" pitchFamily="2" charset="0"/>
                <a:cs typeface="Kalpurush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4200" y="2286000"/>
            <a:ext cx="1371600" cy="1371600"/>
            <a:chOff x="3090333" y="2290233"/>
            <a:chExt cx="1447800" cy="1295400"/>
          </a:xfrm>
        </p:grpSpPr>
        <p:sp>
          <p:nvSpPr>
            <p:cNvPr id="9" name="Oval Callout 8"/>
            <p:cNvSpPr/>
            <p:nvPr/>
          </p:nvSpPr>
          <p:spPr>
            <a:xfrm>
              <a:off x="3090333" y="2290233"/>
              <a:ext cx="1447800" cy="1295400"/>
            </a:xfrm>
            <a:prstGeom prst="wedgeEllipseCallout">
              <a:avLst>
                <a:gd name="adj1" fmla="val -145539"/>
                <a:gd name="adj2" fmla="val -24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0767" y="2650066"/>
              <a:ext cx="1219202" cy="61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Kalpurush" pitchFamily="2" charset="0"/>
                  <a:cs typeface="Kalpurush" pitchFamily="2" charset="0"/>
                </a:rPr>
                <a:t>শেষ </a:t>
              </a:r>
              <a:endParaRPr lang="en-US" sz="3600" b="1" dirty="0">
                <a:latin typeface="Kalpurush" pitchFamily="2" charset="0"/>
                <a:cs typeface="Kalpurush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3886200"/>
            <a:ext cx="1752600" cy="1295400"/>
            <a:chOff x="381000" y="3886200"/>
            <a:chExt cx="1752600" cy="1295400"/>
          </a:xfrm>
        </p:grpSpPr>
        <p:sp>
          <p:nvSpPr>
            <p:cNvPr id="12" name="Heart 11"/>
            <p:cNvSpPr/>
            <p:nvPr/>
          </p:nvSpPr>
          <p:spPr>
            <a:xfrm>
              <a:off x="381000" y="3886200"/>
              <a:ext cx="1752600" cy="12954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" y="42672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latin typeface="Kalpurush" pitchFamily="2" charset="0"/>
                  <a:cs typeface="Kalpurush" pitchFamily="2" charset="0"/>
                </a:rPr>
                <a:t>পত্তর</a:t>
              </a:r>
              <a:r>
                <a:rPr lang="bn-IN" sz="28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2800" dirty="0">
                <a:latin typeface="Kalpurush" pitchFamily="2" charset="0"/>
                <a:cs typeface="Kalpurush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3810000"/>
            <a:ext cx="1371600" cy="1295400"/>
            <a:chOff x="3124200" y="3810000"/>
            <a:chExt cx="1371600" cy="1295400"/>
          </a:xfrm>
        </p:grpSpPr>
        <p:sp>
          <p:nvSpPr>
            <p:cNvPr id="15" name="Oval Callout 14"/>
            <p:cNvSpPr/>
            <p:nvPr/>
          </p:nvSpPr>
          <p:spPr>
            <a:xfrm>
              <a:off x="3124200" y="3810000"/>
              <a:ext cx="1371600" cy="1295400"/>
            </a:xfrm>
            <a:prstGeom prst="wedgeEllipseCallout">
              <a:avLst>
                <a:gd name="adj1" fmla="val -149068"/>
                <a:gd name="adj2" fmla="val 10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0400" y="41910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Kalpurush" pitchFamily="2" charset="0"/>
                  <a:cs typeface="Kalpurush" pitchFamily="2" charset="0"/>
                </a:rPr>
                <a:t>পাতা</a:t>
              </a:r>
              <a:r>
                <a:rPr lang="bn-IN" sz="36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3600" dirty="0">
                <a:latin typeface="Kalpurush" pitchFamily="2" charset="0"/>
                <a:cs typeface="Kalpurush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48200" y="2286000"/>
            <a:ext cx="1662461" cy="1361877"/>
            <a:chOff x="4648200" y="2286000"/>
            <a:chExt cx="1662461" cy="1361877"/>
          </a:xfrm>
        </p:grpSpPr>
        <p:sp>
          <p:nvSpPr>
            <p:cNvPr id="18" name="Heart 17"/>
            <p:cNvSpPr/>
            <p:nvPr/>
          </p:nvSpPr>
          <p:spPr>
            <a:xfrm>
              <a:off x="4648200" y="2286000"/>
              <a:ext cx="1662461" cy="1361877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76800" y="26670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latin typeface="Kalpurush" pitchFamily="2" charset="0"/>
                  <a:cs typeface="Kalpurush" pitchFamily="2" charset="0"/>
                </a:rPr>
                <a:t>হাওয়া </a:t>
              </a:r>
              <a:endParaRPr lang="en-US" sz="2800" b="1" dirty="0">
                <a:latin typeface="Kalpurush" pitchFamily="2" charset="0"/>
                <a:cs typeface="Kalpurush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24400" y="3886200"/>
            <a:ext cx="1662461" cy="1361877"/>
            <a:chOff x="4724400" y="3886200"/>
            <a:chExt cx="1662461" cy="1361877"/>
          </a:xfrm>
        </p:grpSpPr>
        <p:sp>
          <p:nvSpPr>
            <p:cNvPr id="20" name="Heart 19"/>
            <p:cNvSpPr/>
            <p:nvPr/>
          </p:nvSpPr>
          <p:spPr>
            <a:xfrm>
              <a:off x="4724400" y="3886200"/>
              <a:ext cx="1662461" cy="1361877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76800" y="42672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latin typeface="Kalpurush" pitchFamily="2" charset="0"/>
                  <a:cs typeface="Kalpurush" pitchFamily="2" charset="0"/>
                </a:rPr>
                <a:t>আরবার </a:t>
              </a:r>
              <a:endParaRPr lang="en-US" sz="2800" b="1" dirty="0">
                <a:latin typeface="Kalpurush" pitchFamily="2" charset="0"/>
                <a:cs typeface="Kalpurush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62800" y="2209800"/>
            <a:ext cx="1524000" cy="1295400"/>
            <a:chOff x="7010400" y="2133600"/>
            <a:chExt cx="1524000" cy="1295400"/>
          </a:xfrm>
        </p:grpSpPr>
        <p:sp>
          <p:nvSpPr>
            <p:cNvPr id="19" name="Oval Callout 18"/>
            <p:cNvSpPr/>
            <p:nvPr/>
          </p:nvSpPr>
          <p:spPr>
            <a:xfrm>
              <a:off x="7010400" y="2133600"/>
              <a:ext cx="1524000" cy="1295400"/>
            </a:xfrm>
            <a:prstGeom prst="wedgeEllipseCallout">
              <a:avLst>
                <a:gd name="adj1" fmla="val -113774"/>
                <a:gd name="adj2" fmla="val -7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39000" y="2667000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Kalpurush" pitchFamily="2" charset="0"/>
                  <a:cs typeface="Kalpurush" pitchFamily="2" charset="0"/>
                </a:rPr>
                <a:t>বাতাস</a:t>
              </a:r>
              <a:r>
                <a:rPr lang="bn-IN" sz="2400" b="1" dirty="0" smtClean="0"/>
                <a:t> </a:t>
              </a:r>
              <a:endParaRPr lang="en-US" sz="24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34200" y="3810000"/>
            <a:ext cx="1676400" cy="1295400"/>
            <a:chOff x="6934200" y="3810000"/>
            <a:chExt cx="1676400" cy="1295400"/>
          </a:xfrm>
        </p:grpSpPr>
        <p:sp>
          <p:nvSpPr>
            <p:cNvPr id="21" name="Oval Callout 20"/>
            <p:cNvSpPr/>
            <p:nvPr/>
          </p:nvSpPr>
          <p:spPr>
            <a:xfrm>
              <a:off x="7010400" y="3810000"/>
              <a:ext cx="1524000" cy="1295400"/>
            </a:xfrm>
            <a:prstGeom prst="wedgeEllipseCallout">
              <a:avLst>
                <a:gd name="adj1" fmla="val -113774"/>
                <a:gd name="adj2" fmla="val -7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34200" y="41910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latin typeface="Kalpurush" pitchFamily="2" charset="0"/>
                  <a:cs typeface="Kalpurush" pitchFamily="2" charset="0"/>
                </a:rPr>
                <a:t>আরেকবার</a:t>
              </a:r>
              <a:r>
                <a:rPr lang="bn-IN" sz="28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2800" dirty="0"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8382000" cy="912290"/>
            <a:chOff x="0" y="0"/>
            <a:chExt cx="8382000" cy="612648"/>
          </a:xfrm>
        </p:grpSpPr>
        <p:sp>
          <p:nvSpPr>
            <p:cNvPr id="4" name="Down Ribbon 3"/>
            <p:cNvSpPr/>
            <p:nvPr/>
          </p:nvSpPr>
          <p:spPr>
            <a:xfrm>
              <a:off x="0" y="0"/>
              <a:ext cx="8382000" cy="612648"/>
            </a:xfrm>
            <a:prstGeom prst="ribb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0" y="204688"/>
              <a:ext cx="3962400" cy="310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Kalpurush" pitchFamily="2" charset="0"/>
                  <a:cs typeface="Kalpurush" pitchFamily="2" charset="0"/>
                </a:rPr>
                <a:t>এসো মুখে মুখে প্রশ্নের উত্তর বলি </a:t>
              </a:r>
              <a:endParaRPr lang="en-US" sz="2400" b="1" dirty="0">
                <a:latin typeface="Kalpurush" pitchFamily="2" charset="0"/>
                <a:cs typeface="Kalpurush" pitchFamily="2" charset="0"/>
              </a:endParaRPr>
            </a:p>
          </p:txBody>
        </p:sp>
      </p:grpSp>
      <p:graphicFrame>
        <p:nvGraphicFramePr>
          <p:cNvPr id="9" name="Diagram 8"/>
          <p:cNvGraphicFramePr/>
          <p:nvPr/>
        </p:nvGraphicFramePr>
        <p:xfrm>
          <a:off x="533400" y="11430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7400" y="533400"/>
            <a:ext cx="4572000" cy="1600200"/>
            <a:chOff x="2057400" y="228600"/>
            <a:chExt cx="4572000" cy="1600200"/>
          </a:xfrm>
        </p:grpSpPr>
        <p:sp>
          <p:nvSpPr>
            <p:cNvPr id="3" name="Vertical Scroll 2"/>
            <p:cNvSpPr/>
            <p:nvPr/>
          </p:nvSpPr>
          <p:spPr>
            <a:xfrm>
              <a:off x="2057400" y="228600"/>
              <a:ext cx="4572000" cy="1600200"/>
            </a:xfrm>
            <a:prstGeom prst="verticalScroll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90800" y="609600"/>
              <a:ext cx="3505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b="1" dirty="0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বাড়ীর কাজ </a:t>
              </a:r>
              <a:endParaRPr lang="en-US" sz="60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2362200"/>
            <a:ext cx="8839200" cy="3657600"/>
            <a:chOff x="304800" y="2362200"/>
            <a:chExt cx="8839200" cy="3657600"/>
          </a:xfrm>
        </p:grpSpPr>
        <p:sp>
          <p:nvSpPr>
            <p:cNvPr id="6" name="Vertical Scroll 5"/>
            <p:cNvSpPr/>
            <p:nvPr/>
          </p:nvSpPr>
          <p:spPr>
            <a:xfrm>
              <a:off x="304800" y="2362200"/>
              <a:ext cx="8839200" cy="36576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3200400"/>
              <a:ext cx="7315200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9600" b="1" dirty="0" smtClean="0">
                  <a:latin typeface="Kalpurush" pitchFamily="2" charset="0"/>
                  <a:cs typeface="Kalpurush" pitchFamily="2" charset="0"/>
                </a:rPr>
                <a:t>“তালগাছ”</a:t>
              </a:r>
              <a:r>
                <a:rPr lang="bn-IN" sz="1600" dirty="0" smtClean="0"/>
                <a:t>                                           </a:t>
              </a:r>
              <a:r>
                <a:rPr lang="bn-IN" sz="4000" b="1" dirty="0" smtClean="0">
                  <a:latin typeface="Kalpurush" pitchFamily="2" charset="0"/>
                  <a:cs typeface="Kalpurush" pitchFamily="2" charset="0"/>
                </a:rPr>
                <a:t>কবিতার প্রথম ১২ লাইন মুখস্থ লিখি </a:t>
              </a:r>
              <a:endParaRPr lang="en-US" sz="2400" b="1" dirty="0"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"/>
            <a:ext cx="7391400" cy="1200329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শিক্ষক পরিচিতি </a:t>
            </a:r>
            <a:endParaRPr lang="en-US" sz="72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 descr="20180728_111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295400"/>
            <a:ext cx="5129893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28194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মোঃ</a:t>
            </a:r>
            <a:r>
              <a:rPr lang="en-US" sz="2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মহিন উদ্দিন</a:t>
            </a:r>
          </a:p>
          <a:p>
            <a:pPr algn="ctr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সহকারি শিক্ষক</a:t>
            </a:r>
          </a:p>
          <a:p>
            <a:pPr algn="ctr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লালারগাঁও সরকারি প্রাঃবিঃ</a:t>
            </a:r>
          </a:p>
          <a:p>
            <a:pPr algn="ctr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বিশ্বম্ভরপুর,সুনামগঞ্জ।</a:t>
            </a:r>
          </a:p>
          <a:p>
            <a:pPr algn="ctr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মোবাইল ০১৯১৫-২১৬৫৬১</a:t>
            </a:r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  <a:hlinkClick r:id="rId3"/>
              </a:rPr>
              <a:t>Gmai</a:t>
            </a:r>
            <a:r>
              <a:rPr lang="en-US" sz="2400" dirty="0" smtClean="0">
                <a:latin typeface="Kalpurush" pitchFamily="2" charset="0"/>
                <a:cs typeface="Kalpurush" pitchFamily="2" charset="0"/>
                <a:hlinkClick r:id="rId3"/>
              </a:rPr>
              <a:t>l-</a:t>
            </a:r>
            <a:r>
              <a:rPr lang="en-US" sz="2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  <a:hlinkClick r:id="rId3"/>
              </a:rPr>
              <a:t>mohinuddin22333@gmail.com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0"/>
            <a:ext cx="9144000" cy="5943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2000" y="762000"/>
            <a:ext cx="8382000" cy="5660886"/>
            <a:chOff x="762000" y="762000"/>
            <a:chExt cx="8382000" cy="5660886"/>
          </a:xfrm>
        </p:grpSpPr>
        <p:pic>
          <p:nvPicPr>
            <p:cNvPr id="4" name="Picture 3" descr="Paper-flower-crafts-pink - Cop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762000"/>
              <a:ext cx="8382000" cy="47244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48000" y="5715000"/>
              <a:ext cx="594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সবাইকে অনেক অনেক ধন্যবাদ </a:t>
              </a:r>
              <a:endParaRPr lang="en-US" sz="40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Kalpurush" pitchFamily="2" charset="0"/>
                <a:cs typeface="Kalpurush" pitchFamily="2" charset="0"/>
              </a:rPr>
              <a:t>পাঠ পরিচিতি </a:t>
            </a:r>
            <a:endParaRPr lang="en-US" sz="6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Kalpurush" pitchFamily="2" charset="0"/>
                <a:cs typeface="Kalpurush" pitchFamily="2" charset="0"/>
              </a:rPr>
              <a:t>শ্রেণীঃ- </a:t>
            </a:r>
            <a:r>
              <a:rPr lang="bn-IN" sz="4400" b="1" dirty="0" smtClean="0">
                <a:latin typeface="Kalpurush" pitchFamily="2" charset="0"/>
                <a:cs typeface="Kalpurush" pitchFamily="2" charset="0"/>
              </a:rPr>
              <a:t>৩য় </a:t>
            </a:r>
          </a:p>
          <a:p>
            <a:pPr algn="ctr"/>
            <a:r>
              <a:rPr lang="bn-IN" sz="4400" dirty="0" smtClean="0">
                <a:latin typeface="Kalpurush" pitchFamily="2" charset="0"/>
                <a:cs typeface="Kalpurush" pitchFamily="2" charset="0"/>
              </a:rPr>
              <a:t>বিষয়ঃ-</a:t>
            </a:r>
            <a:r>
              <a:rPr lang="bn-IN" sz="4400" b="1" dirty="0" smtClean="0">
                <a:latin typeface="Kalpurush" pitchFamily="2" charset="0"/>
                <a:cs typeface="Kalpurush" pitchFamily="2" charset="0"/>
              </a:rPr>
              <a:t>বাংলা </a:t>
            </a:r>
          </a:p>
          <a:p>
            <a:pPr algn="ctr"/>
            <a:r>
              <a:rPr lang="bn-IN" sz="4400" dirty="0" smtClean="0">
                <a:latin typeface="Kalpurush" pitchFamily="2" charset="0"/>
                <a:cs typeface="Kalpurush" pitchFamily="2" charset="0"/>
              </a:rPr>
              <a:t>পাঠঃ কবিতা-</a:t>
            </a:r>
            <a:r>
              <a:rPr lang="bn-IN" sz="4400" b="1" dirty="0" smtClean="0">
                <a:latin typeface="Kalpurush" pitchFamily="2" charset="0"/>
                <a:cs typeface="Kalpurush" pitchFamily="2" charset="0"/>
              </a:rPr>
              <a:t>তালগাছ</a:t>
            </a:r>
          </a:p>
          <a:p>
            <a:pPr algn="ctr"/>
            <a:r>
              <a:rPr lang="bn-IN" sz="3600" dirty="0" smtClean="0">
                <a:latin typeface="Kalpurush" pitchFamily="2" charset="0"/>
                <a:cs typeface="Kalpurush" pitchFamily="2" charset="0"/>
              </a:rPr>
              <a:t>পাঠ্যাংশঃ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তালগাছ এক পায়ে-------পৃথিবির কোনটি</a:t>
            </a:r>
            <a:r>
              <a:rPr lang="bn-IN" sz="36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pPr algn="ctr"/>
            <a:r>
              <a:rPr lang="bn-IN" sz="4000" dirty="0" smtClean="0">
                <a:latin typeface="Kalpurush" pitchFamily="2" charset="0"/>
                <a:cs typeface="Kalpurush" pitchFamily="2" charset="0"/>
              </a:rPr>
              <a:t>তারিখঃ </a:t>
            </a:r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২১/০৯/২০১৯</a:t>
            </a:r>
            <a:r>
              <a:rPr lang="bn-IN" sz="3600" dirty="0" smtClean="0">
                <a:latin typeface="Kalpurush" pitchFamily="2" charset="0"/>
                <a:cs typeface="Kalpurush" pitchFamily="2" charset="0"/>
              </a:rPr>
              <a:t> ইং</a:t>
            </a:r>
            <a:endParaRPr lang="bn-IN" sz="4000" dirty="0" smtClean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IN" sz="4000" dirty="0" smtClean="0">
                <a:latin typeface="Kalpurush" pitchFamily="2" charset="0"/>
                <a:cs typeface="Kalpurush" pitchFamily="2" charset="0"/>
              </a:rPr>
              <a:t>সময়ঃ-</a:t>
            </a:r>
            <a:r>
              <a:rPr lang="bn-IN" sz="4000" b="1" dirty="0" smtClean="0">
                <a:latin typeface="Kalpurush" pitchFamily="2" charset="0"/>
                <a:cs typeface="Kalpurush" pitchFamily="2" charset="0"/>
              </a:rPr>
              <a:t>৪০</a:t>
            </a:r>
            <a:r>
              <a:rPr lang="bn-IN" sz="4000" dirty="0" smtClean="0">
                <a:latin typeface="Kalpurush" pitchFamily="2" charset="0"/>
                <a:cs typeface="Kalpurush" pitchFamily="2" charset="0"/>
              </a:rPr>
              <a:t> মিনিট। 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Kalpurush" pitchFamily="2" charset="0"/>
                <a:cs typeface="Kalpurush" pitchFamily="2" charset="0"/>
              </a:rPr>
              <a:t>শিখণফল</a:t>
            </a:r>
            <a:r>
              <a:rPr lang="bn-IN" sz="54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5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908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১/ কবিতা আবৃত্তি করতে পারবে ।</a:t>
            </a:r>
          </a:p>
          <a:p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২/ নতুন শব্দ খুঁজে বের করতে পারবে ।</a:t>
            </a:r>
          </a:p>
          <a:p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৩/ নতুন শব্দের অর্থ বলতে পারবে ।</a:t>
            </a:r>
          </a:p>
          <a:p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৪/ ছোট ছোট প্রশ্নের উত্তর দিতে পারবে। 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04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28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Kalpurush" pitchFamily="2" charset="0"/>
                <a:cs typeface="Kalpurush" pitchFamily="2" charset="0"/>
              </a:rPr>
              <a:t>চল আমরা কিছু ছবি দেখি </a:t>
            </a:r>
            <a:endParaRPr lang="en-US" sz="32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" name="Picture 9" descr="dd0cfab100300eba709f0cebdce535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0600"/>
            <a:ext cx="9186332" cy="5167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62484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Kalpurush" pitchFamily="2" charset="0"/>
                <a:cs typeface="Kalpurush" pitchFamily="2" charset="0"/>
              </a:rPr>
              <a:t>গ্রামের ছবি </a:t>
            </a:r>
            <a:endParaRPr lang="en-US" sz="44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এবার আমরা কিছু পাখির ছবি দেখবো  </a:t>
            </a:r>
            <a:endParaRPr lang="en-US" sz="3200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762000"/>
            <a:ext cx="8962707" cy="3048000"/>
            <a:chOff x="0" y="762000"/>
            <a:chExt cx="8962707" cy="3048000"/>
          </a:xfrm>
        </p:grpSpPr>
        <p:pic>
          <p:nvPicPr>
            <p:cNvPr id="4" name="Picture 3" descr="B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0"/>
              <a:ext cx="3962400" cy="3048000"/>
            </a:xfrm>
            <a:prstGeom prst="rect">
              <a:avLst/>
            </a:prstGeom>
          </p:spPr>
        </p:pic>
        <p:pic>
          <p:nvPicPr>
            <p:cNvPr id="6" name="Picture 5" descr="thPTGNMDWM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2400" y="762000"/>
              <a:ext cx="5000307" cy="3048000"/>
            </a:xfrm>
            <a:prstGeom prst="rect">
              <a:avLst/>
            </a:prstGeom>
          </p:spPr>
        </p:pic>
      </p:grpSp>
      <p:pic>
        <p:nvPicPr>
          <p:cNvPr id="10" name="Picture 9" descr="thNBTVC5V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905487"/>
            <a:ext cx="3505200" cy="29525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724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মাছরাঙা</a:t>
            </a:r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, চড়ুই</a:t>
            </a:r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, ও কোকিল 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এখন </a:t>
            </a:r>
            <a:r>
              <a:rPr lang="bn-IN" sz="3600" b="1" smtClean="0">
                <a:latin typeface="Kalpurush" pitchFamily="2" charset="0"/>
                <a:cs typeface="Kalpurush" pitchFamily="2" charset="0"/>
              </a:rPr>
              <a:t>আমরা </a:t>
            </a:r>
            <a:r>
              <a:rPr lang="bn-IN" sz="3600" b="1" smtClean="0">
                <a:latin typeface="Kalpurush" pitchFamily="2" charset="0"/>
                <a:cs typeface="Kalpurush" pitchFamily="2" charset="0"/>
              </a:rPr>
              <a:t>একজন </a:t>
            </a:r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ব্যক্তির ছবি দেখবো 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 descr="tagore-dails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609600"/>
            <a:ext cx="5638800" cy="6135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338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Kalpurush" pitchFamily="2" charset="0"/>
                <a:cs typeface="Kalpurush" pitchFamily="2" charset="0"/>
              </a:rPr>
              <a:t>বিশ্ব কবি </a:t>
            </a:r>
          </a:p>
          <a:p>
            <a:pPr algn="ctr"/>
            <a:r>
              <a:rPr lang="bn-IN" sz="4400" b="1" dirty="0" smtClean="0">
                <a:latin typeface="Kalpurush" pitchFamily="2" charset="0"/>
                <a:cs typeface="Kalpurush" pitchFamily="2" charset="0"/>
              </a:rPr>
              <a:t>রবীন্দ্রনাথ ঠাকুর </a:t>
            </a:r>
            <a:endParaRPr lang="en-US" sz="44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Kalpurush" pitchFamily="2" charset="0"/>
                <a:cs typeface="Kalpurush" pitchFamily="2" charset="0"/>
              </a:rPr>
              <a:t>পাঠ ঘোষণা </a:t>
            </a:r>
            <a:endParaRPr lang="en-US" sz="48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21920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কবিতা-তালগাছ</a:t>
            </a:r>
          </a:p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কবি- রবীন্দ্রনাথ ঠাকুর </a:t>
            </a:r>
          </a:p>
          <a:p>
            <a:endParaRPr lang="en-US" dirty="0"/>
          </a:p>
        </p:txBody>
      </p:sp>
      <p:pic>
        <p:nvPicPr>
          <p:cNvPr id="5" name="Picture 4" descr="Bangl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10982">
            <a:off x="358983" y="727855"/>
            <a:ext cx="4038600" cy="5148813"/>
          </a:xfrm>
          <a:prstGeom prst="rect">
            <a:avLst/>
          </a:prstGeom>
        </p:spPr>
      </p:pic>
      <p:pic>
        <p:nvPicPr>
          <p:cNvPr id="7" name="Picture 6" descr="tagore-dailst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01" y="2730411"/>
            <a:ext cx="3429000" cy="353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5821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24384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তালগাছ একপায়ে দাঁড়িয়ে 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সব গাছ ছাড়িয়ে </a:t>
            </a: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উঁকি মারে আকাশে। </a:t>
            </a:r>
            <a:endParaRPr lang="en-US" sz="3600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418</TotalTime>
  <Words>304</Words>
  <Application>Microsoft Office PowerPoint</Application>
  <PresentationFormat>On-screen Show (4:3)</PresentationFormat>
  <Paragraphs>86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</cp:lastModifiedBy>
  <cp:revision>50</cp:revision>
  <dcterms:created xsi:type="dcterms:W3CDTF">2006-08-16T00:00:00Z</dcterms:created>
  <dcterms:modified xsi:type="dcterms:W3CDTF">2019-09-25T06:39:41Z</dcterms:modified>
</cp:coreProperties>
</file>