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04" r:id="rId1"/>
  </p:sldMasterIdLst>
  <p:sldIdLst>
    <p:sldId id="297" r:id="rId2"/>
    <p:sldId id="303" r:id="rId3"/>
    <p:sldId id="300" r:id="rId4"/>
    <p:sldId id="260" r:id="rId5"/>
    <p:sldId id="294" r:id="rId6"/>
    <p:sldId id="259" r:id="rId7"/>
    <p:sldId id="302" r:id="rId8"/>
    <p:sldId id="263" r:id="rId9"/>
    <p:sldId id="264" r:id="rId10"/>
    <p:sldId id="265" r:id="rId11"/>
    <p:sldId id="270" r:id="rId12"/>
    <p:sldId id="271" r:id="rId13"/>
    <p:sldId id="273" r:id="rId14"/>
    <p:sldId id="293" r:id="rId15"/>
    <p:sldId id="276" r:id="rId16"/>
    <p:sldId id="301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F0BA4"/>
    <a:srgbClr val="77933C"/>
    <a:srgbClr val="7030A0"/>
    <a:srgbClr val="819E43"/>
    <a:srgbClr val="000000"/>
    <a:srgbClr val="0FB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1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16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1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33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2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61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0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6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00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58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70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3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5" r:id="rId1"/>
    <p:sldLayoutId id="2147485006" r:id="rId2"/>
    <p:sldLayoutId id="2147485007" r:id="rId3"/>
    <p:sldLayoutId id="2147485008" r:id="rId4"/>
    <p:sldLayoutId id="2147485009" r:id="rId5"/>
    <p:sldLayoutId id="2147485010" r:id="rId6"/>
    <p:sldLayoutId id="2147485011" r:id="rId7"/>
    <p:sldLayoutId id="2147485012" r:id="rId8"/>
    <p:sldLayoutId id="2147485013" r:id="rId9"/>
    <p:sldLayoutId id="2147485014" r:id="rId10"/>
    <p:sldLayoutId id="214748501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85800"/>
            <a:ext cx="6096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29200" y="2743200"/>
            <a:ext cx="3657600" cy="1219200"/>
          </a:xfrm>
          <a:prstGeom prst="roundRect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 টাকার মুদ্রা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4" l="9455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057400"/>
            <a:ext cx="3505200" cy="3047999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4648200"/>
            <a:ext cx="2971800" cy="7078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৫০ টাকা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4648200"/>
            <a:ext cx="4495800" cy="76944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২০+২০+১০= ৫০টাকা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Bangladesh-50-Taka-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921" y="2029451"/>
            <a:ext cx="3810000" cy="2051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</p:pic>
      <p:pic>
        <p:nvPicPr>
          <p:cNvPr id="3075" name="Picture 3" descr="C:\Users\user\Desktop\20t1980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2113" y="1937717"/>
            <a:ext cx="2376487" cy="1186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user\Desktop\20t1980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547317"/>
            <a:ext cx="2376487" cy="1186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400" y="3209305"/>
            <a:ext cx="2057400" cy="981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</p:pic>
      <p:sp>
        <p:nvSpPr>
          <p:cNvPr id="11" name="Left-Right Arrow 10"/>
          <p:cNvSpPr/>
          <p:nvPr/>
        </p:nvSpPr>
        <p:spPr>
          <a:xfrm>
            <a:off x="4509190" y="2904505"/>
            <a:ext cx="106680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4184904" y="2657531"/>
            <a:ext cx="685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8494" y="4489554"/>
            <a:ext cx="27432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৫০+৫০=১০০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711" y="4495800"/>
            <a:ext cx="2895600" cy="707886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১০০ টাকা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5"/>
          <a:stretch/>
        </p:blipFill>
        <p:spPr>
          <a:xfrm>
            <a:off x="228600" y="1828800"/>
            <a:ext cx="3645408" cy="2142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user\Desktop\Bangladesh-50-Taka-2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704" y="1143000"/>
            <a:ext cx="2596896" cy="1534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</p:pic>
      <p:pic>
        <p:nvPicPr>
          <p:cNvPr id="11" name="Picture 2" descr="C:\Users\user\Desktop\Bangladesh-50-Taka-2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116052"/>
            <a:ext cx="2600094" cy="1567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5"/>
          <a:stretch/>
        </p:blipFill>
        <p:spPr>
          <a:xfrm>
            <a:off x="5311973" y="1901538"/>
            <a:ext cx="3276600" cy="1998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638800" y="4876800"/>
            <a:ext cx="2622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টাকা সমমূল্যের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1160" y="5076855"/>
            <a:ext cx="36576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নোট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2826" y="914401"/>
            <a:ext cx="2133600" cy="1143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3861" y="1766335"/>
            <a:ext cx="2133600" cy="1143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308" y="2463501"/>
            <a:ext cx="2133600" cy="1143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3861" y="3111201"/>
            <a:ext cx="2133600" cy="1143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989" y="3608134"/>
            <a:ext cx="2133600" cy="1143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0" y="939502"/>
            <a:ext cx="2133600" cy="1143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0" y="1757819"/>
            <a:ext cx="2133600" cy="1143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0" y="2471856"/>
            <a:ext cx="2133600" cy="1143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5481" y="3143634"/>
            <a:ext cx="2133600" cy="1143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5160" y="3599618"/>
            <a:ext cx="2133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7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092108" y="188694"/>
            <a:ext cx="2714332" cy="1015663"/>
          </a:xfrm>
          <a:prstGeom prst="rect">
            <a:avLst/>
          </a:prstGeom>
          <a:solidFill>
            <a:srgbClr val="77933C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171950" cy="4190999"/>
          </a:xfrm>
        </p:spPr>
        <p:txBody>
          <a:bodyPr/>
          <a:lstStyle/>
          <a:p>
            <a:endParaRPr lang="bn-BD" dirty="0" smtClean="0"/>
          </a:p>
          <a:p>
            <a:pPr marL="0" indent="0">
              <a:buNone/>
            </a:pP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6912" y="1677040"/>
            <a:ext cx="3886200" cy="4351338"/>
          </a:xfrm>
          <a:noFill/>
        </p:spPr>
        <p:txBody>
          <a:bodyPr/>
          <a:lstStyle/>
          <a:p>
            <a:endParaRPr lang="bn-BD" dirty="0" smtClean="0"/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9408" y="1003903"/>
            <a:ext cx="151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মনু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5937" y="1015618"/>
            <a:ext cx="158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277" y="3236488"/>
            <a:ext cx="93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08296" y="3418449"/>
            <a:ext cx="5486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03909" y="1665246"/>
            <a:ext cx="346329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নীচের নোটগুলো সনাক্ত কর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51718" y="1651754"/>
            <a:ext cx="320063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 মুদ্রাগুলো সনাক্ত কর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29677" y="2322037"/>
            <a:ext cx="4242037" cy="2349560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46" y="2498428"/>
            <a:ext cx="1124096" cy="100568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7" y="3619315"/>
            <a:ext cx="1104107" cy="89359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590" y="2538839"/>
            <a:ext cx="997927" cy="81647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827" y="3548818"/>
            <a:ext cx="1019182" cy="83318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26" y="2534916"/>
            <a:ext cx="1295400" cy="883533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5134720" y="2381608"/>
            <a:ext cx="2610248" cy="2621394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27" y="3619315"/>
            <a:ext cx="1371600" cy="75415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538" y="2554349"/>
            <a:ext cx="1144571" cy="9497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735" y="2528600"/>
            <a:ext cx="935546" cy="102021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259" y="3782481"/>
            <a:ext cx="1077209" cy="102870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92941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/>
      <p:bldP spid="14" grpId="0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80" y="2071947"/>
            <a:ext cx="18288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674" y="2148147"/>
            <a:ext cx="1857632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492" y="3283894"/>
            <a:ext cx="1854658" cy="964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703"/>
          <a:stretch/>
        </p:blipFill>
        <p:spPr>
          <a:xfrm>
            <a:off x="734946" y="3127505"/>
            <a:ext cx="1828800" cy="838200"/>
          </a:xfrm>
          <a:prstGeom prst="rect">
            <a:avLst/>
          </a:prstGeom>
        </p:spPr>
      </p:pic>
      <p:sp>
        <p:nvSpPr>
          <p:cNvPr id="20" name="Horizontal Scroll 19"/>
          <p:cNvSpPr/>
          <p:nvPr/>
        </p:nvSpPr>
        <p:spPr>
          <a:xfrm>
            <a:off x="990600" y="609600"/>
            <a:ext cx="6945383" cy="16002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703"/>
          <a:stretch/>
        </p:blipFill>
        <p:spPr>
          <a:xfrm>
            <a:off x="699522" y="4248021"/>
            <a:ext cx="1899648" cy="9144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222719" y="2255173"/>
            <a:ext cx="1091598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262853" y="3402548"/>
            <a:ext cx="1051464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188472" y="4539708"/>
            <a:ext cx="1099203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982200" y="3276600"/>
            <a:ext cx="12801600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4200" y="76200"/>
            <a:ext cx="2971800" cy="1200329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user\Desktop\Bangladesh-50-Taka-200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343" y="4492716"/>
            <a:ext cx="1854658" cy="998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</p:pic>
      <p:sp>
        <p:nvSpPr>
          <p:cNvPr id="15" name="Rectangle 14"/>
          <p:cNvSpPr/>
          <p:nvPr/>
        </p:nvSpPr>
        <p:spPr>
          <a:xfrm>
            <a:off x="2966517" y="4380250"/>
            <a:ext cx="1091598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82663" y="2126433"/>
            <a:ext cx="1091598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84088" y="3175384"/>
            <a:ext cx="1074028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363027" y="1066800"/>
            <a:ext cx="513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কোনটি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টাকার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নোট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খালিঘরে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</a:t>
            </a:r>
            <a:r>
              <a:rPr lang="en-US" sz="2400" dirty="0" err="1"/>
              <a:t>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1667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40" grpId="0" animBg="1"/>
      <p:bldP spid="15" grpId="0" animBg="1"/>
      <p:bldP spid="16" grpId="0" animBg="1"/>
      <p:bldP spid="17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276600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1074">
            <a:off x="1278010" y="450418"/>
            <a:ext cx="3075665" cy="417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60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0"/>
            <a:ext cx="7239000" cy="5105400"/>
          </a:xfrm>
          <a:prstGeom prst="rect">
            <a:avLst/>
          </a:prstGeom>
        </p:spPr>
        <p:txBody>
          <a:bodyPr wrap="square">
            <a:prstTxWarp prst="textTriangle">
              <a:avLst/>
            </a:prstTxWarp>
            <a:spAutoFit/>
          </a:bodyPr>
          <a:lstStyle/>
          <a:p>
            <a:r>
              <a:rPr lang="bn-BD" dirty="0">
                <a:solidFill>
                  <a:srgbClr val="9F0BA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dirty="0" err="1">
                <a:solidFill>
                  <a:srgbClr val="9F0BA4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400" dirty="0">
                <a:solidFill>
                  <a:srgbClr val="9F0BA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9F0B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31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0B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038600" y="-4800600"/>
            <a:ext cx="3810000" cy="6096000"/>
            <a:chOff x="-5521685" y="-6236185"/>
            <a:chExt cx="4672971" cy="6685005"/>
          </a:xfrm>
        </p:grpSpPr>
        <p:sp>
          <p:nvSpPr>
            <p:cNvPr id="6" name="Oval 5"/>
            <p:cNvSpPr/>
            <p:nvPr/>
          </p:nvSpPr>
          <p:spPr>
            <a:xfrm>
              <a:off x="-5140583" y="-6236185"/>
              <a:ext cx="3910765" cy="6685005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5521685" y="-4817119"/>
              <a:ext cx="4672971" cy="3846875"/>
              <a:chOff x="0" y="0"/>
              <a:chExt cx="12192001" cy="685800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5796367"/>
              </a:xfrm>
              <a:prstGeom prst="rect">
                <a:avLst/>
              </a:prstGeom>
            </p:spPr>
          </p:pic>
          <p:sp>
            <p:nvSpPr>
              <p:cNvPr id="9" name="Freeform 8"/>
              <p:cNvSpPr/>
              <p:nvPr/>
            </p:nvSpPr>
            <p:spPr>
              <a:xfrm>
                <a:off x="0" y="0"/>
                <a:ext cx="12192001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12192001" h="6858001">
                    <a:moveTo>
                      <a:pt x="10556578" y="3864862"/>
                    </a:moveTo>
                    <a:lnTo>
                      <a:pt x="10603316" y="4088633"/>
                    </a:lnTo>
                    <a:lnTo>
                      <a:pt x="10317483" y="4148333"/>
                    </a:lnTo>
                    <a:cubicBezTo>
                      <a:pt x="10329643" y="4136671"/>
                      <a:pt x="10341214" y="4124372"/>
                      <a:pt x="10352195" y="4111435"/>
                    </a:cubicBezTo>
                    <a:cubicBezTo>
                      <a:pt x="10363177" y="4098499"/>
                      <a:pt x="10373544" y="4081890"/>
                      <a:pt x="10383295" y="4061609"/>
                    </a:cubicBezTo>
                    <a:cubicBezTo>
                      <a:pt x="10395898" y="4060800"/>
                      <a:pt x="10406861" y="4059423"/>
                      <a:pt x="10416185" y="4057476"/>
                    </a:cubicBezTo>
                    <a:cubicBezTo>
                      <a:pt x="10437746" y="4052972"/>
                      <a:pt x="10456447" y="4044962"/>
                      <a:pt x="10472285" y="4033443"/>
                    </a:cubicBezTo>
                    <a:cubicBezTo>
                      <a:pt x="10488124" y="4021925"/>
                      <a:pt x="10501576" y="4007713"/>
                      <a:pt x="10512641" y="3990806"/>
                    </a:cubicBezTo>
                    <a:cubicBezTo>
                      <a:pt x="10523705" y="3973899"/>
                      <a:pt x="10532765" y="3954674"/>
                      <a:pt x="10539821" y="3933131"/>
                    </a:cubicBezTo>
                    <a:cubicBezTo>
                      <a:pt x="10546877" y="3911588"/>
                      <a:pt x="10552462" y="3888832"/>
                      <a:pt x="10556578" y="3864862"/>
                    </a:cubicBezTo>
                    <a:close/>
                    <a:moveTo>
                      <a:pt x="10571332" y="3725857"/>
                    </a:moveTo>
                    <a:lnTo>
                      <a:pt x="10535400" y="3763466"/>
                    </a:lnTo>
                    <a:lnTo>
                      <a:pt x="10536678" y="3769584"/>
                    </a:lnTo>
                    <a:lnTo>
                      <a:pt x="10501139" y="3791604"/>
                    </a:lnTo>
                    <a:cubicBezTo>
                      <a:pt x="10500146" y="3798500"/>
                      <a:pt x="10499713" y="3805889"/>
                      <a:pt x="10499839" y="3813769"/>
                    </a:cubicBezTo>
                    <a:cubicBezTo>
                      <a:pt x="10499964" y="3821648"/>
                      <a:pt x="10500065" y="3830141"/>
                      <a:pt x="10500143" y="3839248"/>
                    </a:cubicBezTo>
                    <a:cubicBezTo>
                      <a:pt x="10500272" y="3854425"/>
                      <a:pt x="10499916" y="3870919"/>
                      <a:pt x="10499075" y="3888732"/>
                    </a:cubicBezTo>
                    <a:cubicBezTo>
                      <a:pt x="10498234" y="3906543"/>
                      <a:pt x="10495547" y="3923525"/>
                      <a:pt x="10491015" y="3939676"/>
                    </a:cubicBezTo>
                    <a:cubicBezTo>
                      <a:pt x="10486482" y="3955827"/>
                      <a:pt x="10479247" y="3969957"/>
                      <a:pt x="10469309" y="3982067"/>
                    </a:cubicBezTo>
                    <a:cubicBezTo>
                      <a:pt x="10459371" y="3994177"/>
                      <a:pt x="10445369" y="4002119"/>
                      <a:pt x="10427305" y="4005892"/>
                    </a:cubicBezTo>
                    <a:cubicBezTo>
                      <a:pt x="10421477" y="4007109"/>
                      <a:pt x="10416111" y="4007622"/>
                      <a:pt x="10411206" y="4007431"/>
                    </a:cubicBezTo>
                    <a:cubicBezTo>
                      <a:pt x="10406301" y="4007239"/>
                      <a:pt x="10402730" y="4006160"/>
                      <a:pt x="10400495" y="4004194"/>
                    </a:cubicBezTo>
                    <a:cubicBezTo>
                      <a:pt x="10400783" y="3996836"/>
                      <a:pt x="10400609" y="3990183"/>
                      <a:pt x="10399975" y="3984233"/>
                    </a:cubicBezTo>
                    <a:cubicBezTo>
                      <a:pt x="10399341" y="3978284"/>
                      <a:pt x="10398354" y="3972105"/>
                      <a:pt x="10397015" y="3965694"/>
                    </a:cubicBezTo>
                    <a:cubicBezTo>
                      <a:pt x="10393729" y="3949961"/>
                      <a:pt x="10388161" y="3937136"/>
                      <a:pt x="10380313" y="3927220"/>
                    </a:cubicBezTo>
                    <a:cubicBezTo>
                      <a:pt x="10372465" y="3917305"/>
                      <a:pt x="10363846" y="3909526"/>
                      <a:pt x="10354458" y="3903885"/>
                    </a:cubicBezTo>
                    <a:cubicBezTo>
                      <a:pt x="10345069" y="3898244"/>
                      <a:pt x="10335379" y="3894795"/>
                      <a:pt x="10325385" y="3893537"/>
                    </a:cubicBezTo>
                    <a:cubicBezTo>
                      <a:pt x="10315392" y="3892279"/>
                      <a:pt x="10306607" y="3892441"/>
                      <a:pt x="10299032" y="3894024"/>
                    </a:cubicBezTo>
                    <a:cubicBezTo>
                      <a:pt x="10279801" y="3898040"/>
                      <a:pt x="10264776" y="3909084"/>
                      <a:pt x="10253955" y="3927157"/>
                    </a:cubicBezTo>
                    <a:cubicBezTo>
                      <a:pt x="10243133" y="3945229"/>
                      <a:pt x="10239914" y="3964755"/>
                      <a:pt x="10244296" y="3985733"/>
                    </a:cubicBezTo>
                    <a:cubicBezTo>
                      <a:pt x="10246000" y="3993892"/>
                      <a:pt x="10249513" y="4001976"/>
                      <a:pt x="10254835" y="4009987"/>
                    </a:cubicBezTo>
                    <a:cubicBezTo>
                      <a:pt x="10260157" y="4017998"/>
                      <a:pt x="10266668" y="4025151"/>
                      <a:pt x="10274369" y="4031450"/>
                    </a:cubicBezTo>
                    <a:cubicBezTo>
                      <a:pt x="10282071" y="4037747"/>
                      <a:pt x="10290785" y="4043073"/>
                      <a:pt x="10300512" y="4047427"/>
                    </a:cubicBezTo>
                    <a:cubicBezTo>
                      <a:pt x="10310240" y="4051781"/>
                      <a:pt x="10320653" y="4054319"/>
                      <a:pt x="10331751" y="4055042"/>
                    </a:cubicBezTo>
                    <a:cubicBezTo>
                      <a:pt x="10329671" y="4071289"/>
                      <a:pt x="10322394" y="4087404"/>
                      <a:pt x="10309920" y="4103389"/>
                    </a:cubicBezTo>
                    <a:cubicBezTo>
                      <a:pt x="10297447" y="4119374"/>
                      <a:pt x="10283151" y="4133914"/>
                      <a:pt x="10267034" y="4147011"/>
                    </a:cubicBezTo>
                    <a:cubicBezTo>
                      <a:pt x="10250917" y="4160108"/>
                      <a:pt x="10234810" y="4171074"/>
                      <a:pt x="10218715" y="4179910"/>
                    </a:cubicBezTo>
                    <a:cubicBezTo>
                      <a:pt x="10202619" y="4188745"/>
                      <a:pt x="10189910" y="4194136"/>
                      <a:pt x="10180586" y="4196083"/>
                    </a:cubicBezTo>
                    <a:lnTo>
                      <a:pt x="10156526" y="4229388"/>
                    </a:lnTo>
                    <a:lnTo>
                      <a:pt x="10612809" y="4134087"/>
                    </a:lnTo>
                    <a:lnTo>
                      <a:pt x="10632344" y="4227616"/>
                    </a:lnTo>
                    <a:lnTo>
                      <a:pt x="10667547" y="4186511"/>
                    </a:lnTo>
                    <a:close/>
                    <a:moveTo>
                      <a:pt x="2278516" y="3652633"/>
                    </a:moveTo>
                    <a:lnTo>
                      <a:pt x="2566074" y="3703380"/>
                    </a:lnTo>
                    <a:cubicBezTo>
                      <a:pt x="2550451" y="3709691"/>
                      <a:pt x="2535140" y="3716812"/>
                      <a:pt x="2520139" y="3724744"/>
                    </a:cubicBezTo>
                    <a:cubicBezTo>
                      <a:pt x="2505138" y="3732675"/>
                      <a:pt x="2489342" y="3744245"/>
                      <a:pt x="2472755" y="3759453"/>
                    </a:cubicBezTo>
                    <a:cubicBezTo>
                      <a:pt x="2460754" y="3755522"/>
                      <a:pt x="2450063" y="3752728"/>
                      <a:pt x="2440684" y="3751073"/>
                    </a:cubicBezTo>
                    <a:cubicBezTo>
                      <a:pt x="2418992" y="3747245"/>
                      <a:pt x="2398655" y="3747736"/>
                      <a:pt x="2379670" y="3752547"/>
                    </a:cubicBezTo>
                    <a:cubicBezTo>
                      <a:pt x="2360686" y="3757357"/>
                      <a:pt x="2342917" y="3765556"/>
                      <a:pt x="2326363" y="3777143"/>
                    </a:cubicBezTo>
                    <a:cubicBezTo>
                      <a:pt x="2309811" y="3788730"/>
                      <a:pt x="2294257" y="3803214"/>
                      <a:pt x="2279706" y="3820594"/>
                    </a:cubicBezTo>
                    <a:cubicBezTo>
                      <a:pt x="2265152" y="3837975"/>
                      <a:pt x="2251512" y="3857028"/>
                      <a:pt x="2238787" y="3877754"/>
                    </a:cubicBezTo>
                    <a:close/>
                    <a:moveTo>
                      <a:pt x="2337902" y="3316124"/>
                    </a:moveTo>
                    <a:lnTo>
                      <a:pt x="2289795" y="3342091"/>
                    </a:lnTo>
                    <a:lnTo>
                      <a:pt x="2278157" y="3408044"/>
                    </a:lnTo>
                    <a:lnTo>
                      <a:pt x="2263310" y="3409958"/>
                    </a:lnTo>
                    <a:cubicBezTo>
                      <a:pt x="2251067" y="3410820"/>
                      <a:pt x="2237075" y="3413036"/>
                      <a:pt x="2221331" y="3416605"/>
                    </a:cubicBezTo>
                    <a:cubicBezTo>
                      <a:pt x="2205590" y="3420174"/>
                      <a:pt x="2193166" y="3427200"/>
                      <a:pt x="2184062" y="3437684"/>
                    </a:cubicBezTo>
                    <a:lnTo>
                      <a:pt x="2306295" y="3459256"/>
                    </a:lnTo>
                    <a:cubicBezTo>
                      <a:pt x="2299329" y="3461049"/>
                      <a:pt x="2293010" y="3464316"/>
                      <a:pt x="2287337" y="3469058"/>
                    </a:cubicBezTo>
                    <a:cubicBezTo>
                      <a:pt x="2281664" y="3473800"/>
                      <a:pt x="2273741" y="3481016"/>
                      <a:pt x="2263567" y="3490706"/>
                    </a:cubicBezTo>
                    <a:lnTo>
                      <a:pt x="2255240" y="3537899"/>
                    </a:lnTo>
                    <a:lnTo>
                      <a:pt x="2249600" y="3569850"/>
                    </a:lnTo>
                    <a:lnTo>
                      <a:pt x="2173453" y="4001333"/>
                    </a:lnTo>
                    <a:lnTo>
                      <a:pt x="2220786" y="3979762"/>
                    </a:lnTo>
                    <a:lnTo>
                      <a:pt x="2221871" y="3973606"/>
                    </a:lnTo>
                    <a:lnTo>
                      <a:pt x="2263047" y="3966365"/>
                    </a:lnTo>
                    <a:cubicBezTo>
                      <a:pt x="2266530" y="3960330"/>
                      <a:pt x="2269677" y="3953631"/>
                      <a:pt x="2272487" y="3946269"/>
                    </a:cubicBezTo>
                    <a:cubicBezTo>
                      <a:pt x="2275298" y="3938906"/>
                      <a:pt x="2278359" y="3930983"/>
                      <a:pt x="2281669" y="3922499"/>
                    </a:cubicBezTo>
                    <a:cubicBezTo>
                      <a:pt x="2287187" y="3908361"/>
                      <a:pt x="2293645" y="3893178"/>
                      <a:pt x="2301042" y="3876953"/>
                    </a:cubicBezTo>
                    <a:cubicBezTo>
                      <a:pt x="2308438" y="3860727"/>
                      <a:pt x="2317242" y="3845959"/>
                      <a:pt x="2327450" y="3832648"/>
                    </a:cubicBezTo>
                    <a:cubicBezTo>
                      <a:pt x="2337658" y="3819336"/>
                      <a:pt x="2349624" y="3808905"/>
                      <a:pt x="2363350" y="3801352"/>
                    </a:cubicBezTo>
                    <a:cubicBezTo>
                      <a:pt x="2377075" y="3793800"/>
                      <a:pt x="2393025" y="3791628"/>
                      <a:pt x="2411198" y="3794835"/>
                    </a:cubicBezTo>
                    <a:cubicBezTo>
                      <a:pt x="2417061" y="3795869"/>
                      <a:pt x="2422234" y="3797387"/>
                      <a:pt x="2426716" y="3799387"/>
                    </a:cubicBezTo>
                    <a:cubicBezTo>
                      <a:pt x="2431200" y="3801387"/>
                      <a:pt x="2434114" y="3803715"/>
                      <a:pt x="2435459" y="3806370"/>
                    </a:cubicBezTo>
                    <a:cubicBezTo>
                      <a:pt x="2432458" y="3813095"/>
                      <a:pt x="2430148" y="3819337"/>
                      <a:pt x="2428527" y="3825096"/>
                    </a:cubicBezTo>
                    <a:cubicBezTo>
                      <a:pt x="2426906" y="3830855"/>
                      <a:pt x="2425527" y="3836959"/>
                      <a:pt x="2424389" y="3843408"/>
                    </a:cubicBezTo>
                    <a:cubicBezTo>
                      <a:pt x="2421595" y="3859236"/>
                      <a:pt x="2422000" y="3873212"/>
                      <a:pt x="2425604" y="3885334"/>
                    </a:cubicBezTo>
                    <a:cubicBezTo>
                      <a:pt x="2429207" y="3897455"/>
                      <a:pt x="2434321" y="3907878"/>
                      <a:pt x="2440941" y="3916603"/>
                    </a:cubicBezTo>
                    <a:cubicBezTo>
                      <a:pt x="2447562" y="3925328"/>
                      <a:pt x="2455279" y="3932131"/>
                      <a:pt x="2464089" y="3937010"/>
                    </a:cubicBezTo>
                    <a:cubicBezTo>
                      <a:pt x="2472901" y="3941890"/>
                      <a:pt x="2481117" y="3945002"/>
                      <a:pt x="2488738" y="3946347"/>
                    </a:cubicBezTo>
                    <a:cubicBezTo>
                      <a:pt x="2508084" y="3949762"/>
                      <a:pt x="2526137" y="3945089"/>
                      <a:pt x="2542897" y="3932330"/>
                    </a:cubicBezTo>
                    <a:cubicBezTo>
                      <a:pt x="2559657" y="3919570"/>
                      <a:pt x="2569900" y="3902638"/>
                      <a:pt x="2573624" y="3881533"/>
                    </a:cubicBezTo>
                    <a:cubicBezTo>
                      <a:pt x="2575073" y="3873325"/>
                      <a:pt x="2574815" y="3864514"/>
                      <a:pt x="2572849" y="3855099"/>
                    </a:cubicBezTo>
                    <a:cubicBezTo>
                      <a:pt x="2570883" y="3845685"/>
                      <a:pt x="2567495" y="3836624"/>
                      <a:pt x="2562685" y="3827916"/>
                    </a:cubicBezTo>
                    <a:cubicBezTo>
                      <a:pt x="2557874" y="3819209"/>
                      <a:pt x="2551761" y="3811027"/>
                      <a:pt x="2544347" y="3803371"/>
                    </a:cubicBezTo>
                    <a:cubicBezTo>
                      <a:pt x="2536932" y="3795715"/>
                      <a:pt x="2528208" y="3789490"/>
                      <a:pt x="2518173" y="3784697"/>
                    </a:cubicBezTo>
                    <a:cubicBezTo>
                      <a:pt x="2526139" y="3770385"/>
                      <a:pt x="2538882" y="3758126"/>
                      <a:pt x="2556400" y="3747918"/>
                    </a:cubicBezTo>
                    <a:cubicBezTo>
                      <a:pt x="2573919" y="3737711"/>
                      <a:pt x="2592592" y="3729520"/>
                      <a:pt x="2612422" y="3723348"/>
                    </a:cubicBezTo>
                    <a:cubicBezTo>
                      <a:pt x="2632251" y="3717175"/>
                      <a:pt x="2651278" y="3712977"/>
                      <a:pt x="2669504" y="3710752"/>
                    </a:cubicBezTo>
                    <a:cubicBezTo>
                      <a:pt x="2687729" y="3708528"/>
                      <a:pt x="2701533" y="3708244"/>
                      <a:pt x="2710912" y="3709899"/>
                    </a:cubicBezTo>
                    <a:lnTo>
                      <a:pt x="2745621" y="3687915"/>
                    </a:lnTo>
                    <a:lnTo>
                      <a:pt x="2286587" y="3606905"/>
                    </a:lnTo>
                    <a:lnTo>
                      <a:pt x="2297708" y="3543883"/>
                    </a:lnTo>
                    <a:lnTo>
                      <a:pt x="2303192" y="3512811"/>
                    </a:lnTo>
                    <a:lnTo>
                      <a:pt x="2304537" y="3505190"/>
                    </a:lnTo>
                    <a:cubicBezTo>
                      <a:pt x="2307019" y="3501397"/>
                      <a:pt x="2311633" y="3497526"/>
                      <a:pt x="2318373" y="3493577"/>
                    </a:cubicBezTo>
                    <a:cubicBezTo>
                      <a:pt x="2325116" y="3489629"/>
                      <a:pt x="2332418" y="3485930"/>
                      <a:pt x="2340281" y="3482482"/>
                    </a:cubicBezTo>
                    <a:cubicBezTo>
                      <a:pt x="2348144" y="3479033"/>
                      <a:pt x="2355877" y="3476318"/>
                      <a:pt x="2363481" y="3474335"/>
                    </a:cubicBezTo>
                    <a:cubicBezTo>
                      <a:pt x="2371085" y="3472352"/>
                      <a:pt x="2376939" y="3471722"/>
                      <a:pt x="2381043" y="3472447"/>
                    </a:cubicBezTo>
                    <a:lnTo>
                      <a:pt x="2727518" y="3533592"/>
                    </a:lnTo>
                    <a:lnTo>
                      <a:pt x="2777798" y="3495313"/>
                    </a:lnTo>
                    <a:lnTo>
                      <a:pt x="2320521" y="3414614"/>
                    </a:lnTo>
                    <a:close/>
                    <a:moveTo>
                      <a:pt x="10356210" y="3248232"/>
                    </a:moveTo>
                    <a:cubicBezTo>
                      <a:pt x="10304635" y="3279869"/>
                      <a:pt x="10262002" y="3310563"/>
                      <a:pt x="10228311" y="3340315"/>
                    </a:cubicBezTo>
                    <a:cubicBezTo>
                      <a:pt x="10194619" y="3370065"/>
                      <a:pt x="10167563" y="3398545"/>
                      <a:pt x="10147143" y="3425751"/>
                    </a:cubicBezTo>
                    <a:cubicBezTo>
                      <a:pt x="10126723" y="3452959"/>
                      <a:pt x="10111856" y="3478470"/>
                      <a:pt x="10102543" y="3502286"/>
                    </a:cubicBezTo>
                    <a:cubicBezTo>
                      <a:pt x="10093229" y="3526102"/>
                      <a:pt x="10087397" y="3547659"/>
                      <a:pt x="10085048" y="3566955"/>
                    </a:cubicBezTo>
                    <a:cubicBezTo>
                      <a:pt x="10082699" y="3586251"/>
                      <a:pt x="10082702" y="3603194"/>
                      <a:pt x="10085059" y="3617784"/>
                    </a:cubicBezTo>
                    <a:cubicBezTo>
                      <a:pt x="10087415" y="3632373"/>
                      <a:pt x="10090005" y="3643903"/>
                      <a:pt x="10092831" y="3652374"/>
                    </a:cubicBezTo>
                    <a:cubicBezTo>
                      <a:pt x="10101308" y="3677787"/>
                      <a:pt x="10113407" y="3698069"/>
                      <a:pt x="10129129" y="3713219"/>
                    </a:cubicBezTo>
                    <a:cubicBezTo>
                      <a:pt x="10144852" y="3728370"/>
                      <a:pt x="10162550" y="3739568"/>
                      <a:pt x="10182224" y="3746812"/>
                    </a:cubicBezTo>
                    <a:cubicBezTo>
                      <a:pt x="10201898" y="3754056"/>
                      <a:pt x="10222325" y="3757440"/>
                      <a:pt x="10243503" y="3756965"/>
                    </a:cubicBezTo>
                    <a:cubicBezTo>
                      <a:pt x="10264681" y="3756490"/>
                      <a:pt x="10285153" y="3752956"/>
                      <a:pt x="10304919" y="3746363"/>
                    </a:cubicBezTo>
                    <a:cubicBezTo>
                      <a:pt x="10342755" y="3733743"/>
                      <a:pt x="10371225" y="3716558"/>
                      <a:pt x="10390329" y="3694811"/>
                    </a:cubicBezTo>
                    <a:cubicBezTo>
                      <a:pt x="10409432" y="3673064"/>
                      <a:pt x="10422653" y="3650612"/>
                      <a:pt x="10429989" y="3627455"/>
                    </a:cubicBezTo>
                    <a:cubicBezTo>
                      <a:pt x="10437327" y="3604299"/>
                      <a:pt x="10440335" y="3582272"/>
                      <a:pt x="10439012" y="3561376"/>
                    </a:cubicBezTo>
                    <a:cubicBezTo>
                      <a:pt x="10437690" y="3540480"/>
                      <a:pt x="10435240" y="3524667"/>
                      <a:pt x="10431661" y="3513937"/>
                    </a:cubicBezTo>
                    <a:cubicBezTo>
                      <a:pt x="10425821" y="3496431"/>
                      <a:pt x="10417582" y="3482078"/>
                      <a:pt x="10406943" y="3470879"/>
                    </a:cubicBezTo>
                    <a:cubicBezTo>
                      <a:pt x="10396305" y="3459681"/>
                      <a:pt x="10384819" y="3451117"/>
                      <a:pt x="10372487" y="3445189"/>
                    </a:cubicBezTo>
                    <a:cubicBezTo>
                      <a:pt x="10360156" y="3439262"/>
                      <a:pt x="10347871" y="3435829"/>
                      <a:pt x="10335635" y="3434891"/>
                    </a:cubicBezTo>
                    <a:cubicBezTo>
                      <a:pt x="10323398" y="3433951"/>
                      <a:pt x="10312479" y="3435083"/>
                      <a:pt x="10302879" y="3438285"/>
                    </a:cubicBezTo>
                    <a:cubicBezTo>
                      <a:pt x="10280290" y="3445820"/>
                      <a:pt x="10263444" y="3459755"/>
                      <a:pt x="10252341" y="3480089"/>
                    </a:cubicBezTo>
                    <a:cubicBezTo>
                      <a:pt x="10241239" y="3500422"/>
                      <a:pt x="10240020" y="3523577"/>
                      <a:pt x="10248685" y="3549555"/>
                    </a:cubicBezTo>
                    <a:cubicBezTo>
                      <a:pt x="10251133" y="3556897"/>
                      <a:pt x="10255135" y="3564661"/>
                      <a:pt x="10260691" y="3572849"/>
                    </a:cubicBezTo>
                    <a:cubicBezTo>
                      <a:pt x="10266246" y="3581037"/>
                      <a:pt x="10272930" y="3587907"/>
                      <a:pt x="10280744" y="3593459"/>
                    </a:cubicBezTo>
                    <a:cubicBezTo>
                      <a:pt x="10288558" y="3599011"/>
                      <a:pt x="10297689" y="3602868"/>
                      <a:pt x="10308137" y="3605030"/>
                    </a:cubicBezTo>
                    <a:cubicBezTo>
                      <a:pt x="10318586" y="3607194"/>
                      <a:pt x="10330022" y="3606203"/>
                      <a:pt x="10342446" y="3602059"/>
                    </a:cubicBezTo>
                    <a:cubicBezTo>
                      <a:pt x="10353176" y="3598480"/>
                      <a:pt x="10364940" y="3591418"/>
                      <a:pt x="10377739" y="3580873"/>
                    </a:cubicBezTo>
                    <a:cubicBezTo>
                      <a:pt x="10379058" y="3582944"/>
                      <a:pt x="10380470" y="3586237"/>
                      <a:pt x="10381977" y="3590755"/>
                    </a:cubicBezTo>
                    <a:cubicBezTo>
                      <a:pt x="10385745" y="3602050"/>
                      <a:pt x="10386217" y="3613345"/>
                      <a:pt x="10383396" y="3624641"/>
                    </a:cubicBezTo>
                    <a:cubicBezTo>
                      <a:pt x="10380575" y="3635937"/>
                      <a:pt x="10375635" y="3646527"/>
                      <a:pt x="10368577" y="3656412"/>
                    </a:cubicBezTo>
                    <a:cubicBezTo>
                      <a:pt x="10361520" y="3666297"/>
                      <a:pt x="10353285" y="3675005"/>
                      <a:pt x="10343875" y="3682537"/>
                    </a:cubicBezTo>
                    <a:cubicBezTo>
                      <a:pt x="10334463" y="3690069"/>
                      <a:pt x="10324957" y="3695437"/>
                      <a:pt x="10315357" y="3698639"/>
                    </a:cubicBezTo>
                    <a:cubicBezTo>
                      <a:pt x="10304063" y="3702406"/>
                      <a:pt x="10290744" y="3704338"/>
                      <a:pt x="10275401" y="3704436"/>
                    </a:cubicBezTo>
                    <a:cubicBezTo>
                      <a:pt x="10260059" y="3704533"/>
                      <a:pt x="10244763" y="3701948"/>
                      <a:pt x="10229513" y="3696680"/>
                    </a:cubicBezTo>
                    <a:cubicBezTo>
                      <a:pt x="10214263" y="3691412"/>
                      <a:pt x="10200095" y="3682802"/>
                      <a:pt x="10187009" y="3670851"/>
                    </a:cubicBezTo>
                    <a:cubicBezTo>
                      <a:pt x="10173923" y="3658899"/>
                      <a:pt x="10163895" y="3642476"/>
                      <a:pt x="10156925" y="3621581"/>
                    </a:cubicBezTo>
                    <a:cubicBezTo>
                      <a:pt x="10149579" y="3599557"/>
                      <a:pt x="10146421" y="3575979"/>
                      <a:pt x="10147451" y="3550846"/>
                    </a:cubicBezTo>
                    <a:cubicBezTo>
                      <a:pt x="10148481" y="3525714"/>
                      <a:pt x="10156100" y="3499169"/>
                      <a:pt x="10170308" y="3471210"/>
                    </a:cubicBezTo>
                    <a:cubicBezTo>
                      <a:pt x="10184515" y="3443252"/>
                      <a:pt x="10206064" y="3413785"/>
                      <a:pt x="10234955" y="3382812"/>
                    </a:cubicBezTo>
                    <a:cubicBezTo>
                      <a:pt x="10263846" y="3351838"/>
                      <a:pt x="10302479" y="3319497"/>
                      <a:pt x="10350853" y="3285790"/>
                    </a:cubicBezTo>
                    <a:close/>
                    <a:moveTo>
                      <a:pt x="10397144" y="3190336"/>
                    </a:moveTo>
                    <a:lnTo>
                      <a:pt x="10365808" y="3231852"/>
                    </a:lnTo>
                    <a:lnTo>
                      <a:pt x="10530255" y="3724857"/>
                    </a:lnTo>
                    <a:lnTo>
                      <a:pt x="10561025" y="3681645"/>
                    </a:lnTo>
                    <a:close/>
                    <a:moveTo>
                      <a:pt x="10133724" y="2850344"/>
                    </a:moveTo>
                    <a:cubicBezTo>
                      <a:pt x="10123161" y="2851597"/>
                      <a:pt x="10113823" y="2854087"/>
                      <a:pt x="10105710" y="2857818"/>
                    </a:cubicBezTo>
                    <a:cubicBezTo>
                      <a:pt x="10100301" y="2860304"/>
                      <a:pt x="10094526" y="2863777"/>
                      <a:pt x="10088387" y="2868238"/>
                    </a:cubicBezTo>
                    <a:cubicBezTo>
                      <a:pt x="10082247" y="2872698"/>
                      <a:pt x="10077208" y="2878127"/>
                      <a:pt x="10073269" y="2884524"/>
                    </a:cubicBezTo>
                    <a:cubicBezTo>
                      <a:pt x="10069331" y="2890921"/>
                      <a:pt x="10066960" y="2898236"/>
                      <a:pt x="10066157" y="2906467"/>
                    </a:cubicBezTo>
                    <a:cubicBezTo>
                      <a:pt x="10065355" y="2914698"/>
                      <a:pt x="10067440" y="2924223"/>
                      <a:pt x="10072413" y="2935041"/>
                    </a:cubicBezTo>
                    <a:cubicBezTo>
                      <a:pt x="10074899" y="2940450"/>
                      <a:pt x="10079715" y="2945935"/>
                      <a:pt x="10086857" y="2951496"/>
                    </a:cubicBezTo>
                    <a:cubicBezTo>
                      <a:pt x="10094001" y="2957058"/>
                      <a:pt x="10101849" y="2963442"/>
                      <a:pt x="10110403" y="2970648"/>
                    </a:cubicBezTo>
                    <a:cubicBezTo>
                      <a:pt x="10117130" y="2976728"/>
                      <a:pt x="10123213" y="2982122"/>
                      <a:pt x="10128653" y="2986828"/>
                    </a:cubicBezTo>
                    <a:cubicBezTo>
                      <a:pt x="10134093" y="2991535"/>
                      <a:pt x="10137185" y="2994700"/>
                      <a:pt x="10137931" y="2996322"/>
                    </a:cubicBezTo>
                    <a:cubicBezTo>
                      <a:pt x="10143153" y="3007681"/>
                      <a:pt x="10141437" y="3015350"/>
                      <a:pt x="10132782" y="3019328"/>
                    </a:cubicBezTo>
                    <a:cubicBezTo>
                      <a:pt x="10128455" y="3021318"/>
                      <a:pt x="10120315" y="3021784"/>
                      <a:pt x="10108363" y="3020726"/>
                    </a:cubicBezTo>
                    <a:cubicBezTo>
                      <a:pt x="10096411" y="3019668"/>
                      <a:pt x="10081085" y="3015903"/>
                      <a:pt x="10062384" y="3009430"/>
                    </a:cubicBezTo>
                    <a:cubicBezTo>
                      <a:pt x="10048421" y="3004711"/>
                      <a:pt x="10036589" y="2999994"/>
                      <a:pt x="10026887" y="2995281"/>
                    </a:cubicBezTo>
                    <a:cubicBezTo>
                      <a:pt x="10017186" y="2990568"/>
                      <a:pt x="10009718" y="2986794"/>
                      <a:pt x="10004483" y="2983959"/>
                    </a:cubicBezTo>
                    <a:lnTo>
                      <a:pt x="9998627" y="2979772"/>
                    </a:lnTo>
                    <a:lnTo>
                      <a:pt x="9963708" y="3057741"/>
                    </a:lnTo>
                    <a:cubicBezTo>
                      <a:pt x="10005100" y="3070817"/>
                      <a:pt x="10041097" y="3077857"/>
                      <a:pt x="10071697" y="3078859"/>
                    </a:cubicBezTo>
                    <a:cubicBezTo>
                      <a:pt x="10102297" y="3079862"/>
                      <a:pt x="10123547" y="3077628"/>
                      <a:pt x="10135447" y="3072158"/>
                    </a:cubicBezTo>
                    <a:cubicBezTo>
                      <a:pt x="10156541" y="3062460"/>
                      <a:pt x="10169993" y="3048251"/>
                      <a:pt x="10175801" y="3029528"/>
                    </a:cubicBezTo>
                    <a:cubicBezTo>
                      <a:pt x="10181608" y="3010806"/>
                      <a:pt x="10177053" y="2985218"/>
                      <a:pt x="10162133" y="2952764"/>
                    </a:cubicBezTo>
                    <a:cubicBezTo>
                      <a:pt x="10157161" y="2941946"/>
                      <a:pt x="10151084" y="2932291"/>
                      <a:pt x="10143903" y="2923798"/>
                    </a:cubicBezTo>
                    <a:cubicBezTo>
                      <a:pt x="10164693" y="2923414"/>
                      <a:pt x="10181921" y="2928107"/>
                      <a:pt x="10195585" y="2937877"/>
                    </a:cubicBezTo>
                    <a:cubicBezTo>
                      <a:pt x="10209249" y="2947648"/>
                      <a:pt x="10219563" y="2960106"/>
                      <a:pt x="10226525" y="2975251"/>
                    </a:cubicBezTo>
                    <a:cubicBezTo>
                      <a:pt x="10230753" y="2984447"/>
                      <a:pt x="10233200" y="2995115"/>
                      <a:pt x="10233867" y="3007257"/>
                    </a:cubicBezTo>
                    <a:cubicBezTo>
                      <a:pt x="10234535" y="3019399"/>
                      <a:pt x="10233737" y="3031559"/>
                      <a:pt x="10231473" y="3043739"/>
                    </a:cubicBezTo>
                    <a:cubicBezTo>
                      <a:pt x="10229210" y="3055918"/>
                      <a:pt x="10226043" y="3067201"/>
                      <a:pt x="10221974" y="3077590"/>
                    </a:cubicBezTo>
                    <a:cubicBezTo>
                      <a:pt x="10217904" y="3087979"/>
                      <a:pt x="10213245" y="3096017"/>
                      <a:pt x="10207998" y="3101705"/>
                    </a:cubicBezTo>
                    <a:cubicBezTo>
                      <a:pt x="10199449" y="3118739"/>
                      <a:pt x="10189875" y="3132477"/>
                      <a:pt x="10179278" y="3142918"/>
                    </a:cubicBezTo>
                    <a:cubicBezTo>
                      <a:pt x="10168680" y="3153359"/>
                      <a:pt x="10160407" y="3159947"/>
                      <a:pt x="10154457" y="3162682"/>
                    </a:cubicBezTo>
                    <a:lnTo>
                      <a:pt x="9922412" y="3269354"/>
                    </a:lnTo>
                    <a:lnTo>
                      <a:pt x="9903235" y="3330258"/>
                    </a:lnTo>
                    <a:lnTo>
                      <a:pt x="10325135" y="3136309"/>
                    </a:lnTo>
                    <a:lnTo>
                      <a:pt x="10356465" y="3204462"/>
                    </a:lnTo>
                    <a:lnTo>
                      <a:pt x="10381236" y="3155728"/>
                    </a:lnTo>
                    <a:lnTo>
                      <a:pt x="10363706" y="3117595"/>
                    </a:lnTo>
                    <a:cubicBezTo>
                      <a:pt x="10365373" y="3115519"/>
                      <a:pt x="10367017" y="3114107"/>
                      <a:pt x="10368639" y="3113361"/>
                    </a:cubicBezTo>
                    <a:cubicBezTo>
                      <a:pt x="10370262" y="3112615"/>
                      <a:pt x="10372177" y="3111080"/>
                      <a:pt x="10374385" y="3108755"/>
                    </a:cubicBezTo>
                    <a:cubicBezTo>
                      <a:pt x="10384500" y="3100829"/>
                      <a:pt x="10395137" y="3091188"/>
                      <a:pt x="10406298" y="3079833"/>
                    </a:cubicBezTo>
                    <a:cubicBezTo>
                      <a:pt x="10417459" y="3068478"/>
                      <a:pt x="10423029" y="3054943"/>
                      <a:pt x="10423011" y="3039226"/>
                    </a:cubicBezTo>
                    <a:lnTo>
                      <a:pt x="10228289" y="3128741"/>
                    </a:lnTo>
                    <a:cubicBezTo>
                      <a:pt x="10238871" y="3114704"/>
                      <a:pt x="10248601" y="3100239"/>
                      <a:pt x="10257480" y="3085346"/>
                    </a:cubicBezTo>
                    <a:cubicBezTo>
                      <a:pt x="10266359" y="3070454"/>
                      <a:pt x="10273315" y="3055298"/>
                      <a:pt x="10278349" y="3039880"/>
                    </a:cubicBezTo>
                    <a:cubicBezTo>
                      <a:pt x="10283382" y="3024462"/>
                      <a:pt x="10286161" y="3008771"/>
                      <a:pt x="10286684" y="2992806"/>
                    </a:cubicBezTo>
                    <a:cubicBezTo>
                      <a:pt x="10287207" y="2976840"/>
                      <a:pt x="10284009" y="2960620"/>
                      <a:pt x="10277090" y="2944144"/>
                    </a:cubicBezTo>
                    <a:lnTo>
                      <a:pt x="10274853" y="2939276"/>
                    </a:lnTo>
                    <a:cubicBezTo>
                      <a:pt x="10272863" y="2934949"/>
                      <a:pt x="10269401" y="2928842"/>
                      <a:pt x="10264465" y="2920955"/>
                    </a:cubicBezTo>
                    <a:cubicBezTo>
                      <a:pt x="10259529" y="2913069"/>
                      <a:pt x="10252879" y="2904660"/>
                      <a:pt x="10244514" y="2895728"/>
                    </a:cubicBezTo>
                    <a:cubicBezTo>
                      <a:pt x="10236149" y="2886797"/>
                      <a:pt x="10225705" y="2878331"/>
                      <a:pt x="10213181" y="2870329"/>
                    </a:cubicBezTo>
                    <a:cubicBezTo>
                      <a:pt x="10200657" y="2862327"/>
                      <a:pt x="10185667" y="2856441"/>
                      <a:pt x="10168210" y="2852673"/>
                    </a:cubicBezTo>
                    <a:cubicBezTo>
                      <a:pt x="10155782" y="2849869"/>
                      <a:pt x="10144287" y="2849092"/>
                      <a:pt x="10133724" y="2850344"/>
                    </a:cubicBezTo>
                    <a:close/>
                    <a:moveTo>
                      <a:pt x="9704367" y="2532025"/>
                    </a:moveTo>
                    <a:lnTo>
                      <a:pt x="9835559" y="2606824"/>
                    </a:lnTo>
                    <a:lnTo>
                      <a:pt x="9696340" y="2694084"/>
                    </a:lnTo>
                    <a:lnTo>
                      <a:pt x="9707252" y="2640874"/>
                    </a:lnTo>
                    <a:lnTo>
                      <a:pt x="9709761" y="2604524"/>
                    </a:lnTo>
                    <a:lnTo>
                      <a:pt x="9710235" y="2605281"/>
                    </a:lnTo>
                    <a:cubicBezTo>
                      <a:pt x="9710611" y="2603639"/>
                      <a:pt x="9710167" y="2601810"/>
                      <a:pt x="9708903" y="2599792"/>
                    </a:cubicBezTo>
                    <a:lnTo>
                      <a:pt x="9709547" y="2585688"/>
                    </a:lnTo>
                    <a:lnTo>
                      <a:pt x="9710021" y="2586444"/>
                    </a:lnTo>
                    <a:close/>
                    <a:moveTo>
                      <a:pt x="2677709" y="2416223"/>
                    </a:moveTo>
                    <a:lnTo>
                      <a:pt x="2626387" y="2429642"/>
                    </a:lnTo>
                    <a:lnTo>
                      <a:pt x="2618879" y="2448759"/>
                    </a:lnTo>
                    <a:cubicBezTo>
                      <a:pt x="2615989" y="2446345"/>
                      <a:pt x="2612244" y="2444074"/>
                      <a:pt x="2607643" y="2441947"/>
                    </a:cubicBezTo>
                    <a:cubicBezTo>
                      <a:pt x="2603042" y="2439820"/>
                      <a:pt x="2597802" y="2437283"/>
                      <a:pt x="2591925" y="2434335"/>
                    </a:cubicBezTo>
                    <a:lnTo>
                      <a:pt x="2591094" y="2434008"/>
                    </a:lnTo>
                    <a:cubicBezTo>
                      <a:pt x="2574056" y="2431793"/>
                      <a:pt x="2556364" y="2435717"/>
                      <a:pt x="2538021" y="2445781"/>
                    </a:cubicBezTo>
                    <a:cubicBezTo>
                      <a:pt x="2519677" y="2455844"/>
                      <a:pt x="2504195" y="2476945"/>
                      <a:pt x="2491570" y="2509083"/>
                    </a:cubicBezTo>
                    <a:cubicBezTo>
                      <a:pt x="2487653" y="2519057"/>
                      <a:pt x="2484066" y="2529001"/>
                      <a:pt x="2480812" y="2538915"/>
                    </a:cubicBezTo>
                    <a:cubicBezTo>
                      <a:pt x="2477557" y="2548830"/>
                      <a:pt x="2474139" y="2559160"/>
                      <a:pt x="2470559" y="2569906"/>
                    </a:cubicBezTo>
                    <a:cubicBezTo>
                      <a:pt x="2464603" y="2589952"/>
                      <a:pt x="2458143" y="2608841"/>
                      <a:pt x="2451179" y="2626572"/>
                    </a:cubicBezTo>
                    <a:cubicBezTo>
                      <a:pt x="2442690" y="2648182"/>
                      <a:pt x="2432505" y="2663529"/>
                      <a:pt x="2420623" y="2672613"/>
                    </a:cubicBezTo>
                    <a:cubicBezTo>
                      <a:pt x="2408739" y="2681696"/>
                      <a:pt x="2395041" y="2683191"/>
                      <a:pt x="2379526" y="2677097"/>
                    </a:cubicBezTo>
                    <a:cubicBezTo>
                      <a:pt x="2370660" y="2673615"/>
                      <a:pt x="2361003" y="2667263"/>
                      <a:pt x="2350555" y="2658042"/>
                    </a:cubicBezTo>
                    <a:lnTo>
                      <a:pt x="2321021" y="2681939"/>
                    </a:lnTo>
                    <a:cubicBezTo>
                      <a:pt x="2332123" y="2689498"/>
                      <a:pt x="2341696" y="2695656"/>
                      <a:pt x="2349741" y="2700415"/>
                    </a:cubicBezTo>
                    <a:cubicBezTo>
                      <a:pt x="2357785" y="2705174"/>
                      <a:pt x="2364301" y="2708533"/>
                      <a:pt x="2369287" y="2710492"/>
                    </a:cubicBezTo>
                    <a:cubicBezTo>
                      <a:pt x="2384249" y="2716368"/>
                      <a:pt x="2398936" y="2718460"/>
                      <a:pt x="2413352" y="2716767"/>
                    </a:cubicBezTo>
                    <a:cubicBezTo>
                      <a:pt x="2427769" y="2715074"/>
                      <a:pt x="2440869" y="2710626"/>
                      <a:pt x="2452654" y="2703422"/>
                    </a:cubicBezTo>
                    <a:cubicBezTo>
                      <a:pt x="2464436" y="2696218"/>
                      <a:pt x="2474855" y="2687199"/>
                      <a:pt x="2483907" y="2676364"/>
                    </a:cubicBezTo>
                    <a:cubicBezTo>
                      <a:pt x="2492960" y="2665529"/>
                      <a:pt x="2499881" y="2654016"/>
                      <a:pt x="2504669" y="2641826"/>
                    </a:cubicBezTo>
                    <a:cubicBezTo>
                      <a:pt x="2507280" y="2635177"/>
                      <a:pt x="2510268" y="2626756"/>
                      <a:pt x="2513632" y="2616565"/>
                    </a:cubicBezTo>
                    <a:cubicBezTo>
                      <a:pt x="2516996" y="2606373"/>
                      <a:pt x="2520299" y="2595519"/>
                      <a:pt x="2523544" y="2584002"/>
                    </a:cubicBezTo>
                    <a:cubicBezTo>
                      <a:pt x="2526787" y="2572484"/>
                      <a:pt x="2530201" y="2561353"/>
                      <a:pt x="2533782" y="2550608"/>
                    </a:cubicBezTo>
                    <a:cubicBezTo>
                      <a:pt x="2537364" y="2539862"/>
                      <a:pt x="2540461" y="2531165"/>
                      <a:pt x="2543072" y="2524515"/>
                    </a:cubicBezTo>
                    <a:cubicBezTo>
                      <a:pt x="2545684" y="2517866"/>
                      <a:pt x="2548820" y="2511103"/>
                      <a:pt x="2552481" y="2504226"/>
                    </a:cubicBezTo>
                    <a:cubicBezTo>
                      <a:pt x="2556140" y="2497349"/>
                      <a:pt x="2560331" y="2491160"/>
                      <a:pt x="2565050" y="2485659"/>
                    </a:cubicBezTo>
                    <a:cubicBezTo>
                      <a:pt x="2569769" y="2480157"/>
                      <a:pt x="2574969" y="2476283"/>
                      <a:pt x="2580648" y="2474037"/>
                    </a:cubicBezTo>
                    <a:cubicBezTo>
                      <a:pt x="2586327" y="2471790"/>
                      <a:pt x="2592491" y="2471973"/>
                      <a:pt x="2599140" y="2474585"/>
                    </a:cubicBezTo>
                    <a:cubicBezTo>
                      <a:pt x="2603019" y="2476108"/>
                      <a:pt x="2604484" y="2480521"/>
                      <a:pt x="2603535" y="2487823"/>
                    </a:cubicBezTo>
                    <a:lnTo>
                      <a:pt x="2382626" y="3050236"/>
                    </a:lnTo>
                    <a:lnTo>
                      <a:pt x="2377620" y="3062980"/>
                    </a:lnTo>
                    <a:lnTo>
                      <a:pt x="2351285" y="3130026"/>
                    </a:lnTo>
                    <a:lnTo>
                      <a:pt x="2302932" y="3140774"/>
                    </a:lnTo>
                    <a:cubicBezTo>
                      <a:pt x="2281143" y="3103434"/>
                      <a:pt x="2268479" y="3067281"/>
                      <a:pt x="2264945" y="3032314"/>
                    </a:cubicBezTo>
                    <a:cubicBezTo>
                      <a:pt x="2261411" y="2997347"/>
                      <a:pt x="2266500" y="2962410"/>
                      <a:pt x="2280212" y="2927502"/>
                    </a:cubicBezTo>
                    <a:cubicBezTo>
                      <a:pt x="2287828" y="2908108"/>
                      <a:pt x="2297390" y="2890278"/>
                      <a:pt x="2308897" y="2874011"/>
                    </a:cubicBezTo>
                    <a:cubicBezTo>
                      <a:pt x="2320403" y="2857743"/>
                      <a:pt x="2333601" y="2842461"/>
                      <a:pt x="2348491" y="2828162"/>
                    </a:cubicBezTo>
                    <a:cubicBezTo>
                      <a:pt x="2363382" y="2813864"/>
                      <a:pt x="2379271" y="2800278"/>
                      <a:pt x="2396160" y="2787404"/>
                    </a:cubicBezTo>
                    <a:cubicBezTo>
                      <a:pt x="2413049" y="2774530"/>
                      <a:pt x="2430794" y="2761513"/>
                      <a:pt x="2449395" y="2748353"/>
                    </a:cubicBezTo>
                    <a:lnTo>
                      <a:pt x="2415318" y="2734967"/>
                    </a:lnTo>
                    <a:cubicBezTo>
                      <a:pt x="2389989" y="2750602"/>
                      <a:pt x="2367308" y="2765198"/>
                      <a:pt x="2347272" y="2778754"/>
                    </a:cubicBezTo>
                    <a:cubicBezTo>
                      <a:pt x="2327236" y="2792311"/>
                      <a:pt x="2309056" y="2806436"/>
                      <a:pt x="2292731" y="2821131"/>
                    </a:cubicBezTo>
                    <a:cubicBezTo>
                      <a:pt x="2276407" y="2835825"/>
                      <a:pt x="2262135" y="2851805"/>
                      <a:pt x="2249916" y="2869072"/>
                    </a:cubicBezTo>
                    <a:cubicBezTo>
                      <a:pt x="2237697" y="2886338"/>
                      <a:pt x="2227235" y="2906054"/>
                      <a:pt x="2218529" y="2928218"/>
                    </a:cubicBezTo>
                    <a:cubicBezTo>
                      <a:pt x="2209824" y="2950382"/>
                      <a:pt x="2203739" y="2971977"/>
                      <a:pt x="2200277" y="2993002"/>
                    </a:cubicBezTo>
                    <a:cubicBezTo>
                      <a:pt x="2196817" y="3014028"/>
                      <a:pt x="2196506" y="3035173"/>
                      <a:pt x="2199347" y="3056435"/>
                    </a:cubicBezTo>
                    <a:cubicBezTo>
                      <a:pt x="2202188" y="3077699"/>
                      <a:pt x="2208071" y="3099357"/>
                      <a:pt x="2216998" y="3121411"/>
                    </a:cubicBezTo>
                    <a:cubicBezTo>
                      <a:pt x="2225923" y="3143465"/>
                      <a:pt x="2238312" y="3166880"/>
                      <a:pt x="2254165" y="3191655"/>
                    </a:cubicBezTo>
                    <a:lnTo>
                      <a:pt x="2336921" y="3166597"/>
                    </a:lnTo>
                    <a:lnTo>
                      <a:pt x="2300683" y="3258855"/>
                    </a:lnTo>
                    <a:lnTo>
                      <a:pt x="2351353" y="3247097"/>
                    </a:lnTo>
                    <a:lnTo>
                      <a:pt x="2377470" y="3180605"/>
                    </a:lnTo>
                    <a:lnTo>
                      <a:pt x="2769772" y="3334697"/>
                    </a:lnTo>
                    <a:lnTo>
                      <a:pt x="2826644" y="3307147"/>
                    </a:lnTo>
                    <a:lnTo>
                      <a:pt x="2394445" y="3137385"/>
                    </a:lnTo>
                    <a:lnTo>
                      <a:pt x="2428289" y="3051223"/>
                    </a:lnTo>
                    <a:lnTo>
                      <a:pt x="2434600" y="3035153"/>
                    </a:lnTo>
                    <a:lnTo>
                      <a:pt x="2550713" y="2739540"/>
                    </a:lnTo>
                    <a:lnTo>
                      <a:pt x="2611388" y="2763372"/>
                    </a:lnTo>
                    <a:cubicBezTo>
                      <a:pt x="2598169" y="2770972"/>
                      <a:pt x="2588651" y="2778107"/>
                      <a:pt x="2582833" y="2784776"/>
                    </a:cubicBezTo>
                    <a:cubicBezTo>
                      <a:pt x="2577016" y="2791445"/>
                      <a:pt x="2573237" y="2796996"/>
                      <a:pt x="2571496" y="2801429"/>
                    </a:cubicBezTo>
                    <a:cubicBezTo>
                      <a:pt x="2564749" y="2818606"/>
                      <a:pt x="2564645" y="2833116"/>
                      <a:pt x="2571186" y="2844960"/>
                    </a:cubicBezTo>
                    <a:cubicBezTo>
                      <a:pt x="2577728" y="2856803"/>
                      <a:pt x="2588369" y="2865940"/>
                      <a:pt x="2603113" y="2872370"/>
                    </a:cubicBezTo>
                    <a:cubicBezTo>
                      <a:pt x="2584907" y="2878011"/>
                      <a:pt x="2569942" y="2884765"/>
                      <a:pt x="2558217" y="2892632"/>
                    </a:cubicBezTo>
                    <a:cubicBezTo>
                      <a:pt x="2546493" y="2900498"/>
                      <a:pt x="2537035" y="2908296"/>
                      <a:pt x="2529842" y="2916024"/>
                    </a:cubicBezTo>
                    <a:cubicBezTo>
                      <a:pt x="2522649" y="2923752"/>
                      <a:pt x="2517386" y="2930639"/>
                      <a:pt x="2514052" y="2936684"/>
                    </a:cubicBezTo>
                    <a:cubicBezTo>
                      <a:pt x="2510718" y="2942730"/>
                      <a:pt x="2508615" y="2946861"/>
                      <a:pt x="2507744" y="2949077"/>
                    </a:cubicBezTo>
                    <a:cubicBezTo>
                      <a:pt x="2496210" y="2978445"/>
                      <a:pt x="2495405" y="3004512"/>
                      <a:pt x="2505330" y="3027278"/>
                    </a:cubicBezTo>
                    <a:cubicBezTo>
                      <a:pt x="2515255" y="3050045"/>
                      <a:pt x="2532963" y="3066434"/>
                      <a:pt x="2558451" y="3076445"/>
                    </a:cubicBezTo>
                    <a:cubicBezTo>
                      <a:pt x="2590588" y="3089069"/>
                      <a:pt x="2618700" y="3089557"/>
                      <a:pt x="2642782" y="3077909"/>
                    </a:cubicBezTo>
                    <a:cubicBezTo>
                      <a:pt x="2666864" y="3066263"/>
                      <a:pt x="2683911" y="3047694"/>
                      <a:pt x="2693923" y="3022206"/>
                    </a:cubicBezTo>
                    <a:cubicBezTo>
                      <a:pt x="2700671" y="3005029"/>
                      <a:pt x="2701925" y="2989212"/>
                      <a:pt x="2697690" y="2974757"/>
                    </a:cubicBezTo>
                    <a:cubicBezTo>
                      <a:pt x="2693454" y="2960301"/>
                      <a:pt x="2684133" y="2950244"/>
                      <a:pt x="2669726" y="2944585"/>
                    </a:cubicBezTo>
                    <a:cubicBezTo>
                      <a:pt x="2658644" y="2940232"/>
                      <a:pt x="2646870" y="2940085"/>
                      <a:pt x="2634403" y="2944142"/>
                    </a:cubicBezTo>
                    <a:cubicBezTo>
                      <a:pt x="2621936" y="2948200"/>
                      <a:pt x="2612765" y="2957709"/>
                      <a:pt x="2606888" y="2972670"/>
                    </a:cubicBezTo>
                    <a:cubicBezTo>
                      <a:pt x="2605582" y="2975994"/>
                      <a:pt x="2604697" y="2980284"/>
                      <a:pt x="2604233" y="2985537"/>
                    </a:cubicBezTo>
                    <a:cubicBezTo>
                      <a:pt x="2603768" y="2990791"/>
                      <a:pt x="2604105" y="2996041"/>
                      <a:pt x="2605243" y="3001284"/>
                    </a:cubicBezTo>
                    <a:cubicBezTo>
                      <a:pt x="2606381" y="3006528"/>
                      <a:pt x="2608983" y="3011708"/>
                      <a:pt x="2613050" y="3016823"/>
                    </a:cubicBezTo>
                    <a:cubicBezTo>
                      <a:pt x="2617116" y="3021938"/>
                      <a:pt x="2622752" y="3025910"/>
                      <a:pt x="2629956" y="3028740"/>
                    </a:cubicBezTo>
                    <a:lnTo>
                      <a:pt x="2633280" y="3030046"/>
                    </a:lnTo>
                    <a:cubicBezTo>
                      <a:pt x="2629026" y="3039248"/>
                      <a:pt x="2622818" y="3045284"/>
                      <a:pt x="2614655" y="3048154"/>
                    </a:cubicBezTo>
                    <a:cubicBezTo>
                      <a:pt x="2606493" y="3051024"/>
                      <a:pt x="2597701" y="3050609"/>
                      <a:pt x="2588281" y="3046909"/>
                    </a:cubicBezTo>
                    <a:cubicBezTo>
                      <a:pt x="2581632" y="3044297"/>
                      <a:pt x="2575884" y="3039800"/>
                      <a:pt x="2571035" y="3033418"/>
                    </a:cubicBezTo>
                    <a:cubicBezTo>
                      <a:pt x="2566186" y="3027037"/>
                      <a:pt x="2562659" y="3019735"/>
                      <a:pt x="2560451" y="3011513"/>
                    </a:cubicBezTo>
                    <a:cubicBezTo>
                      <a:pt x="2558244" y="3003291"/>
                      <a:pt x="2557195" y="2994564"/>
                      <a:pt x="2557303" y="2985332"/>
                    </a:cubicBezTo>
                    <a:cubicBezTo>
                      <a:pt x="2557411" y="2976101"/>
                      <a:pt x="2559097" y="2967330"/>
                      <a:pt x="2562362" y="2959018"/>
                    </a:cubicBezTo>
                    <a:cubicBezTo>
                      <a:pt x="2569326" y="2941287"/>
                      <a:pt x="2581897" y="2927196"/>
                      <a:pt x="2600072" y="2916747"/>
                    </a:cubicBezTo>
                    <a:cubicBezTo>
                      <a:pt x="2618248" y="2906297"/>
                      <a:pt x="2640605" y="2901487"/>
                      <a:pt x="2667141" y="2902317"/>
                    </a:cubicBezTo>
                    <a:lnTo>
                      <a:pt x="2703917" y="2869752"/>
                    </a:lnTo>
                    <a:cubicBezTo>
                      <a:pt x="2694062" y="2867160"/>
                      <a:pt x="2686339" y="2865246"/>
                      <a:pt x="2680748" y="2864009"/>
                    </a:cubicBezTo>
                    <a:cubicBezTo>
                      <a:pt x="2675158" y="2862773"/>
                      <a:pt x="2671255" y="2861719"/>
                      <a:pt x="2669038" y="2860849"/>
                    </a:cubicBezTo>
                    <a:cubicBezTo>
                      <a:pt x="2651307" y="2853884"/>
                      <a:pt x="2639369" y="2845198"/>
                      <a:pt x="2633224" y="2834789"/>
                    </a:cubicBezTo>
                    <a:cubicBezTo>
                      <a:pt x="2627079" y="2824381"/>
                      <a:pt x="2625747" y="2814744"/>
                      <a:pt x="2629230" y="2805878"/>
                    </a:cubicBezTo>
                    <a:cubicBezTo>
                      <a:pt x="2631406" y="2800337"/>
                      <a:pt x="2634473" y="2795785"/>
                      <a:pt x="2638431" y="2792223"/>
                    </a:cubicBezTo>
                    <a:cubicBezTo>
                      <a:pt x="2642387" y="2788661"/>
                      <a:pt x="2648889" y="2785138"/>
                      <a:pt x="2657931" y="2781655"/>
                    </a:cubicBezTo>
                    <a:lnTo>
                      <a:pt x="2829150" y="2848906"/>
                    </a:lnTo>
                    <a:cubicBezTo>
                      <a:pt x="2839677" y="2853042"/>
                      <a:pt x="2850769" y="2854520"/>
                      <a:pt x="2862424" y="2853342"/>
                    </a:cubicBezTo>
                    <a:cubicBezTo>
                      <a:pt x="2874080" y="2852164"/>
                      <a:pt x="2885117" y="2849304"/>
                      <a:pt x="2895535" y="2844762"/>
                    </a:cubicBezTo>
                    <a:cubicBezTo>
                      <a:pt x="2905955" y="2840220"/>
                      <a:pt x="2915121" y="2834387"/>
                      <a:pt x="2923037" y="2827262"/>
                    </a:cubicBezTo>
                    <a:cubicBezTo>
                      <a:pt x="2930951" y="2820138"/>
                      <a:pt x="2936433" y="2812696"/>
                      <a:pt x="2939479" y="2804939"/>
                    </a:cubicBezTo>
                    <a:cubicBezTo>
                      <a:pt x="2942744" y="2796627"/>
                      <a:pt x="2944301" y="2780450"/>
                      <a:pt x="2944152" y="2756406"/>
                    </a:cubicBezTo>
                    <a:cubicBezTo>
                      <a:pt x="2944002" y="2732363"/>
                      <a:pt x="2940191" y="2706242"/>
                      <a:pt x="2932719" y="2678043"/>
                    </a:cubicBezTo>
                    <a:cubicBezTo>
                      <a:pt x="2925247" y="2649845"/>
                      <a:pt x="2913416" y="2622972"/>
                      <a:pt x="2897228" y="2597426"/>
                    </a:cubicBezTo>
                    <a:cubicBezTo>
                      <a:pt x="2881038" y="2571879"/>
                      <a:pt x="2858260" y="2553338"/>
                      <a:pt x="2828894" y="2541803"/>
                    </a:cubicBezTo>
                    <a:cubicBezTo>
                      <a:pt x="2816149" y="2536798"/>
                      <a:pt x="2803667" y="2533973"/>
                      <a:pt x="2791447" y="2533331"/>
                    </a:cubicBezTo>
                    <a:cubicBezTo>
                      <a:pt x="2779228" y="2532689"/>
                      <a:pt x="2767849" y="2533976"/>
                      <a:pt x="2757312" y="2537192"/>
                    </a:cubicBezTo>
                    <a:cubicBezTo>
                      <a:pt x="2746775" y="2540408"/>
                      <a:pt x="2737602" y="2545440"/>
                      <a:pt x="2729796" y="2552288"/>
                    </a:cubicBezTo>
                    <a:cubicBezTo>
                      <a:pt x="2721991" y="2559135"/>
                      <a:pt x="2716128" y="2567546"/>
                      <a:pt x="2712210" y="2577519"/>
                    </a:cubicBezTo>
                    <a:cubicBezTo>
                      <a:pt x="2704810" y="2596359"/>
                      <a:pt x="2704915" y="2613189"/>
                      <a:pt x="2712525" y="2628011"/>
                    </a:cubicBezTo>
                    <a:cubicBezTo>
                      <a:pt x="2720135" y="2642832"/>
                      <a:pt x="2731143" y="2653072"/>
                      <a:pt x="2745549" y="2658731"/>
                    </a:cubicBezTo>
                    <a:cubicBezTo>
                      <a:pt x="2757186" y="2663301"/>
                      <a:pt x="2769792" y="2663776"/>
                      <a:pt x="2783367" y="2660153"/>
                    </a:cubicBezTo>
                    <a:cubicBezTo>
                      <a:pt x="2796941" y="2656531"/>
                      <a:pt x="2806885" y="2646686"/>
                      <a:pt x="2813196" y="2630617"/>
                    </a:cubicBezTo>
                    <a:cubicBezTo>
                      <a:pt x="2814720" y="2626738"/>
                      <a:pt x="2815996" y="2623082"/>
                      <a:pt x="2817025" y="2619648"/>
                    </a:cubicBezTo>
                    <a:cubicBezTo>
                      <a:pt x="2818054" y="2616215"/>
                      <a:pt x="2818835" y="2613004"/>
                      <a:pt x="2819370" y="2610016"/>
                    </a:cubicBezTo>
                    <a:cubicBezTo>
                      <a:pt x="2838110" y="2619296"/>
                      <a:pt x="2852729" y="2632554"/>
                      <a:pt x="2863229" y="2649789"/>
                    </a:cubicBezTo>
                    <a:cubicBezTo>
                      <a:pt x="2873727" y="2667024"/>
                      <a:pt x="2881521" y="2684636"/>
                      <a:pt x="2886607" y="2702624"/>
                    </a:cubicBezTo>
                    <a:cubicBezTo>
                      <a:pt x="2891694" y="2720612"/>
                      <a:pt x="2894614" y="2736789"/>
                      <a:pt x="2895367" y="2751155"/>
                    </a:cubicBezTo>
                    <a:cubicBezTo>
                      <a:pt x="2896119" y="2765522"/>
                      <a:pt x="2895734" y="2774645"/>
                      <a:pt x="2894211" y="2778524"/>
                    </a:cubicBezTo>
                    <a:cubicBezTo>
                      <a:pt x="2891163" y="2786281"/>
                      <a:pt x="2884935" y="2793588"/>
                      <a:pt x="2875526" y="2800446"/>
                    </a:cubicBezTo>
                    <a:cubicBezTo>
                      <a:pt x="2866117" y="2807303"/>
                      <a:pt x="2856426" y="2808773"/>
                      <a:pt x="2846452" y="2804855"/>
                    </a:cubicBezTo>
                    <a:lnTo>
                      <a:pt x="2568017" y="2695489"/>
                    </a:lnTo>
                    <a:close/>
                    <a:moveTo>
                      <a:pt x="9917191" y="2378081"/>
                    </a:moveTo>
                    <a:cubicBezTo>
                      <a:pt x="9920439" y="2377099"/>
                      <a:pt x="9922854" y="2377869"/>
                      <a:pt x="9924435" y="2380391"/>
                    </a:cubicBezTo>
                    <a:lnTo>
                      <a:pt x="9996045" y="2494642"/>
                    </a:lnTo>
                    <a:lnTo>
                      <a:pt x="9994723" y="2497578"/>
                    </a:lnTo>
                    <a:lnTo>
                      <a:pt x="9993967" y="2498052"/>
                    </a:lnTo>
                    <a:cubicBezTo>
                      <a:pt x="9990699" y="2508532"/>
                      <a:pt x="9987570" y="2516992"/>
                      <a:pt x="9984581" y="2523432"/>
                    </a:cubicBezTo>
                    <a:cubicBezTo>
                      <a:pt x="9981592" y="2529872"/>
                      <a:pt x="9975053" y="2536254"/>
                      <a:pt x="9964965" y="2542577"/>
                    </a:cubicBezTo>
                    <a:lnTo>
                      <a:pt x="9958155" y="2546845"/>
                    </a:lnTo>
                    <a:cubicBezTo>
                      <a:pt x="9950589" y="2551588"/>
                      <a:pt x="9942925" y="2553932"/>
                      <a:pt x="9935163" y="2553879"/>
                    </a:cubicBezTo>
                    <a:cubicBezTo>
                      <a:pt x="9927401" y="2553826"/>
                      <a:pt x="9919969" y="2552337"/>
                      <a:pt x="9912866" y="2549412"/>
                    </a:cubicBezTo>
                    <a:cubicBezTo>
                      <a:pt x="9905763" y="2546486"/>
                      <a:pt x="9899227" y="2542504"/>
                      <a:pt x="9893257" y="2537463"/>
                    </a:cubicBezTo>
                    <a:cubicBezTo>
                      <a:pt x="9887288" y="2532422"/>
                      <a:pt x="9882564" y="2527128"/>
                      <a:pt x="9879086" y="2521579"/>
                    </a:cubicBezTo>
                    <a:cubicBezTo>
                      <a:pt x="9873395" y="2512499"/>
                      <a:pt x="9870163" y="2501177"/>
                      <a:pt x="9869388" y="2487610"/>
                    </a:cubicBezTo>
                    <a:cubicBezTo>
                      <a:pt x="9868613" y="2474044"/>
                      <a:pt x="9869747" y="2460160"/>
                      <a:pt x="9872790" y="2445958"/>
                    </a:cubicBezTo>
                    <a:cubicBezTo>
                      <a:pt x="9875832" y="2431756"/>
                      <a:pt x="9880406" y="2418877"/>
                      <a:pt x="9886513" y="2407321"/>
                    </a:cubicBezTo>
                    <a:cubicBezTo>
                      <a:pt x="9892619" y="2395766"/>
                      <a:pt x="9899959" y="2387300"/>
                      <a:pt x="9908535" y="2381926"/>
                    </a:cubicBezTo>
                    <a:cubicBezTo>
                      <a:pt x="9911057" y="2380345"/>
                      <a:pt x="9913942" y="2379063"/>
                      <a:pt x="9917191" y="2378081"/>
                    </a:cubicBezTo>
                    <a:close/>
                    <a:moveTo>
                      <a:pt x="9810893" y="2118533"/>
                    </a:moveTo>
                    <a:lnTo>
                      <a:pt x="9790224" y="2166265"/>
                    </a:lnTo>
                    <a:lnTo>
                      <a:pt x="9883175" y="2314564"/>
                    </a:lnTo>
                    <a:cubicBezTo>
                      <a:pt x="9867901" y="2311492"/>
                      <a:pt x="9853527" y="2310138"/>
                      <a:pt x="9840055" y="2310502"/>
                    </a:cubicBezTo>
                    <a:cubicBezTo>
                      <a:pt x="9826583" y="2310866"/>
                      <a:pt x="9813568" y="2311120"/>
                      <a:pt x="9801011" y="2311262"/>
                    </a:cubicBezTo>
                    <a:cubicBezTo>
                      <a:pt x="9787445" y="2312036"/>
                      <a:pt x="9775424" y="2312194"/>
                      <a:pt x="9764948" y="2311734"/>
                    </a:cubicBezTo>
                    <a:cubicBezTo>
                      <a:pt x="9754473" y="2311274"/>
                      <a:pt x="9747022" y="2307513"/>
                      <a:pt x="9742595" y="2300451"/>
                    </a:cubicBezTo>
                    <a:cubicBezTo>
                      <a:pt x="9740066" y="2296416"/>
                      <a:pt x="9740562" y="2289080"/>
                      <a:pt x="9744082" y="2278442"/>
                    </a:cubicBezTo>
                    <a:cubicBezTo>
                      <a:pt x="9747602" y="2267805"/>
                      <a:pt x="9752291" y="2258191"/>
                      <a:pt x="9758148" y="2249602"/>
                    </a:cubicBezTo>
                    <a:lnTo>
                      <a:pt x="9727739" y="2229669"/>
                    </a:lnTo>
                    <a:cubicBezTo>
                      <a:pt x="9708788" y="2263327"/>
                      <a:pt x="9698916" y="2291294"/>
                      <a:pt x="9698125" y="2313571"/>
                    </a:cubicBezTo>
                    <a:cubicBezTo>
                      <a:pt x="9697333" y="2335847"/>
                      <a:pt x="9699466" y="2351020"/>
                      <a:pt x="9704525" y="2359091"/>
                    </a:cubicBezTo>
                    <a:cubicBezTo>
                      <a:pt x="9709267" y="2366657"/>
                      <a:pt x="9717239" y="2370970"/>
                      <a:pt x="9728441" y="2372028"/>
                    </a:cubicBezTo>
                    <a:cubicBezTo>
                      <a:pt x="9739644" y="2373087"/>
                      <a:pt x="9754426" y="2373131"/>
                      <a:pt x="9772787" y="2372161"/>
                    </a:cubicBezTo>
                    <a:lnTo>
                      <a:pt x="9772031" y="2372635"/>
                    </a:lnTo>
                    <a:cubicBezTo>
                      <a:pt x="9782443" y="2372433"/>
                      <a:pt x="9795126" y="2372211"/>
                      <a:pt x="9810081" y="2371971"/>
                    </a:cubicBezTo>
                    <a:cubicBezTo>
                      <a:pt x="9825036" y="2371731"/>
                      <a:pt x="9841254" y="2372105"/>
                      <a:pt x="9858735" y="2373092"/>
                    </a:cubicBezTo>
                    <a:cubicBezTo>
                      <a:pt x="9850860" y="2382946"/>
                      <a:pt x="9843555" y="2394551"/>
                      <a:pt x="9836819" y="2407906"/>
                    </a:cubicBezTo>
                    <a:cubicBezTo>
                      <a:pt x="9830085" y="2421261"/>
                      <a:pt x="9824613" y="2435229"/>
                      <a:pt x="9820403" y="2449811"/>
                    </a:cubicBezTo>
                    <a:cubicBezTo>
                      <a:pt x="9816194" y="2464394"/>
                      <a:pt x="9813342" y="2479179"/>
                      <a:pt x="9811847" y="2494168"/>
                    </a:cubicBezTo>
                    <a:cubicBezTo>
                      <a:pt x="9810351" y="2509157"/>
                      <a:pt x="9810905" y="2523212"/>
                      <a:pt x="9813510" y="2536334"/>
                    </a:cubicBezTo>
                    <a:lnTo>
                      <a:pt x="9664803" y="2458813"/>
                    </a:lnTo>
                    <a:lnTo>
                      <a:pt x="9639435" y="2532677"/>
                    </a:lnTo>
                    <a:cubicBezTo>
                      <a:pt x="9641897" y="2533241"/>
                      <a:pt x="9643286" y="2533776"/>
                      <a:pt x="9643602" y="2534280"/>
                    </a:cubicBezTo>
                    <a:cubicBezTo>
                      <a:pt x="9643918" y="2534784"/>
                      <a:pt x="9644393" y="2535541"/>
                      <a:pt x="9645025" y="2536550"/>
                    </a:cubicBezTo>
                    <a:cubicBezTo>
                      <a:pt x="9647049" y="2540901"/>
                      <a:pt x="9648821" y="2544007"/>
                      <a:pt x="9650337" y="2545867"/>
                    </a:cubicBezTo>
                    <a:cubicBezTo>
                      <a:pt x="9651854" y="2547726"/>
                      <a:pt x="9654099" y="2551589"/>
                      <a:pt x="9657073" y="2557453"/>
                    </a:cubicBezTo>
                    <a:cubicBezTo>
                      <a:pt x="9658781" y="2561300"/>
                      <a:pt x="9660127" y="2564848"/>
                      <a:pt x="9661109" y="2568097"/>
                    </a:cubicBezTo>
                    <a:cubicBezTo>
                      <a:pt x="9662091" y="2571345"/>
                      <a:pt x="9663059" y="2575130"/>
                      <a:pt x="9664011" y="2579452"/>
                    </a:cubicBezTo>
                    <a:cubicBezTo>
                      <a:pt x="9664963" y="2583773"/>
                      <a:pt x="9665853" y="2588836"/>
                      <a:pt x="9666680" y="2594640"/>
                    </a:cubicBezTo>
                    <a:cubicBezTo>
                      <a:pt x="9667508" y="2600445"/>
                      <a:pt x="9668622" y="2607826"/>
                      <a:pt x="9670022" y="2616785"/>
                    </a:cubicBezTo>
                    <a:cubicBezTo>
                      <a:pt x="9669720" y="2627513"/>
                      <a:pt x="9669682" y="2634739"/>
                      <a:pt x="9669907" y="2638461"/>
                    </a:cubicBezTo>
                    <a:cubicBezTo>
                      <a:pt x="9670133" y="2642184"/>
                      <a:pt x="9670058" y="2644866"/>
                      <a:pt x="9669681" y="2646507"/>
                    </a:cubicBezTo>
                    <a:lnTo>
                      <a:pt x="9667433" y="2664778"/>
                    </a:lnTo>
                    <a:lnTo>
                      <a:pt x="9665072" y="2669419"/>
                    </a:lnTo>
                    <a:cubicBezTo>
                      <a:pt x="9664696" y="2671061"/>
                      <a:pt x="9664824" y="2672386"/>
                      <a:pt x="9665456" y="2673394"/>
                    </a:cubicBezTo>
                    <a:lnTo>
                      <a:pt x="9654352" y="2724617"/>
                    </a:lnTo>
                    <a:lnTo>
                      <a:pt x="9655865" y="2723668"/>
                    </a:lnTo>
                    <a:lnTo>
                      <a:pt x="9645577" y="2745925"/>
                    </a:lnTo>
                    <a:cubicBezTo>
                      <a:pt x="9645388" y="2746746"/>
                      <a:pt x="9645200" y="2747566"/>
                      <a:pt x="9645012" y="2748387"/>
                    </a:cubicBezTo>
                    <a:cubicBezTo>
                      <a:pt x="9644824" y="2749208"/>
                      <a:pt x="9644131" y="2750344"/>
                      <a:pt x="9642934" y="2751797"/>
                    </a:cubicBezTo>
                    <a:lnTo>
                      <a:pt x="9636508" y="2760040"/>
                    </a:lnTo>
                    <a:lnTo>
                      <a:pt x="9636258" y="2786544"/>
                    </a:lnTo>
                    <a:lnTo>
                      <a:pt x="9916685" y="2611832"/>
                    </a:lnTo>
                    <a:lnTo>
                      <a:pt x="9918199" y="2610883"/>
                    </a:lnTo>
                    <a:cubicBezTo>
                      <a:pt x="9918515" y="2611387"/>
                      <a:pt x="9918925" y="2611481"/>
                      <a:pt x="9919429" y="2611166"/>
                    </a:cubicBezTo>
                    <a:cubicBezTo>
                      <a:pt x="9921071" y="2611542"/>
                      <a:pt x="9923058" y="2611350"/>
                      <a:pt x="9925392" y="2610590"/>
                    </a:cubicBezTo>
                    <a:lnTo>
                      <a:pt x="9945831" y="2606210"/>
                    </a:lnTo>
                    <a:cubicBezTo>
                      <a:pt x="9946336" y="2605893"/>
                      <a:pt x="9947409" y="2605923"/>
                      <a:pt x="9949050" y="2606300"/>
                    </a:cubicBezTo>
                    <a:cubicBezTo>
                      <a:pt x="9948229" y="2606112"/>
                      <a:pt x="9947819" y="2606018"/>
                      <a:pt x="9947819" y="2606018"/>
                    </a:cubicBezTo>
                    <a:cubicBezTo>
                      <a:pt x="9952487" y="2604497"/>
                      <a:pt x="9956996" y="2602725"/>
                      <a:pt x="9961348" y="2600700"/>
                    </a:cubicBezTo>
                    <a:cubicBezTo>
                      <a:pt x="9965699" y="2598675"/>
                      <a:pt x="9969893" y="2596398"/>
                      <a:pt x="9973928" y="2593869"/>
                    </a:cubicBezTo>
                    <a:cubicBezTo>
                      <a:pt x="9984017" y="2587545"/>
                      <a:pt x="9993377" y="2579220"/>
                      <a:pt x="10002009" y="2568891"/>
                    </a:cubicBezTo>
                    <a:cubicBezTo>
                      <a:pt x="10010641" y="2558562"/>
                      <a:pt x="10017505" y="2547937"/>
                      <a:pt x="10022603" y="2537013"/>
                    </a:cubicBezTo>
                    <a:lnTo>
                      <a:pt x="10045524" y="2573584"/>
                    </a:lnTo>
                    <a:lnTo>
                      <a:pt x="10063387" y="2602084"/>
                    </a:lnTo>
                    <a:lnTo>
                      <a:pt x="10066391" y="2606875"/>
                    </a:lnTo>
                    <a:cubicBezTo>
                      <a:pt x="10067091" y="2611355"/>
                      <a:pt x="10066262" y="2617319"/>
                      <a:pt x="10063905" y="2624768"/>
                    </a:cubicBezTo>
                    <a:cubicBezTo>
                      <a:pt x="10061549" y="2632218"/>
                      <a:pt x="10058608" y="2639857"/>
                      <a:pt x="10055085" y="2647686"/>
                    </a:cubicBezTo>
                    <a:cubicBezTo>
                      <a:pt x="10051561" y="2655515"/>
                      <a:pt x="10047642" y="2662714"/>
                      <a:pt x="10043327" y="2669282"/>
                    </a:cubicBezTo>
                    <a:cubicBezTo>
                      <a:pt x="10039013" y="2675851"/>
                      <a:pt x="10035091" y="2680242"/>
                      <a:pt x="10031560" y="2682454"/>
                    </a:cubicBezTo>
                    <a:lnTo>
                      <a:pt x="9733448" y="2869305"/>
                    </a:lnTo>
                    <a:lnTo>
                      <a:pt x="9721790" y="2931414"/>
                    </a:lnTo>
                    <a:lnTo>
                      <a:pt x="10115237" y="2684808"/>
                    </a:lnTo>
                    <a:lnTo>
                      <a:pt x="10168353" y="2769551"/>
                    </a:lnTo>
                    <a:lnTo>
                      <a:pt x="10186650" y="2718035"/>
                    </a:lnTo>
                    <a:lnTo>
                      <a:pt x="10151081" y="2661288"/>
                    </a:lnTo>
                    <a:lnTo>
                      <a:pt x="10160816" y="2649917"/>
                    </a:lnTo>
                    <a:cubicBezTo>
                      <a:pt x="10169324" y="2641072"/>
                      <a:pt x="10178223" y="2630049"/>
                      <a:pt x="10187514" y="2616849"/>
                    </a:cubicBezTo>
                    <a:cubicBezTo>
                      <a:pt x="10196805" y="2603648"/>
                      <a:pt x="10201315" y="2590107"/>
                      <a:pt x="10201045" y="2576225"/>
                    </a:cubicBezTo>
                    <a:lnTo>
                      <a:pt x="10095873" y="2642144"/>
                    </a:lnTo>
                    <a:cubicBezTo>
                      <a:pt x="10099841" y="2636144"/>
                      <a:pt x="10102341" y="2629484"/>
                      <a:pt x="10103373" y="2622162"/>
                    </a:cubicBezTo>
                    <a:cubicBezTo>
                      <a:pt x="10104405" y="2614841"/>
                      <a:pt x="10105448" y="2604175"/>
                      <a:pt x="10106503" y="2590165"/>
                    </a:cubicBezTo>
                    <a:lnTo>
                      <a:pt x="10080261" y="2548298"/>
                    </a:lnTo>
                    <a:lnTo>
                      <a:pt x="10063821" y="2522068"/>
                    </a:lnTo>
                    <a:close/>
                    <a:moveTo>
                      <a:pt x="3025312" y="1905961"/>
                    </a:moveTo>
                    <a:lnTo>
                      <a:pt x="3268843" y="2067071"/>
                    </a:lnTo>
                    <a:cubicBezTo>
                      <a:pt x="3252001" y="2066636"/>
                      <a:pt x="3235120" y="2067067"/>
                      <a:pt x="3218199" y="2068366"/>
                    </a:cubicBezTo>
                    <a:cubicBezTo>
                      <a:pt x="3201281" y="2069663"/>
                      <a:pt x="3182184" y="2073983"/>
                      <a:pt x="3160912" y="2081323"/>
                    </a:cubicBezTo>
                    <a:cubicBezTo>
                      <a:pt x="3151470" y="2072936"/>
                      <a:pt x="3142778" y="2066115"/>
                      <a:pt x="3134834" y="2060859"/>
                    </a:cubicBezTo>
                    <a:cubicBezTo>
                      <a:pt x="3116464" y="2048706"/>
                      <a:pt x="3097613" y="2041054"/>
                      <a:pt x="3078285" y="2037903"/>
                    </a:cubicBezTo>
                    <a:cubicBezTo>
                      <a:pt x="3058955" y="2034752"/>
                      <a:pt x="3039392" y="2035193"/>
                      <a:pt x="3019592" y="2039226"/>
                    </a:cubicBezTo>
                    <a:cubicBezTo>
                      <a:pt x="2999793" y="2043258"/>
                      <a:pt x="2979758" y="2050347"/>
                      <a:pt x="2959485" y="2060491"/>
                    </a:cubicBezTo>
                    <a:cubicBezTo>
                      <a:pt x="2939213" y="2070634"/>
                      <a:pt x="2919111" y="2082676"/>
                      <a:pt x="2899182" y="2096616"/>
                    </a:cubicBezTo>
                    <a:close/>
                    <a:moveTo>
                      <a:pt x="3103648" y="1787546"/>
                    </a:moveTo>
                    <a:lnTo>
                      <a:pt x="3049672" y="1791452"/>
                    </a:lnTo>
                    <a:lnTo>
                      <a:pt x="2798071" y="2171770"/>
                    </a:lnTo>
                    <a:lnTo>
                      <a:pt x="2790023" y="2183934"/>
                    </a:lnTo>
                    <a:lnTo>
                      <a:pt x="2750772" y="2243265"/>
                    </a:lnTo>
                    <a:lnTo>
                      <a:pt x="2701241" y="2243689"/>
                    </a:lnTo>
                    <a:cubicBezTo>
                      <a:pt x="2687721" y="2202624"/>
                      <a:pt x="2682881" y="2164624"/>
                      <a:pt x="2686719" y="2129690"/>
                    </a:cubicBezTo>
                    <a:cubicBezTo>
                      <a:pt x="2690557" y="2094756"/>
                      <a:pt x="2702823" y="2061649"/>
                      <a:pt x="2723517" y="2030369"/>
                    </a:cubicBezTo>
                    <a:cubicBezTo>
                      <a:pt x="2735014" y="2012992"/>
                      <a:pt x="2748085" y="1997549"/>
                      <a:pt x="2762731" y="1984040"/>
                    </a:cubicBezTo>
                    <a:cubicBezTo>
                      <a:pt x="2777378" y="1970532"/>
                      <a:pt x="2793475" y="1958339"/>
                      <a:pt x="2811021" y="1947462"/>
                    </a:cubicBezTo>
                    <a:cubicBezTo>
                      <a:pt x="2828566" y="1936585"/>
                      <a:pt x="2846940" y="1926614"/>
                      <a:pt x="2866144" y="1917546"/>
                    </a:cubicBezTo>
                    <a:cubicBezTo>
                      <a:pt x="2885347" y="1908480"/>
                      <a:pt x="2905417" y="1899451"/>
                      <a:pt x="2926356" y="1890461"/>
                    </a:cubicBezTo>
                    <a:lnTo>
                      <a:pt x="2895820" y="1870261"/>
                    </a:lnTo>
                    <a:cubicBezTo>
                      <a:pt x="2867787" y="1880267"/>
                      <a:pt x="2842559" y="1889810"/>
                      <a:pt x="2820136" y="1898887"/>
                    </a:cubicBezTo>
                    <a:cubicBezTo>
                      <a:pt x="2797713" y="1907966"/>
                      <a:pt x="2776986" y="1917987"/>
                      <a:pt x="2757955" y="1928952"/>
                    </a:cubicBezTo>
                    <a:cubicBezTo>
                      <a:pt x="2738922" y="1939917"/>
                      <a:pt x="2721632" y="1952568"/>
                      <a:pt x="2706079" y="1966905"/>
                    </a:cubicBezTo>
                    <a:cubicBezTo>
                      <a:pt x="2690527" y="1981242"/>
                      <a:pt x="2676182" y="1998340"/>
                      <a:pt x="2663043" y="2018201"/>
                    </a:cubicBezTo>
                    <a:cubicBezTo>
                      <a:pt x="2649905" y="2038061"/>
                      <a:pt x="2639448" y="2057911"/>
                      <a:pt x="2631677" y="2077752"/>
                    </a:cubicBezTo>
                    <a:cubicBezTo>
                      <a:pt x="2623905" y="2097592"/>
                      <a:pt x="2619189" y="2118206"/>
                      <a:pt x="2617531" y="2139594"/>
                    </a:cubicBezTo>
                    <a:cubicBezTo>
                      <a:pt x="2615874" y="2160982"/>
                      <a:pt x="2617109" y="2183391"/>
                      <a:pt x="2621237" y="2206823"/>
                    </a:cubicBezTo>
                    <a:cubicBezTo>
                      <a:pt x="2625365" y="2230254"/>
                      <a:pt x="2632597" y="2255738"/>
                      <a:pt x="2642931" y="2283275"/>
                    </a:cubicBezTo>
                    <a:lnTo>
                      <a:pt x="2729093" y="2276034"/>
                    </a:lnTo>
                    <a:lnTo>
                      <a:pt x="2674405" y="2358701"/>
                    </a:lnTo>
                    <a:lnTo>
                      <a:pt x="2726412" y="2357774"/>
                    </a:lnTo>
                    <a:lnTo>
                      <a:pt x="2765827" y="2298194"/>
                    </a:lnTo>
                    <a:lnTo>
                      <a:pt x="3117349" y="2530744"/>
                    </a:lnTo>
                    <a:lnTo>
                      <a:pt x="3178716" y="2515667"/>
                    </a:lnTo>
                    <a:lnTo>
                      <a:pt x="2791447" y="2259467"/>
                    </a:lnTo>
                    <a:lnTo>
                      <a:pt x="2842030" y="2183006"/>
                    </a:lnTo>
                    <a:lnTo>
                      <a:pt x="2845479" y="2177793"/>
                    </a:lnTo>
                    <a:lnTo>
                      <a:pt x="2886130" y="2187556"/>
                    </a:lnTo>
                    <a:cubicBezTo>
                      <a:pt x="2891730" y="2183408"/>
                      <a:pt x="2897285" y="2178517"/>
                      <a:pt x="2902797" y="2172884"/>
                    </a:cubicBezTo>
                    <a:cubicBezTo>
                      <a:pt x="2908308" y="2167251"/>
                      <a:pt x="2914272" y="2161203"/>
                      <a:pt x="2920688" y="2154741"/>
                    </a:cubicBezTo>
                    <a:cubicBezTo>
                      <a:pt x="2931382" y="2143971"/>
                      <a:pt x="2943353" y="2132618"/>
                      <a:pt x="2956603" y="2120683"/>
                    </a:cubicBezTo>
                    <a:cubicBezTo>
                      <a:pt x="2969852" y="2108748"/>
                      <a:pt x="2983809" y="2098709"/>
                      <a:pt x="2998475" y="2090567"/>
                    </a:cubicBezTo>
                    <a:cubicBezTo>
                      <a:pt x="3013142" y="2082425"/>
                      <a:pt x="3028273" y="2077625"/>
                      <a:pt x="3043871" y="2076165"/>
                    </a:cubicBezTo>
                    <a:cubicBezTo>
                      <a:pt x="3059469" y="2074707"/>
                      <a:pt x="3074963" y="2079069"/>
                      <a:pt x="3090356" y="2089250"/>
                    </a:cubicBezTo>
                    <a:cubicBezTo>
                      <a:pt x="3095320" y="2092535"/>
                      <a:pt x="3099459" y="2095988"/>
                      <a:pt x="3102775" y="2099609"/>
                    </a:cubicBezTo>
                    <a:cubicBezTo>
                      <a:pt x="3106089" y="2103229"/>
                      <a:pt x="3107835" y="2106525"/>
                      <a:pt x="3108011" y="2109496"/>
                    </a:cubicBezTo>
                    <a:cubicBezTo>
                      <a:pt x="3102580" y="2114469"/>
                      <a:pt x="3097975" y="2119274"/>
                      <a:pt x="3094193" y="2123910"/>
                    </a:cubicBezTo>
                    <a:cubicBezTo>
                      <a:pt x="3090411" y="2128547"/>
                      <a:pt x="3086714" y="2133596"/>
                      <a:pt x="3083101" y="2139057"/>
                    </a:cubicBezTo>
                    <a:cubicBezTo>
                      <a:pt x="3074232" y="2152463"/>
                      <a:pt x="3069037" y="2165442"/>
                      <a:pt x="3067512" y="2177996"/>
                    </a:cubicBezTo>
                    <a:cubicBezTo>
                      <a:pt x="3065989" y="2190550"/>
                      <a:pt x="3066525" y="2202147"/>
                      <a:pt x="3069122" y="2212788"/>
                    </a:cubicBezTo>
                    <a:cubicBezTo>
                      <a:pt x="3071719" y="2223428"/>
                      <a:pt x="3076086" y="2232741"/>
                      <a:pt x="3082224" y="2240727"/>
                    </a:cubicBezTo>
                    <a:cubicBezTo>
                      <a:pt x="3088362" y="2248713"/>
                      <a:pt x="3094657" y="2254841"/>
                      <a:pt x="3101111" y="2259111"/>
                    </a:cubicBezTo>
                    <a:cubicBezTo>
                      <a:pt x="3117496" y="2269951"/>
                      <a:pt x="3135916" y="2272857"/>
                      <a:pt x="3156372" y="2267832"/>
                    </a:cubicBezTo>
                    <a:cubicBezTo>
                      <a:pt x="3176829" y="2262806"/>
                      <a:pt x="3192968" y="2251356"/>
                      <a:pt x="3204793" y="2233482"/>
                    </a:cubicBezTo>
                    <a:cubicBezTo>
                      <a:pt x="3209391" y="2226531"/>
                      <a:pt x="3212664" y="2218346"/>
                      <a:pt x="3214613" y="2208928"/>
                    </a:cubicBezTo>
                    <a:cubicBezTo>
                      <a:pt x="3216561" y="2199510"/>
                      <a:pt x="3217062" y="2189849"/>
                      <a:pt x="3216119" y="2179946"/>
                    </a:cubicBezTo>
                    <a:cubicBezTo>
                      <a:pt x="3215177" y="2170042"/>
                      <a:pt x="3212829" y="2160103"/>
                      <a:pt x="3209079" y="2150127"/>
                    </a:cubicBezTo>
                    <a:cubicBezTo>
                      <a:pt x="3205330" y="2140151"/>
                      <a:pt x="3199806" y="2130965"/>
                      <a:pt x="3192512" y="2122571"/>
                    </a:cubicBezTo>
                    <a:cubicBezTo>
                      <a:pt x="3205520" y="2112618"/>
                      <a:pt x="3222092" y="2106450"/>
                      <a:pt x="3242226" y="2104067"/>
                    </a:cubicBezTo>
                    <a:cubicBezTo>
                      <a:pt x="3262361" y="2101684"/>
                      <a:pt x="3282753" y="2101612"/>
                      <a:pt x="3303400" y="2103850"/>
                    </a:cubicBezTo>
                    <a:cubicBezTo>
                      <a:pt x="3324046" y="2106088"/>
                      <a:pt x="3343172" y="2109818"/>
                      <a:pt x="3360774" y="2115039"/>
                    </a:cubicBezTo>
                    <a:cubicBezTo>
                      <a:pt x="3378377" y="2120260"/>
                      <a:pt x="3391151" y="2125498"/>
                      <a:pt x="3399095" y="2130754"/>
                    </a:cubicBezTo>
                    <a:lnTo>
                      <a:pt x="3439689" y="2124418"/>
                    </a:lnTo>
                    <a:lnTo>
                      <a:pt x="3050931" y="1867234"/>
                    </a:lnTo>
                    <a:close/>
                    <a:moveTo>
                      <a:pt x="9188938" y="1752848"/>
                    </a:moveTo>
                    <a:cubicBezTo>
                      <a:pt x="9219261" y="1761214"/>
                      <a:pt x="9247793" y="1768846"/>
                      <a:pt x="9274535" y="1775745"/>
                    </a:cubicBezTo>
                    <a:cubicBezTo>
                      <a:pt x="9301278" y="1782645"/>
                      <a:pt x="9329600" y="1790067"/>
                      <a:pt x="9359501" y="1798013"/>
                    </a:cubicBezTo>
                    <a:lnTo>
                      <a:pt x="9198769" y="1959307"/>
                    </a:lnTo>
                    <a:cubicBezTo>
                      <a:pt x="9208798" y="1917194"/>
                      <a:pt x="9212521" y="1879302"/>
                      <a:pt x="9209936" y="1845631"/>
                    </a:cubicBezTo>
                    <a:cubicBezTo>
                      <a:pt x="9207352" y="1811959"/>
                      <a:pt x="9200352" y="1781032"/>
                      <a:pt x="9188938" y="1752848"/>
                    </a:cubicBezTo>
                    <a:close/>
                    <a:moveTo>
                      <a:pt x="4025609" y="1388955"/>
                    </a:moveTo>
                    <a:cubicBezTo>
                      <a:pt x="4012007" y="1387358"/>
                      <a:pt x="3999644" y="1390549"/>
                      <a:pt x="3988519" y="1398532"/>
                    </a:cubicBezTo>
                    <a:cubicBezTo>
                      <a:pt x="3976426" y="1407207"/>
                      <a:pt x="3969200" y="1418070"/>
                      <a:pt x="3966841" y="1431120"/>
                    </a:cubicBezTo>
                    <a:cubicBezTo>
                      <a:pt x="3964480" y="1444170"/>
                      <a:pt x="3967292" y="1456258"/>
                      <a:pt x="3975274" y="1467383"/>
                    </a:cubicBezTo>
                    <a:cubicBezTo>
                      <a:pt x="3983255" y="1478508"/>
                      <a:pt x="3993806" y="1485043"/>
                      <a:pt x="4006923" y="1486987"/>
                    </a:cubicBezTo>
                    <a:cubicBezTo>
                      <a:pt x="4020042" y="1488932"/>
                      <a:pt x="4032647" y="1485566"/>
                      <a:pt x="4044739" y="1476890"/>
                    </a:cubicBezTo>
                    <a:cubicBezTo>
                      <a:pt x="4055865" y="1468908"/>
                      <a:pt x="4062849" y="1458219"/>
                      <a:pt x="4065692" y="1444821"/>
                    </a:cubicBezTo>
                    <a:cubicBezTo>
                      <a:pt x="4068536" y="1431425"/>
                      <a:pt x="4065967" y="1419164"/>
                      <a:pt x="4057985" y="1408038"/>
                    </a:cubicBezTo>
                    <a:cubicBezTo>
                      <a:pt x="4050003" y="1396914"/>
                      <a:pt x="4039211" y="1390552"/>
                      <a:pt x="4025609" y="1388955"/>
                    </a:cubicBezTo>
                    <a:close/>
                    <a:moveTo>
                      <a:pt x="9043963" y="1294475"/>
                    </a:moveTo>
                    <a:lnTo>
                      <a:pt x="9035213" y="1346268"/>
                    </a:lnTo>
                    <a:lnTo>
                      <a:pt x="9140845" y="1451532"/>
                    </a:lnTo>
                    <a:cubicBezTo>
                      <a:pt x="9100849" y="1448655"/>
                      <a:pt x="9060028" y="1454619"/>
                      <a:pt x="9018379" y="1469425"/>
                    </a:cubicBezTo>
                    <a:cubicBezTo>
                      <a:pt x="8976731" y="1484231"/>
                      <a:pt x="8936999" y="1511451"/>
                      <a:pt x="8899182" y="1551087"/>
                    </a:cubicBezTo>
                    <a:cubicBezTo>
                      <a:pt x="8873551" y="1577651"/>
                      <a:pt x="8854759" y="1603888"/>
                      <a:pt x="8842807" y="1629798"/>
                    </a:cubicBezTo>
                    <a:cubicBezTo>
                      <a:pt x="8830855" y="1655707"/>
                      <a:pt x="8823847" y="1680029"/>
                      <a:pt x="8821782" y="1702764"/>
                    </a:cubicBezTo>
                    <a:cubicBezTo>
                      <a:pt x="8819717" y="1725499"/>
                      <a:pt x="8822068" y="1746332"/>
                      <a:pt x="8828836" y="1765263"/>
                    </a:cubicBezTo>
                    <a:cubicBezTo>
                      <a:pt x="8835605" y="1784193"/>
                      <a:pt x="8845314" y="1799962"/>
                      <a:pt x="8857964" y="1812569"/>
                    </a:cubicBezTo>
                    <a:cubicBezTo>
                      <a:pt x="8867241" y="1821813"/>
                      <a:pt x="8876409" y="1828427"/>
                      <a:pt x="8885466" y="1832411"/>
                    </a:cubicBezTo>
                    <a:cubicBezTo>
                      <a:pt x="8894523" y="1836394"/>
                      <a:pt x="8903156" y="1838273"/>
                      <a:pt x="8911364" y="1838048"/>
                    </a:cubicBezTo>
                    <a:cubicBezTo>
                      <a:pt x="8919573" y="1837823"/>
                      <a:pt x="8927042" y="1836232"/>
                      <a:pt x="8933771" y="1833274"/>
                    </a:cubicBezTo>
                    <a:cubicBezTo>
                      <a:pt x="8940501" y="1830315"/>
                      <a:pt x="8946178" y="1826517"/>
                      <a:pt x="8950800" y="1821878"/>
                    </a:cubicBezTo>
                    <a:cubicBezTo>
                      <a:pt x="8955843" y="1816818"/>
                      <a:pt x="8959726" y="1810602"/>
                      <a:pt x="8962449" y="1803230"/>
                    </a:cubicBezTo>
                    <a:cubicBezTo>
                      <a:pt x="8965172" y="1795860"/>
                      <a:pt x="8966527" y="1788385"/>
                      <a:pt x="8966514" y="1780808"/>
                    </a:cubicBezTo>
                    <a:cubicBezTo>
                      <a:pt x="8966501" y="1773231"/>
                      <a:pt x="8964909" y="1765762"/>
                      <a:pt x="8961739" y="1758401"/>
                    </a:cubicBezTo>
                    <a:cubicBezTo>
                      <a:pt x="8958569" y="1751040"/>
                      <a:pt x="8953822" y="1744207"/>
                      <a:pt x="8947497" y="1737905"/>
                    </a:cubicBezTo>
                    <a:cubicBezTo>
                      <a:pt x="8937799" y="1729081"/>
                      <a:pt x="8927164" y="1725627"/>
                      <a:pt x="8915591" y="1727541"/>
                    </a:cubicBezTo>
                    <a:cubicBezTo>
                      <a:pt x="8904019" y="1729456"/>
                      <a:pt x="8893400" y="1735263"/>
                      <a:pt x="8883735" y="1744961"/>
                    </a:cubicBezTo>
                    <a:cubicBezTo>
                      <a:pt x="8880373" y="1748335"/>
                      <a:pt x="8877222" y="1751918"/>
                      <a:pt x="8874282" y="1755712"/>
                    </a:cubicBezTo>
                    <a:cubicBezTo>
                      <a:pt x="8871342" y="1759506"/>
                      <a:pt x="8869035" y="1763930"/>
                      <a:pt x="8867360" y="1768984"/>
                    </a:cubicBezTo>
                    <a:cubicBezTo>
                      <a:pt x="8862704" y="1754259"/>
                      <a:pt x="8861098" y="1738792"/>
                      <a:pt x="8862543" y="1722583"/>
                    </a:cubicBezTo>
                    <a:cubicBezTo>
                      <a:pt x="8863988" y="1706374"/>
                      <a:pt x="8867538" y="1690371"/>
                      <a:pt x="8873194" y="1674576"/>
                    </a:cubicBezTo>
                    <a:cubicBezTo>
                      <a:pt x="8878849" y="1658780"/>
                      <a:pt x="8885769" y="1644035"/>
                      <a:pt x="8893953" y="1630340"/>
                    </a:cubicBezTo>
                    <a:cubicBezTo>
                      <a:pt x="8902138" y="1616645"/>
                      <a:pt x="8910853" y="1605159"/>
                      <a:pt x="8920097" y="1595881"/>
                    </a:cubicBezTo>
                    <a:cubicBezTo>
                      <a:pt x="8932704" y="1583231"/>
                      <a:pt x="8945103" y="1572686"/>
                      <a:pt x="8957296" y="1564245"/>
                    </a:cubicBezTo>
                    <a:cubicBezTo>
                      <a:pt x="8969489" y="1555805"/>
                      <a:pt x="8981264" y="1548839"/>
                      <a:pt x="8992620" y="1543347"/>
                    </a:cubicBezTo>
                    <a:cubicBezTo>
                      <a:pt x="9003976" y="1537855"/>
                      <a:pt x="9015123" y="1533415"/>
                      <a:pt x="9026062" y="1530028"/>
                    </a:cubicBezTo>
                    <a:cubicBezTo>
                      <a:pt x="9037001" y="1526642"/>
                      <a:pt x="9048151" y="1523465"/>
                      <a:pt x="9059511" y="1520499"/>
                    </a:cubicBezTo>
                    <a:cubicBezTo>
                      <a:pt x="9098227" y="1513696"/>
                      <a:pt x="9132322" y="1513005"/>
                      <a:pt x="9161798" y="1518426"/>
                    </a:cubicBezTo>
                    <a:cubicBezTo>
                      <a:pt x="9191274" y="1523847"/>
                      <a:pt x="9217392" y="1534536"/>
                      <a:pt x="9240151" y="1550492"/>
                    </a:cubicBezTo>
                    <a:lnTo>
                      <a:pt x="9249639" y="1559947"/>
                    </a:lnTo>
                    <a:lnTo>
                      <a:pt x="9423794" y="1733495"/>
                    </a:lnTo>
                    <a:lnTo>
                      <a:pt x="9406145" y="1751206"/>
                    </a:lnTo>
                    <a:lnTo>
                      <a:pt x="9124398" y="1675927"/>
                    </a:lnTo>
                    <a:lnTo>
                      <a:pt x="9114430" y="1752978"/>
                    </a:lnTo>
                    <a:cubicBezTo>
                      <a:pt x="9145229" y="1792914"/>
                      <a:pt x="9162673" y="1838662"/>
                      <a:pt x="9166761" y="1890222"/>
                    </a:cubicBezTo>
                    <a:cubicBezTo>
                      <a:pt x="9170851" y="1941781"/>
                      <a:pt x="9156742" y="1998528"/>
                      <a:pt x="9124437" y="2060465"/>
                    </a:cubicBezTo>
                    <a:lnTo>
                      <a:pt x="9130181" y="2095183"/>
                    </a:lnTo>
                    <a:lnTo>
                      <a:pt x="9398698" y="1825727"/>
                    </a:lnTo>
                    <a:lnTo>
                      <a:pt x="9399963" y="1826988"/>
                    </a:lnTo>
                    <a:cubicBezTo>
                      <a:pt x="9410505" y="1837493"/>
                      <a:pt x="9419787" y="1849684"/>
                      <a:pt x="9427809" y="1863562"/>
                    </a:cubicBezTo>
                    <a:cubicBezTo>
                      <a:pt x="9435832" y="1877440"/>
                      <a:pt x="9441644" y="1891426"/>
                      <a:pt x="9445247" y="1905522"/>
                    </a:cubicBezTo>
                    <a:cubicBezTo>
                      <a:pt x="9448849" y="1919617"/>
                      <a:pt x="9449820" y="1932981"/>
                      <a:pt x="9448158" y="1945612"/>
                    </a:cubicBezTo>
                    <a:cubicBezTo>
                      <a:pt x="9446496" y="1958243"/>
                      <a:pt x="9441673" y="1968565"/>
                      <a:pt x="9433689" y="1976577"/>
                    </a:cubicBezTo>
                    <a:cubicBezTo>
                      <a:pt x="9426966" y="1983324"/>
                      <a:pt x="9419187" y="1988178"/>
                      <a:pt x="9410352" y="1991140"/>
                    </a:cubicBezTo>
                    <a:cubicBezTo>
                      <a:pt x="9408239" y="1986514"/>
                      <a:pt x="9405810" y="1981361"/>
                      <a:pt x="9403064" y="1975683"/>
                    </a:cubicBezTo>
                    <a:cubicBezTo>
                      <a:pt x="9400318" y="1970005"/>
                      <a:pt x="9397258" y="1965485"/>
                      <a:pt x="9393884" y="1962123"/>
                    </a:cubicBezTo>
                    <a:cubicBezTo>
                      <a:pt x="9387559" y="1955820"/>
                      <a:pt x="9380606" y="1951623"/>
                      <a:pt x="9373025" y="1949532"/>
                    </a:cubicBezTo>
                    <a:cubicBezTo>
                      <a:pt x="9365445" y="1947440"/>
                      <a:pt x="9357972" y="1946927"/>
                      <a:pt x="9350607" y="1947992"/>
                    </a:cubicBezTo>
                    <a:cubicBezTo>
                      <a:pt x="9343242" y="1949057"/>
                      <a:pt x="9336511" y="1951173"/>
                      <a:pt x="9330413" y="1954341"/>
                    </a:cubicBezTo>
                    <a:cubicBezTo>
                      <a:pt x="9324314" y="1957510"/>
                      <a:pt x="9319374" y="1960990"/>
                      <a:pt x="9315592" y="1964785"/>
                    </a:cubicBezTo>
                    <a:cubicBezTo>
                      <a:pt x="9303826" y="1976593"/>
                      <a:pt x="9298903" y="1989967"/>
                      <a:pt x="9300824" y="2004907"/>
                    </a:cubicBezTo>
                    <a:cubicBezTo>
                      <a:pt x="9302744" y="2019847"/>
                      <a:pt x="9308132" y="2031730"/>
                      <a:pt x="9316987" y="2040554"/>
                    </a:cubicBezTo>
                    <a:cubicBezTo>
                      <a:pt x="9326265" y="2049799"/>
                      <a:pt x="9337008" y="2055253"/>
                      <a:pt x="9349219" y="2056915"/>
                    </a:cubicBezTo>
                    <a:cubicBezTo>
                      <a:pt x="9361429" y="2058578"/>
                      <a:pt x="9373846" y="2057714"/>
                      <a:pt x="9386468" y="2054325"/>
                    </a:cubicBezTo>
                    <a:cubicBezTo>
                      <a:pt x="9399091" y="2050935"/>
                      <a:pt x="9410869" y="2046074"/>
                      <a:pt x="9421802" y="2039740"/>
                    </a:cubicBezTo>
                    <a:cubicBezTo>
                      <a:pt x="9432736" y="2033407"/>
                      <a:pt x="9441775" y="2026656"/>
                      <a:pt x="9448919" y="2019487"/>
                    </a:cubicBezTo>
                    <a:cubicBezTo>
                      <a:pt x="9461105" y="2007258"/>
                      <a:pt x="9470866" y="1992403"/>
                      <a:pt x="9478202" y="1974921"/>
                    </a:cubicBezTo>
                    <a:cubicBezTo>
                      <a:pt x="9485538" y="1957439"/>
                      <a:pt x="9489398" y="1938174"/>
                      <a:pt x="9489782" y="1917125"/>
                    </a:cubicBezTo>
                    <a:cubicBezTo>
                      <a:pt x="9490167" y="1896077"/>
                      <a:pt x="9486761" y="1873983"/>
                      <a:pt x="9479564" y="1850843"/>
                    </a:cubicBezTo>
                    <a:cubicBezTo>
                      <a:pt x="9472368" y="1827704"/>
                      <a:pt x="9460330" y="1804362"/>
                      <a:pt x="9443451" y="1780818"/>
                    </a:cubicBezTo>
                    <a:lnTo>
                      <a:pt x="9457318" y="1766902"/>
                    </a:lnTo>
                    <a:lnTo>
                      <a:pt x="9626835" y="1935829"/>
                    </a:lnTo>
                    <a:lnTo>
                      <a:pt x="9633686" y="1882146"/>
                    </a:lnTo>
                    <a:lnTo>
                      <a:pt x="9256491" y="1506264"/>
                    </a:lnTo>
                    <a:lnTo>
                      <a:pt x="9240889" y="1490716"/>
                    </a:lnTo>
                    <a:close/>
                    <a:moveTo>
                      <a:pt x="3563865" y="1248950"/>
                    </a:moveTo>
                    <a:lnTo>
                      <a:pt x="3251581" y="1571376"/>
                    </a:lnTo>
                    <a:lnTo>
                      <a:pt x="3240811" y="1582494"/>
                    </a:lnTo>
                    <a:lnTo>
                      <a:pt x="3191939" y="1632953"/>
                    </a:lnTo>
                    <a:lnTo>
                      <a:pt x="3143174" y="1624259"/>
                    </a:lnTo>
                    <a:cubicBezTo>
                      <a:pt x="3137438" y="1581409"/>
                      <a:pt x="3139669" y="1543167"/>
                      <a:pt x="3149867" y="1509534"/>
                    </a:cubicBezTo>
                    <a:cubicBezTo>
                      <a:pt x="3160066" y="1475902"/>
                      <a:pt x="3178211" y="1445615"/>
                      <a:pt x="3204303" y="1418675"/>
                    </a:cubicBezTo>
                    <a:cubicBezTo>
                      <a:pt x="3218800" y="1403708"/>
                      <a:pt x="3234488" y="1390933"/>
                      <a:pt x="3251370" y="1380349"/>
                    </a:cubicBezTo>
                    <a:cubicBezTo>
                      <a:pt x="3268251" y="1369764"/>
                      <a:pt x="3286315" y="1360740"/>
                      <a:pt x="3305562" y="1353276"/>
                    </a:cubicBezTo>
                    <a:cubicBezTo>
                      <a:pt x="3324809" y="1345811"/>
                      <a:pt x="3344704" y="1339388"/>
                      <a:pt x="3365247" y="1334008"/>
                    </a:cubicBezTo>
                    <a:cubicBezTo>
                      <a:pt x="3385791" y="1328628"/>
                      <a:pt x="3407179" y="1323445"/>
                      <a:pt x="3429413" y="1318458"/>
                    </a:cubicBezTo>
                    <a:lnTo>
                      <a:pt x="3403114" y="1292986"/>
                    </a:lnTo>
                    <a:cubicBezTo>
                      <a:pt x="3373718" y="1297666"/>
                      <a:pt x="3347166" y="1302406"/>
                      <a:pt x="3323455" y="1307205"/>
                    </a:cubicBezTo>
                    <a:cubicBezTo>
                      <a:pt x="3299746" y="1312005"/>
                      <a:pt x="3277529" y="1318043"/>
                      <a:pt x="3256805" y="1325321"/>
                    </a:cubicBezTo>
                    <a:cubicBezTo>
                      <a:pt x="3236082" y="1332599"/>
                      <a:pt x="3216759" y="1341853"/>
                      <a:pt x="3198834" y="1353086"/>
                    </a:cubicBezTo>
                    <a:cubicBezTo>
                      <a:pt x="3180910" y="1364319"/>
                      <a:pt x="3163666" y="1378487"/>
                      <a:pt x="3147099" y="1395592"/>
                    </a:cubicBezTo>
                    <a:cubicBezTo>
                      <a:pt x="3130532" y="1412697"/>
                      <a:pt x="3116605" y="1430285"/>
                      <a:pt x="3105315" y="1448359"/>
                    </a:cubicBezTo>
                    <a:cubicBezTo>
                      <a:pt x="3094027" y="1466432"/>
                      <a:pt x="3085600" y="1485827"/>
                      <a:pt x="3080038" y="1506545"/>
                    </a:cubicBezTo>
                    <a:cubicBezTo>
                      <a:pt x="3074474" y="1527263"/>
                      <a:pt x="3071567" y="1549518"/>
                      <a:pt x="3071316" y="1573308"/>
                    </a:cubicBezTo>
                    <a:cubicBezTo>
                      <a:pt x="3071065" y="1597099"/>
                      <a:pt x="3073487" y="1623479"/>
                      <a:pt x="3078580" y="1652446"/>
                    </a:cubicBezTo>
                    <a:lnTo>
                      <a:pt x="3164604" y="1661176"/>
                    </a:lnTo>
                    <a:lnTo>
                      <a:pt x="3095644" y="1732375"/>
                    </a:lnTo>
                    <a:lnTo>
                      <a:pt x="3146935" y="1741028"/>
                    </a:lnTo>
                    <a:lnTo>
                      <a:pt x="3196635" y="1689714"/>
                    </a:lnTo>
                    <a:lnTo>
                      <a:pt x="3499390" y="1982947"/>
                    </a:lnTo>
                    <a:lnTo>
                      <a:pt x="3562485" y="1979412"/>
                    </a:lnTo>
                    <a:lnTo>
                      <a:pt x="3228941" y="1656359"/>
                    </a:lnTo>
                    <a:lnTo>
                      <a:pt x="3292722" y="1590505"/>
                    </a:lnTo>
                    <a:lnTo>
                      <a:pt x="3305356" y="1577463"/>
                    </a:lnTo>
                    <a:lnTo>
                      <a:pt x="3415111" y="1464143"/>
                    </a:lnTo>
                    <a:lnTo>
                      <a:pt x="3519664" y="1565408"/>
                    </a:lnTo>
                    <a:cubicBezTo>
                      <a:pt x="3521801" y="1567479"/>
                      <a:pt x="3526482" y="1570561"/>
                      <a:pt x="3533704" y="1574656"/>
                    </a:cubicBezTo>
                    <a:cubicBezTo>
                      <a:pt x="3540927" y="1578751"/>
                      <a:pt x="3549186" y="1581776"/>
                      <a:pt x="3558478" y="1583733"/>
                    </a:cubicBezTo>
                    <a:cubicBezTo>
                      <a:pt x="3567771" y="1585690"/>
                      <a:pt x="3577355" y="1586062"/>
                      <a:pt x="3587230" y="1584853"/>
                    </a:cubicBezTo>
                    <a:cubicBezTo>
                      <a:pt x="3597104" y="1583642"/>
                      <a:pt x="3606182" y="1578760"/>
                      <a:pt x="3614466" y="1570209"/>
                    </a:cubicBezTo>
                    <a:cubicBezTo>
                      <a:pt x="3619436" y="1565077"/>
                      <a:pt x="3624272" y="1558158"/>
                      <a:pt x="3628975" y="1549453"/>
                    </a:cubicBezTo>
                    <a:cubicBezTo>
                      <a:pt x="3633678" y="1540747"/>
                      <a:pt x="3637839" y="1531102"/>
                      <a:pt x="3641458" y="1520520"/>
                    </a:cubicBezTo>
                    <a:cubicBezTo>
                      <a:pt x="3645079" y="1509937"/>
                      <a:pt x="3647740" y="1498632"/>
                      <a:pt x="3649441" y="1486607"/>
                    </a:cubicBezTo>
                    <a:cubicBezTo>
                      <a:pt x="3651144" y="1474581"/>
                      <a:pt x="3651694" y="1462889"/>
                      <a:pt x="3651092" y="1451532"/>
                    </a:cubicBezTo>
                    <a:cubicBezTo>
                      <a:pt x="3660765" y="1450956"/>
                      <a:pt x="3670156" y="1452385"/>
                      <a:pt x="3679262" y="1455818"/>
                    </a:cubicBezTo>
                    <a:cubicBezTo>
                      <a:pt x="3688369" y="1459251"/>
                      <a:pt x="3696556" y="1464488"/>
                      <a:pt x="3703826" y="1471529"/>
                    </a:cubicBezTo>
                    <a:cubicBezTo>
                      <a:pt x="3716226" y="1483540"/>
                      <a:pt x="3724443" y="1497091"/>
                      <a:pt x="3728473" y="1512183"/>
                    </a:cubicBezTo>
                    <a:cubicBezTo>
                      <a:pt x="3732503" y="1527275"/>
                      <a:pt x="3733690" y="1542307"/>
                      <a:pt x="3732036" y="1557278"/>
                    </a:cubicBezTo>
                    <a:cubicBezTo>
                      <a:pt x="3730380" y="1572251"/>
                      <a:pt x="3726086" y="1586739"/>
                      <a:pt x="3719152" y="1600742"/>
                    </a:cubicBezTo>
                    <a:cubicBezTo>
                      <a:pt x="3712219" y="1614747"/>
                      <a:pt x="3704196" y="1626452"/>
                      <a:pt x="3695084" y="1635860"/>
                    </a:cubicBezTo>
                    <a:cubicBezTo>
                      <a:pt x="3671891" y="1659807"/>
                      <a:pt x="3645904" y="1673589"/>
                      <a:pt x="3617123" y="1677206"/>
                    </a:cubicBezTo>
                    <a:cubicBezTo>
                      <a:pt x="3588343" y="1680824"/>
                      <a:pt x="3558942" y="1678662"/>
                      <a:pt x="3528925" y="1670721"/>
                    </a:cubicBezTo>
                    <a:cubicBezTo>
                      <a:pt x="3498906" y="1662781"/>
                      <a:pt x="3469462" y="1651253"/>
                      <a:pt x="3440593" y="1636137"/>
                    </a:cubicBezTo>
                    <a:cubicBezTo>
                      <a:pt x="3411722" y="1621021"/>
                      <a:pt x="3385395" y="1606917"/>
                      <a:pt x="3361610" y="1593825"/>
                    </a:cubicBezTo>
                    <a:lnTo>
                      <a:pt x="3325755" y="1602607"/>
                    </a:lnTo>
                    <a:cubicBezTo>
                      <a:pt x="3371335" y="1635981"/>
                      <a:pt x="3413879" y="1663719"/>
                      <a:pt x="3453385" y="1685821"/>
                    </a:cubicBezTo>
                    <a:cubicBezTo>
                      <a:pt x="3492892" y="1707924"/>
                      <a:pt x="3529865" y="1723016"/>
                      <a:pt x="3564306" y="1731096"/>
                    </a:cubicBezTo>
                    <a:cubicBezTo>
                      <a:pt x="3598747" y="1739177"/>
                      <a:pt x="3630859" y="1739821"/>
                      <a:pt x="3660641" y="1733030"/>
                    </a:cubicBezTo>
                    <a:cubicBezTo>
                      <a:pt x="3690425" y="1726240"/>
                      <a:pt x="3718596" y="1710844"/>
                      <a:pt x="3745156" y="1686843"/>
                    </a:cubicBezTo>
                    <a:cubicBezTo>
                      <a:pt x="3756754" y="1674870"/>
                      <a:pt x="3766612" y="1659556"/>
                      <a:pt x="3774734" y="1640902"/>
                    </a:cubicBezTo>
                    <a:cubicBezTo>
                      <a:pt x="3782857" y="1622248"/>
                      <a:pt x="3787164" y="1601971"/>
                      <a:pt x="3787656" y="1580071"/>
                    </a:cubicBezTo>
                    <a:cubicBezTo>
                      <a:pt x="3788148" y="1558171"/>
                      <a:pt x="3783893" y="1535610"/>
                      <a:pt x="3774892" y="1512388"/>
                    </a:cubicBezTo>
                    <a:cubicBezTo>
                      <a:pt x="3765890" y="1489167"/>
                      <a:pt x="3750485" y="1466994"/>
                      <a:pt x="3728676" y="1445872"/>
                    </a:cubicBezTo>
                    <a:cubicBezTo>
                      <a:pt x="3710717" y="1428476"/>
                      <a:pt x="3688808" y="1414302"/>
                      <a:pt x="3662952" y="1403348"/>
                    </a:cubicBezTo>
                    <a:cubicBezTo>
                      <a:pt x="3637096" y="1392394"/>
                      <a:pt x="3608428" y="1389905"/>
                      <a:pt x="3576948" y="1395881"/>
                    </a:cubicBezTo>
                    <a:cubicBezTo>
                      <a:pt x="3581841" y="1412222"/>
                      <a:pt x="3584411" y="1428179"/>
                      <a:pt x="3584659" y="1443752"/>
                    </a:cubicBezTo>
                    <a:cubicBezTo>
                      <a:pt x="3584909" y="1459325"/>
                      <a:pt x="3583978" y="1473549"/>
                      <a:pt x="3581868" y="1486423"/>
                    </a:cubicBezTo>
                    <a:cubicBezTo>
                      <a:pt x="3579757" y="1499298"/>
                      <a:pt x="3577191" y="1509864"/>
                      <a:pt x="3574165" y="1518122"/>
                    </a:cubicBezTo>
                    <a:cubicBezTo>
                      <a:pt x="3571140" y="1526380"/>
                      <a:pt x="3569005" y="1531150"/>
                      <a:pt x="3567763" y="1532433"/>
                    </a:cubicBezTo>
                    <a:cubicBezTo>
                      <a:pt x="3566934" y="1533288"/>
                      <a:pt x="3564840" y="1533953"/>
                      <a:pt x="3561479" y="1534428"/>
                    </a:cubicBezTo>
                    <a:cubicBezTo>
                      <a:pt x="3558119" y="1534902"/>
                      <a:pt x="3555156" y="1533897"/>
                      <a:pt x="3552591" y="1531412"/>
                    </a:cubicBezTo>
                    <a:lnTo>
                      <a:pt x="3448036" y="1430147"/>
                    </a:lnTo>
                    <a:lnTo>
                      <a:pt x="3613912" y="1258885"/>
                    </a:lnTo>
                    <a:close/>
                    <a:moveTo>
                      <a:pt x="8692141" y="1178947"/>
                    </a:moveTo>
                    <a:cubicBezTo>
                      <a:pt x="8678871" y="1179863"/>
                      <a:pt x="8666208" y="1182710"/>
                      <a:pt x="8654153" y="1187488"/>
                    </a:cubicBezTo>
                    <a:cubicBezTo>
                      <a:pt x="8642097" y="1192266"/>
                      <a:pt x="8632350" y="1199679"/>
                      <a:pt x="8624911" y="1209727"/>
                    </a:cubicBezTo>
                    <a:cubicBezTo>
                      <a:pt x="8616056" y="1221688"/>
                      <a:pt x="8613105" y="1235429"/>
                      <a:pt x="8616059" y="1250948"/>
                    </a:cubicBezTo>
                    <a:cubicBezTo>
                      <a:pt x="8619013" y="1266468"/>
                      <a:pt x="8627428" y="1279364"/>
                      <a:pt x="8641303" y="1289636"/>
                    </a:cubicBezTo>
                    <a:cubicBezTo>
                      <a:pt x="8648959" y="1295304"/>
                      <a:pt x="8657942" y="1299177"/>
                      <a:pt x="8668254" y="1301256"/>
                    </a:cubicBezTo>
                    <a:cubicBezTo>
                      <a:pt x="8678566" y="1303335"/>
                      <a:pt x="8689400" y="1303208"/>
                      <a:pt x="8700757" y="1300876"/>
                    </a:cubicBezTo>
                    <a:cubicBezTo>
                      <a:pt x="8712113" y="1298543"/>
                      <a:pt x="8723304" y="1293681"/>
                      <a:pt x="8734331" y="1286290"/>
                    </a:cubicBezTo>
                    <a:cubicBezTo>
                      <a:pt x="8745359" y="1278899"/>
                      <a:pt x="8755654" y="1268744"/>
                      <a:pt x="8765218" y="1255826"/>
                    </a:cubicBezTo>
                    <a:lnTo>
                      <a:pt x="8769469" y="1250084"/>
                    </a:lnTo>
                    <a:cubicBezTo>
                      <a:pt x="8770904" y="1251147"/>
                      <a:pt x="8771830" y="1251647"/>
                      <a:pt x="8772246" y="1251585"/>
                    </a:cubicBezTo>
                    <a:cubicBezTo>
                      <a:pt x="8772663" y="1251523"/>
                      <a:pt x="8773349" y="1251846"/>
                      <a:pt x="8774306" y="1252555"/>
                    </a:cubicBezTo>
                    <a:lnTo>
                      <a:pt x="8780048" y="1256805"/>
                    </a:lnTo>
                    <a:cubicBezTo>
                      <a:pt x="8802057" y="1273099"/>
                      <a:pt x="8815203" y="1290609"/>
                      <a:pt x="8819487" y="1309336"/>
                    </a:cubicBezTo>
                    <a:cubicBezTo>
                      <a:pt x="8823771" y="1328062"/>
                      <a:pt x="8818828" y="1346994"/>
                      <a:pt x="8804659" y="1366132"/>
                    </a:cubicBezTo>
                    <a:cubicBezTo>
                      <a:pt x="8797575" y="1375702"/>
                      <a:pt x="8787150" y="1384280"/>
                      <a:pt x="8773386" y="1391866"/>
                    </a:cubicBezTo>
                    <a:cubicBezTo>
                      <a:pt x="8759621" y="1399453"/>
                      <a:pt x="8743637" y="1404285"/>
                      <a:pt x="8725433" y="1406363"/>
                    </a:cubicBezTo>
                    <a:cubicBezTo>
                      <a:pt x="8707229" y="1408440"/>
                      <a:pt x="8687275" y="1406629"/>
                      <a:pt x="8665569" y="1400930"/>
                    </a:cubicBezTo>
                    <a:cubicBezTo>
                      <a:pt x="8643864" y="1395231"/>
                      <a:pt x="8621529" y="1383880"/>
                      <a:pt x="8598563" y="1366877"/>
                    </a:cubicBezTo>
                    <a:cubicBezTo>
                      <a:pt x="8576075" y="1350229"/>
                      <a:pt x="8552044" y="1324660"/>
                      <a:pt x="8526469" y="1290171"/>
                    </a:cubicBezTo>
                    <a:lnTo>
                      <a:pt x="8522408" y="1412714"/>
                    </a:lnTo>
                    <a:cubicBezTo>
                      <a:pt x="8540005" y="1427964"/>
                      <a:pt x="8555242" y="1446652"/>
                      <a:pt x="8568120" y="1468777"/>
                    </a:cubicBezTo>
                    <a:cubicBezTo>
                      <a:pt x="8580997" y="1490903"/>
                      <a:pt x="8592520" y="1515359"/>
                      <a:pt x="8602688" y="1542145"/>
                    </a:cubicBezTo>
                    <a:cubicBezTo>
                      <a:pt x="8612856" y="1568930"/>
                      <a:pt x="8621576" y="1597422"/>
                      <a:pt x="8628848" y="1627619"/>
                    </a:cubicBezTo>
                    <a:cubicBezTo>
                      <a:pt x="8636119" y="1657817"/>
                      <a:pt x="8642949" y="1688612"/>
                      <a:pt x="8649335" y="1720006"/>
                    </a:cubicBezTo>
                    <a:lnTo>
                      <a:pt x="8673777" y="1686992"/>
                    </a:lnTo>
                    <a:cubicBezTo>
                      <a:pt x="8668913" y="1651540"/>
                      <a:pt x="8662286" y="1614969"/>
                      <a:pt x="8653895" y="1577278"/>
                    </a:cubicBezTo>
                    <a:cubicBezTo>
                      <a:pt x="8645505" y="1539587"/>
                      <a:pt x="8633252" y="1498109"/>
                      <a:pt x="8617135" y="1452846"/>
                    </a:cubicBezTo>
                    <a:cubicBezTo>
                      <a:pt x="8668449" y="1471577"/>
                      <a:pt x="8711995" y="1476040"/>
                      <a:pt x="8747773" y="1466232"/>
                    </a:cubicBezTo>
                    <a:cubicBezTo>
                      <a:pt x="8783550" y="1456425"/>
                      <a:pt x="8811357" y="1438125"/>
                      <a:pt x="8831194" y="1411331"/>
                    </a:cubicBezTo>
                    <a:cubicBezTo>
                      <a:pt x="8841820" y="1396977"/>
                      <a:pt x="8849279" y="1380649"/>
                      <a:pt x="8853571" y="1362346"/>
                    </a:cubicBezTo>
                    <a:cubicBezTo>
                      <a:pt x="8857863" y="1344043"/>
                      <a:pt x="8858403" y="1325554"/>
                      <a:pt x="8855191" y="1306881"/>
                    </a:cubicBezTo>
                    <a:cubicBezTo>
                      <a:pt x="8851979" y="1288208"/>
                      <a:pt x="8844870" y="1269797"/>
                      <a:pt x="8833863" y="1251649"/>
                    </a:cubicBezTo>
                    <a:cubicBezTo>
                      <a:pt x="8822856" y="1233500"/>
                      <a:pt x="8807783" y="1217342"/>
                      <a:pt x="8788644" y="1203173"/>
                    </a:cubicBezTo>
                    <a:lnTo>
                      <a:pt x="8778597" y="1195734"/>
                    </a:lnTo>
                    <a:lnTo>
                      <a:pt x="8765706" y="1190635"/>
                    </a:lnTo>
                    <a:cubicBezTo>
                      <a:pt x="8756155" y="1186527"/>
                      <a:pt x="8744824" y="1183323"/>
                      <a:pt x="8731713" y="1181023"/>
                    </a:cubicBezTo>
                    <a:cubicBezTo>
                      <a:pt x="8718601" y="1178723"/>
                      <a:pt x="8705411" y="1178032"/>
                      <a:pt x="8692141" y="1178947"/>
                    </a:cubicBezTo>
                    <a:close/>
                    <a:moveTo>
                      <a:pt x="3918937" y="1039615"/>
                    </a:moveTo>
                    <a:lnTo>
                      <a:pt x="4116230" y="1314594"/>
                    </a:lnTo>
                    <a:cubicBezTo>
                      <a:pt x="4094557" y="1308896"/>
                      <a:pt x="4074998" y="1304612"/>
                      <a:pt x="4057552" y="1301743"/>
                    </a:cubicBezTo>
                    <a:cubicBezTo>
                      <a:pt x="4040107" y="1298873"/>
                      <a:pt x="4023167" y="1297473"/>
                      <a:pt x="4006731" y="1297542"/>
                    </a:cubicBezTo>
                    <a:cubicBezTo>
                      <a:pt x="3990295" y="1297611"/>
                      <a:pt x="3973862" y="1298961"/>
                      <a:pt x="3957432" y="1301591"/>
                    </a:cubicBezTo>
                    <a:cubicBezTo>
                      <a:pt x="3941002" y="1304221"/>
                      <a:pt x="3923207" y="1308013"/>
                      <a:pt x="3904047" y="1312967"/>
                    </a:cubicBezTo>
                    <a:lnTo>
                      <a:pt x="3941958" y="1175863"/>
                    </a:lnTo>
                    <a:cubicBezTo>
                      <a:pt x="3921599" y="1169954"/>
                      <a:pt x="3903442" y="1165581"/>
                      <a:pt x="3887485" y="1162743"/>
                    </a:cubicBezTo>
                    <a:cubicBezTo>
                      <a:pt x="3871527" y="1159905"/>
                      <a:pt x="3856055" y="1157999"/>
                      <a:pt x="3841072" y="1157028"/>
                    </a:cubicBezTo>
                    <a:cubicBezTo>
                      <a:pt x="3826087" y="1156056"/>
                      <a:pt x="3811260" y="1156070"/>
                      <a:pt x="3796591" y="1157070"/>
                    </a:cubicBezTo>
                    <a:cubicBezTo>
                      <a:pt x="3781922" y="1158069"/>
                      <a:pt x="3765869" y="1159695"/>
                      <a:pt x="3748435" y="1161947"/>
                    </a:cubicBezTo>
                    <a:close/>
                    <a:moveTo>
                      <a:pt x="8107157" y="954082"/>
                    </a:moveTo>
                    <a:lnTo>
                      <a:pt x="8293698" y="957836"/>
                    </a:lnTo>
                    <a:lnTo>
                      <a:pt x="8180478" y="1158483"/>
                    </a:lnTo>
                    <a:cubicBezTo>
                      <a:pt x="8176163" y="1111617"/>
                      <a:pt x="8167736" y="1072343"/>
                      <a:pt x="8155196" y="1040659"/>
                    </a:cubicBezTo>
                    <a:cubicBezTo>
                      <a:pt x="8142657" y="1008976"/>
                      <a:pt x="8126643" y="980117"/>
                      <a:pt x="8107157" y="954082"/>
                    </a:cubicBezTo>
                    <a:close/>
                    <a:moveTo>
                      <a:pt x="8791457" y="879716"/>
                    </a:moveTo>
                    <a:cubicBezTo>
                      <a:pt x="8771565" y="897580"/>
                      <a:pt x="8758431" y="910818"/>
                      <a:pt x="8752055" y="919430"/>
                    </a:cubicBezTo>
                    <a:cubicBezTo>
                      <a:pt x="8742491" y="932349"/>
                      <a:pt x="8736652" y="945988"/>
                      <a:pt x="8734539" y="960349"/>
                    </a:cubicBezTo>
                    <a:cubicBezTo>
                      <a:pt x="8732425" y="974709"/>
                      <a:pt x="8733195" y="988427"/>
                      <a:pt x="8736848" y="1001501"/>
                    </a:cubicBezTo>
                    <a:cubicBezTo>
                      <a:pt x="8740501" y="1014576"/>
                      <a:pt x="8746382" y="1026892"/>
                      <a:pt x="8754491" y="1038450"/>
                    </a:cubicBezTo>
                    <a:cubicBezTo>
                      <a:pt x="8762600" y="1050009"/>
                      <a:pt x="8771917" y="1059684"/>
                      <a:pt x="8782443" y="1067477"/>
                    </a:cubicBezTo>
                    <a:cubicBezTo>
                      <a:pt x="8788185" y="1071728"/>
                      <a:pt x="8795539" y="1076802"/>
                      <a:pt x="8804505" y="1082699"/>
                    </a:cubicBezTo>
                    <a:cubicBezTo>
                      <a:pt x="8813472" y="1088597"/>
                      <a:pt x="8823094" y="1094609"/>
                      <a:pt x="8833371" y="1100737"/>
                    </a:cubicBezTo>
                    <a:cubicBezTo>
                      <a:pt x="8843649" y="1106865"/>
                      <a:pt x="8853511" y="1113054"/>
                      <a:pt x="8862955" y="1119306"/>
                    </a:cubicBezTo>
                    <a:cubicBezTo>
                      <a:pt x="8872401" y="1125558"/>
                      <a:pt x="8879994" y="1130809"/>
                      <a:pt x="8885735" y="1135060"/>
                    </a:cubicBezTo>
                    <a:cubicBezTo>
                      <a:pt x="8891955" y="1139665"/>
                      <a:pt x="8897909" y="1144628"/>
                      <a:pt x="8903598" y="1149951"/>
                    </a:cubicBezTo>
                    <a:cubicBezTo>
                      <a:pt x="8909287" y="1155274"/>
                      <a:pt x="8913966" y="1160959"/>
                      <a:pt x="8917635" y="1167009"/>
                    </a:cubicBezTo>
                    <a:cubicBezTo>
                      <a:pt x="8921304" y="1173059"/>
                      <a:pt x="8923573" y="1178998"/>
                      <a:pt x="8924443" y="1184826"/>
                    </a:cubicBezTo>
                    <a:cubicBezTo>
                      <a:pt x="8925313" y="1190655"/>
                      <a:pt x="8923622" y="1196440"/>
                      <a:pt x="8919371" y="1202182"/>
                    </a:cubicBezTo>
                    <a:cubicBezTo>
                      <a:pt x="8916892" y="1205531"/>
                      <a:pt x="8912489" y="1205975"/>
                      <a:pt x="8906163" y="1203514"/>
                    </a:cubicBezTo>
                    <a:lnTo>
                      <a:pt x="8652101" y="1015422"/>
                    </a:lnTo>
                    <a:lnTo>
                      <a:pt x="8650281" y="1067406"/>
                    </a:lnTo>
                    <a:lnTo>
                      <a:pt x="8991184" y="1319788"/>
                    </a:lnTo>
                    <a:lnTo>
                      <a:pt x="8992286" y="1267274"/>
                    </a:lnTo>
                    <a:lnTo>
                      <a:pt x="8938459" y="1227424"/>
                    </a:lnTo>
                    <a:cubicBezTo>
                      <a:pt x="8941187" y="1225740"/>
                      <a:pt x="8944385" y="1222922"/>
                      <a:pt x="8948051" y="1218970"/>
                    </a:cubicBezTo>
                    <a:cubicBezTo>
                      <a:pt x="8951718" y="1215018"/>
                      <a:pt x="8955738" y="1210588"/>
                      <a:pt x="8960113" y="1205679"/>
                    </a:cubicBezTo>
                    <a:lnTo>
                      <a:pt x="8960645" y="1204962"/>
                    </a:lnTo>
                    <a:cubicBezTo>
                      <a:pt x="8967214" y="1189085"/>
                      <a:pt x="8968024" y="1170982"/>
                      <a:pt x="8963075" y="1150653"/>
                    </a:cubicBezTo>
                    <a:cubicBezTo>
                      <a:pt x="8958127" y="1130323"/>
                      <a:pt x="8941777" y="1109886"/>
                      <a:pt x="8914027" y="1089342"/>
                    </a:cubicBezTo>
                    <a:cubicBezTo>
                      <a:pt x="8905893" y="1083320"/>
                      <a:pt x="8897223" y="1077272"/>
                      <a:pt x="8888017" y="1071197"/>
                    </a:cubicBezTo>
                    <a:cubicBezTo>
                      <a:pt x="8878812" y="1065122"/>
                      <a:pt x="8869725" y="1059136"/>
                      <a:pt x="8860759" y="1053239"/>
                    </a:cubicBezTo>
                    <a:cubicBezTo>
                      <a:pt x="8842950" y="1042276"/>
                      <a:pt x="8826391" y="1031128"/>
                      <a:pt x="8811080" y="1019793"/>
                    </a:cubicBezTo>
                    <a:cubicBezTo>
                      <a:pt x="8792420" y="1005978"/>
                      <a:pt x="8780368" y="992241"/>
                      <a:pt x="8774926" y="978583"/>
                    </a:cubicBezTo>
                    <a:cubicBezTo>
                      <a:pt x="8769483" y="964924"/>
                      <a:pt x="8771721" y="951396"/>
                      <a:pt x="8781639" y="937999"/>
                    </a:cubicBezTo>
                    <a:cubicBezTo>
                      <a:pt x="8784473" y="934172"/>
                      <a:pt x="8788051" y="930340"/>
                      <a:pt x="8792373" y="926503"/>
                    </a:cubicBezTo>
                    <a:cubicBezTo>
                      <a:pt x="8796695" y="922665"/>
                      <a:pt x="8801521" y="918647"/>
                      <a:pt x="8806853" y="914446"/>
                    </a:cubicBezTo>
                    <a:close/>
                    <a:moveTo>
                      <a:pt x="3987317" y="830094"/>
                    </a:moveTo>
                    <a:lnTo>
                      <a:pt x="4059675" y="930944"/>
                    </a:lnTo>
                    <a:cubicBezTo>
                      <a:pt x="4053439" y="927359"/>
                      <a:pt x="4046636" y="925280"/>
                      <a:pt x="4039264" y="924707"/>
                    </a:cubicBezTo>
                    <a:cubicBezTo>
                      <a:pt x="4031893" y="924134"/>
                      <a:pt x="4021183" y="923759"/>
                      <a:pt x="4007135" y="923581"/>
                    </a:cubicBezTo>
                    <a:lnTo>
                      <a:pt x="3965778" y="953253"/>
                    </a:lnTo>
                    <a:lnTo>
                      <a:pt x="3941836" y="970432"/>
                    </a:lnTo>
                    <a:lnTo>
                      <a:pt x="3616068" y="1204164"/>
                    </a:lnTo>
                    <a:lnTo>
                      <a:pt x="3664998" y="1221811"/>
                    </a:lnTo>
                    <a:lnTo>
                      <a:pt x="3675881" y="1214003"/>
                    </a:lnTo>
                    <a:lnTo>
                      <a:pt x="3703217" y="1230658"/>
                    </a:lnTo>
                    <a:cubicBezTo>
                      <a:pt x="3711451" y="1229879"/>
                      <a:pt x="3722413" y="1226776"/>
                      <a:pt x="3736104" y="1221349"/>
                    </a:cubicBezTo>
                    <a:cubicBezTo>
                      <a:pt x="3750762" y="1215229"/>
                      <a:pt x="3769745" y="1208753"/>
                      <a:pt x="3793052" y="1201921"/>
                    </a:cubicBezTo>
                    <a:cubicBezTo>
                      <a:pt x="3816359" y="1195090"/>
                      <a:pt x="3842204" y="1193582"/>
                      <a:pt x="3870586" y="1197398"/>
                    </a:cubicBezTo>
                    <a:lnTo>
                      <a:pt x="3824223" y="1362547"/>
                    </a:lnTo>
                    <a:lnTo>
                      <a:pt x="3900771" y="1383458"/>
                    </a:lnTo>
                    <a:lnTo>
                      <a:pt x="3906575" y="1379293"/>
                    </a:lnTo>
                    <a:cubicBezTo>
                      <a:pt x="3907543" y="1378599"/>
                      <a:pt x="3908302" y="1377871"/>
                      <a:pt x="3908855" y="1377108"/>
                    </a:cubicBezTo>
                    <a:cubicBezTo>
                      <a:pt x="3909406" y="1376346"/>
                      <a:pt x="3910166" y="1375618"/>
                      <a:pt x="3911133" y="1374924"/>
                    </a:cubicBezTo>
                    <a:cubicBezTo>
                      <a:pt x="3922743" y="1366594"/>
                      <a:pt x="3936102" y="1359940"/>
                      <a:pt x="3951212" y="1354960"/>
                    </a:cubicBezTo>
                    <a:cubicBezTo>
                      <a:pt x="3966323" y="1349980"/>
                      <a:pt x="3981436" y="1346281"/>
                      <a:pt x="3996552" y="1343861"/>
                    </a:cubicBezTo>
                    <a:cubicBezTo>
                      <a:pt x="4011668" y="1341441"/>
                      <a:pt x="4025506" y="1340305"/>
                      <a:pt x="4038067" y="1340451"/>
                    </a:cubicBezTo>
                    <a:cubicBezTo>
                      <a:pt x="4050628" y="1340598"/>
                      <a:pt x="4060405" y="1341459"/>
                      <a:pt x="4067398" y="1343036"/>
                    </a:cubicBezTo>
                    <a:cubicBezTo>
                      <a:pt x="4090931" y="1345201"/>
                      <a:pt x="4110438" y="1349157"/>
                      <a:pt x="4125918" y="1354902"/>
                    </a:cubicBezTo>
                    <a:cubicBezTo>
                      <a:pt x="4141396" y="1360649"/>
                      <a:pt x="4155267" y="1366449"/>
                      <a:pt x="4167528" y="1372306"/>
                    </a:cubicBezTo>
                    <a:cubicBezTo>
                      <a:pt x="4173764" y="1375891"/>
                      <a:pt x="4179827" y="1379235"/>
                      <a:pt x="4185715" y="1382337"/>
                    </a:cubicBezTo>
                    <a:cubicBezTo>
                      <a:pt x="4191604" y="1385438"/>
                      <a:pt x="4194202" y="1386505"/>
                      <a:pt x="4193507" y="1385538"/>
                    </a:cubicBezTo>
                    <a:lnTo>
                      <a:pt x="4227357" y="1389826"/>
                    </a:lnTo>
                    <a:lnTo>
                      <a:pt x="3956666" y="1012545"/>
                    </a:lnTo>
                    <a:lnTo>
                      <a:pt x="3994393" y="985476"/>
                    </a:lnTo>
                    <a:lnTo>
                      <a:pt x="4018337" y="968298"/>
                    </a:lnTo>
                    <a:lnTo>
                      <a:pt x="4026317" y="962571"/>
                    </a:lnTo>
                    <a:cubicBezTo>
                      <a:pt x="4030744" y="961593"/>
                      <a:pt x="4036748" y="962048"/>
                      <a:pt x="4044330" y="963935"/>
                    </a:cubicBezTo>
                    <a:cubicBezTo>
                      <a:pt x="4051912" y="965822"/>
                      <a:pt x="4059720" y="968279"/>
                      <a:pt x="4067754" y="971307"/>
                    </a:cubicBezTo>
                    <a:cubicBezTo>
                      <a:pt x="4075788" y="974335"/>
                      <a:pt x="4083218" y="977797"/>
                      <a:pt x="4090042" y="981693"/>
                    </a:cubicBezTo>
                    <a:cubicBezTo>
                      <a:pt x="4096867" y="985588"/>
                      <a:pt x="4101494" y="989229"/>
                      <a:pt x="4103923" y="992615"/>
                    </a:cubicBezTo>
                    <a:lnTo>
                      <a:pt x="4309024" y="1278478"/>
                    </a:lnTo>
                    <a:lnTo>
                      <a:pt x="4371739" y="1286234"/>
                    </a:lnTo>
                    <a:lnTo>
                      <a:pt x="4101047" y="908954"/>
                    </a:lnTo>
                    <a:lnTo>
                      <a:pt x="4182308" y="850650"/>
                    </a:lnTo>
                    <a:lnTo>
                      <a:pt x="4129751" y="835606"/>
                    </a:lnTo>
                    <a:lnTo>
                      <a:pt x="4075335" y="874648"/>
                    </a:lnTo>
                    <a:lnTo>
                      <a:pt x="4063378" y="865642"/>
                    </a:lnTo>
                    <a:cubicBezTo>
                      <a:pt x="4054019" y="857704"/>
                      <a:pt x="4042462" y="849510"/>
                      <a:pt x="4028708" y="841062"/>
                    </a:cubicBezTo>
                    <a:cubicBezTo>
                      <a:pt x="4014953" y="832613"/>
                      <a:pt x="4001156" y="828958"/>
                      <a:pt x="3987317" y="830094"/>
                    </a:cubicBezTo>
                    <a:close/>
                    <a:moveTo>
                      <a:pt x="8081208" y="682084"/>
                    </a:moveTo>
                    <a:lnTo>
                      <a:pt x="8085807" y="733895"/>
                    </a:lnTo>
                    <a:lnTo>
                      <a:pt x="8339337" y="876956"/>
                    </a:lnTo>
                    <a:lnTo>
                      <a:pt x="8327488" y="897954"/>
                    </a:lnTo>
                    <a:lnTo>
                      <a:pt x="8019438" y="893306"/>
                    </a:lnTo>
                    <a:lnTo>
                      <a:pt x="8033048" y="972759"/>
                    </a:lnTo>
                    <a:cubicBezTo>
                      <a:pt x="8053587" y="988450"/>
                      <a:pt x="8072127" y="1006772"/>
                      <a:pt x="8088670" y="1027728"/>
                    </a:cubicBezTo>
                    <a:cubicBezTo>
                      <a:pt x="8105213" y="1048683"/>
                      <a:pt x="8118388" y="1071668"/>
                      <a:pt x="8128197" y="1096684"/>
                    </a:cubicBezTo>
                    <a:cubicBezTo>
                      <a:pt x="8138005" y="1121700"/>
                      <a:pt x="8144097" y="1149062"/>
                      <a:pt x="8146473" y="1178770"/>
                    </a:cubicBezTo>
                    <a:cubicBezTo>
                      <a:pt x="8148849" y="1208478"/>
                      <a:pt x="8146286" y="1239671"/>
                      <a:pt x="8138783" y="1272349"/>
                    </a:cubicBezTo>
                    <a:lnTo>
                      <a:pt x="8152798" y="1303840"/>
                    </a:lnTo>
                    <a:lnTo>
                      <a:pt x="8380555" y="900214"/>
                    </a:lnTo>
                    <a:lnTo>
                      <a:pt x="8422291" y="923765"/>
                    </a:lnTo>
                    <a:lnTo>
                      <a:pt x="8447437" y="937954"/>
                    </a:lnTo>
                    <a:lnTo>
                      <a:pt x="8456510" y="943074"/>
                    </a:lnTo>
                    <a:cubicBezTo>
                      <a:pt x="8459262" y="946677"/>
                      <a:pt x="8461378" y="952315"/>
                      <a:pt x="8462859" y="959986"/>
                    </a:cubicBezTo>
                    <a:cubicBezTo>
                      <a:pt x="8464341" y="967658"/>
                      <a:pt x="8465400" y="975774"/>
                      <a:pt x="8466037" y="984336"/>
                    </a:cubicBezTo>
                    <a:cubicBezTo>
                      <a:pt x="8466674" y="992898"/>
                      <a:pt x="8466663" y="1001095"/>
                      <a:pt x="8466004" y="1008925"/>
                    </a:cubicBezTo>
                    <a:cubicBezTo>
                      <a:pt x="8465345" y="1016756"/>
                      <a:pt x="8463991" y="1022486"/>
                      <a:pt x="8461943" y="1026115"/>
                    </a:cubicBezTo>
                    <a:lnTo>
                      <a:pt x="8289041" y="1332528"/>
                    </a:lnTo>
                    <a:lnTo>
                      <a:pt x="8308418" y="1392677"/>
                    </a:lnTo>
                    <a:lnTo>
                      <a:pt x="8536613" y="988274"/>
                    </a:lnTo>
                    <a:lnTo>
                      <a:pt x="8623715" y="1037424"/>
                    </a:lnTo>
                    <a:lnTo>
                      <a:pt x="8615227" y="983419"/>
                    </a:lnTo>
                    <a:lnTo>
                      <a:pt x="8556899" y="950506"/>
                    </a:lnTo>
                    <a:lnTo>
                      <a:pt x="8560032" y="935869"/>
                    </a:lnTo>
                    <a:cubicBezTo>
                      <a:pt x="8563291" y="924036"/>
                      <a:pt x="8565856" y="910104"/>
                      <a:pt x="8567726" y="894070"/>
                    </a:cubicBezTo>
                    <a:cubicBezTo>
                      <a:pt x="8569596" y="878037"/>
                      <a:pt x="8567102" y="863984"/>
                      <a:pt x="8560243" y="851911"/>
                    </a:cubicBezTo>
                    <a:lnTo>
                      <a:pt x="8499245" y="960011"/>
                    </a:lnTo>
                    <a:cubicBezTo>
                      <a:pt x="8499870" y="952845"/>
                      <a:pt x="8498891" y="945799"/>
                      <a:pt x="8496306" y="938872"/>
                    </a:cubicBezTo>
                    <a:cubicBezTo>
                      <a:pt x="8493721" y="931944"/>
                      <a:pt x="8489551" y="922072"/>
                      <a:pt x="8483796" y="909255"/>
                    </a:cubicBezTo>
                    <a:lnTo>
                      <a:pt x="8438171" y="883510"/>
                    </a:lnTo>
                    <a:lnTo>
                      <a:pt x="8413803" y="869760"/>
                    </a:lnTo>
                    <a:close/>
                    <a:moveTo>
                      <a:pt x="7726673" y="587173"/>
                    </a:moveTo>
                    <a:lnTo>
                      <a:pt x="7932950" y="670173"/>
                    </a:lnTo>
                    <a:lnTo>
                      <a:pt x="7872950" y="819289"/>
                    </a:lnTo>
                    <a:cubicBezTo>
                      <a:pt x="7871198" y="810884"/>
                      <a:pt x="7868675" y="801206"/>
                      <a:pt x="7865381" y="790255"/>
                    </a:cubicBezTo>
                    <a:cubicBezTo>
                      <a:pt x="7862087" y="779304"/>
                      <a:pt x="7858101" y="768877"/>
                      <a:pt x="7853423" y="758973"/>
                    </a:cubicBezTo>
                    <a:cubicBezTo>
                      <a:pt x="7848745" y="749070"/>
                      <a:pt x="7843540" y="740077"/>
                      <a:pt x="7837808" y="731996"/>
                    </a:cubicBezTo>
                    <a:cubicBezTo>
                      <a:pt x="7832076" y="723914"/>
                      <a:pt x="7825621" y="718429"/>
                      <a:pt x="7818441" y="715540"/>
                    </a:cubicBezTo>
                    <a:cubicBezTo>
                      <a:pt x="7811261" y="712651"/>
                      <a:pt x="7804077" y="712166"/>
                      <a:pt x="7796887" y="714086"/>
                    </a:cubicBezTo>
                    <a:cubicBezTo>
                      <a:pt x="7789698" y="716006"/>
                      <a:pt x="7782618" y="718451"/>
                      <a:pt x="7775647" y="721422"/>
                    </a:cubicBezTo>
                    <a:lnTo>
                      <a:pt x="7767020" y="723726"/>
                    </a:lnTo>
                    <a:cubicBezTo>
                      <a:pt x="7774919" y="699311"/>
                      <a:pt x="7774857" y="675543"/>
                      <a:pt x="7766834" y="652423"/>
                    </a:cubicBezTo>
                    <a:cubicBezTo>
                      <a:pt x="7758811" y="629302"/>
                      <a:pt x="7745424" y="607552"/>
                      <a:pt x="7726673" y="587173"/>
                    </a:cubicBezTo>
                    <a:close/>
                    <a:moveTo>
                      <a:pt x="7605155" y="492075"/>
                    </a:moveTo>
                    <a:lnTo>
                      <a:pt x="7617322" y="543173"/>
                    </a:lnTo>
                    <a:lnTo>
                      <a:pt x="7628091" y="547506"/>
                    </a:lnTo>
                    <a:lnTo>
                      <a:pt x="7624890" y="572207"/>
                    </a:lnTo>
                    <a:cubicBezTo>
                      <a:pt x="7632387" y="582282"/>
                      <a:pt x="7640632" y="590894"/>
                      <a:pt x="7649627" y="598042"/>
                    </a:cubicBezTo>
                    <a:cubicBezTo>
                      <a:pt x="7658622" y="605191"/>
                      <a:pt x="7668198" y="612092"/>
                      <a:pt x="7678355" y="618746"/>
                    </a:cubicBezTo>
                    <a:cubicBezTo>
                      <a:pt x="7687737" y="625729"/>
                      <a:pt x="7696926" y="632796"/>
                      <a:pt x="7705921" y="639944"/>
                    </a:cubicBezTo>
                    <a:cubicBezTo>
                      <a:pt x="7714916" y="647093"/>
                      <a:pt x="7722306" y="655040"/>
                      <a:pt x="7728092" y="663785"/>
                    </a:cubicBezTo>
                    <a:cubicBezTo>
                      <a:pt x="7733878" y="672530"/>
                      <a:pt x="7737284" y="682403"/>
                      <a:pt x="7738312" y="693405"/>
                    </a:cubicBezTo>
                    <a:cubicBezTo>
                      <a:pt x="7739340" y="704406"/>
                      <a:pt x="7736854" y="717363"/>
                      <a:pt x="7730854" y="732274"/>
                    </a:cubicBezTo>
                    <a:cubicBezTo>
                      <a:pt x="7728631" y="737797"/>
                      <a:pt x="7721488" y="744388"/>
                      <a:pt x="7709422" y="752046"/>
                    </a:cubicBezTo>
                    <a:cubicBezTo>
                      <a:pt x="7697357" y="759705"/>
                      <a:pt x="7683994" y="767001"/>
                      <a:pt x="7669332" y="773935"/>
                    </a:cubicBezTo>
                    <a:cubicBezTo>
                      <a:pt x="7654670" y="780870"/>
                      <a:pt x="7640702" y="786479"/>
                      <a:pt x="7627428" y="790763"/>
                    </a:cubicBezTo>
                    <a:cubicBezTo>
                      <a:pt x="7614153" y="795048"/>
                      <a:pt x="7605583" y="796412"/>
                      <a:pt x="7601717" y="794856"/>
                    </a:cubicBezTo>
                    <a:cubicBezTo>
                      <a:pt x="7600613" y="794412"/>
                      <a:pt x="7597912" y="790758"/>
                      <a:pt x="7593614" y="783896"/>
                    </a:cubicBezTo>
                    <a:cubicBezTo>
                      <a:pt x="7589317" y="777033"/>
                      <a:pt x="7588067" y="766584"/>
                      <a:pt x="7589865" y="752548"/>
                    </a:cubicBezTo>
                    <a:lnTo>
                      <a:pt x="7556061" y="740871"/>
                    </a:lnTo>
                    <a:cubicBezTo>
                      <a:pt x="7553832" y="749600"/>
                      <a:pt x="7553202" y="760736"/>
                      <a:pt x="7554169" y="774280"/>
                    </a:cubicBezTo>
                    <a:cubicBezTo>
                      <a:pt x="7555136" y="787824"/>
                      <a:pt x="7557430" y="801260"/>
                      <a:pt x="7561051" y="814589"/>
                    </a:cubicBezTo>
                    <a:cubicBezTo>
                      <a:pt x="7564672" y="827917"/>
                      <a:pt x="7569594" y="840004"/>
                      <a:pt x="7575818" y="850851"/>
                    </a:cubicBezTo>
                    <a:cubicBezTo>
                      <a:pt x="7582042" y="861697"/>
                      <a:pt x="7589295" y="868787"/>
                      <a:pt x="7597580" y="872120"/>
                    </a:cubicBezTo>
                    <a:cubicBezTo>
                      <a:pt x="7603102" y="874342"/>
                      <a:pt x="7610011" y="874716"/>
                      <a:pt x="7618305" y="873240"/>
                    </a:cubicBezTo>
                    <a:cubicBezTo>
                      <a:pt x="7626599" y="871765"/>
                      <a:pt x="7635807" y="869214"/>
                      <a:pt x="7645930" y="865586"/>
                    </a:cubicBezTo>
                    <a:cubicBezTo>
                      <a:pt x="7656052" y="861959"/>
                      <a:pt x="7666840" y="857476"/>
                      <a:pt x="7678292" y="852138"/>
                    </a:cubicBezTo>
                    <a:cubicBezTo>
                      <a:pt x="7689745" y="846800"/>
                      <a:pt x="7701391" y="841379"/>
                      <a:pt x="7713231" y="835876"/>
                    </a:cubicBezTo>
                    <a:cubicBezTo>
                      <a:pt x="7724296" y="830703"/>
                      <a:pt x="7735223" y="825474"/>
                      <a:pt x="7746012" y="820190"/>
                    </a:cubicBezTo>
                    <a:cubicBezTo>
                      <a:pt x="7756801" y="814906"/>
                      <a:pt x="7766870" y="810615"/>
                      <a:pt x="7776218" y="807318"/>
                    </a:cubicBezTo>
                    <a:cubicBezTo>
                      <a:pt x="7785566" y="804021"/>
                      <a:pt x="7794055" y="801661"/>
                      <a:pt x="7801686" y="800240"/>
                    </a:cubicBezTo>
                    <a:cubicBezTo>
                      <a:pt x="7809316" y="798818"/>
                      <a:pt x="7815617" y="799108"/>
                      <a:pt x="7820588" y="801107"/>
                    </a:cubicBezTo>
                    <a:cubicBezTo>
                      <a:pt x="7826663" y="803552"/>
                      <a:pt x="7831627" y="808758"/>
                      <a:pt x="7835479" y="816725"/>
                    </a:cubicBezTo>
                    <a:cubicBezTo>
                      <a:pt x="7839332" y="824692"/>
                      <a:pt x="7842244" y="833404"/>
                      <a:pt x="7844215" y="842860"/>
                    </a:cubicBezTo>
                    <a:cubicBezTo>
                      <a:pt x="7846185" y="852315"/>
                      <a:pt x="7847134" y="861521"/>
                      <a:pt x="7847060" y="870475"/>
                    </a:cubicBezTo>
                    <a:cubicBezTo>
                      <a:pt x="7846986" y="879429"/>
                      <a:pt x="7846061" y="886115"/>
                      <a:pt x="7844283" y="890533"/>
                    </a:cubicBezTo>
                    <a:lnTo>
                      <a:pt x="7775616" y="1061188"/>
                    </a:lnTo>
                    <a:lnTo>
                      <a:pt x="7803522" y="1118619"/>
                    </a:lnTo>
                    <a:lnTo>
                      <a:pt x="7976856" y="687840"/>
                    </a:lnTo>
                    <a:lnTo>
                      <a:pt x="8045615" y="715507"/>
                    </a:lnTo>
                    <a:lnTo>
                      <a:pt x="8030964" y="663409"/>
                    </a:lnTo>
                    <a:close/>
                    <a:moveTo>
                      <a:pt x="6081101" y="402424"/>
                    </a:moveTo>
                    <a:lnTo>
                      <a:pt x="6089806" y="629965"/>
                    </a:lnTo>
                    <a:cubicBezTo>
                      <a:pt x="6065790" y="593947"/>
                      <a:pt x="6040571" y="565422"/>
                      <a:pt x="6014149" y="544390"/>
                    </a:cubicBezTo>
                    <a:cubicBezTo>
                      <a:pt x="5987727" y="523358"/>
                      <a:pt x="5960309" y="507429"/>
                      <a:pt x="5931895" y="496601"/>
                    </a:cubicBezTo>
                    <a:cubicBezTo>
                      <a:pt x="5958668" y="480087"/>
                      <a:pt x="5983684" y="464385"/>
                      <a:pt x="6006944" y="449495"/>
                    </a:cubicBezTo>
                    <a:cubicBezTo>
                      <a:pt x="6030205" y="434605"/>
                      <a:pt x="6054924" y="418915"/>
                      <a:pt x="6081101" y="402424"/>
                    </a:cubicBezTo>
                    <a:close/>
                    <a:moveTo>
                      <a:pt x="6951370" y="372827"/>
                    </a:moveTo>
                    <a:lnTo>
                      <a:pt x="7056390" y="389033"/>
                    </a:lnTo>
                    <a:lnTo>
                      <a:pt x="7046994" y="449927"/>
                    </a:lnTo>
                    <a:lnTo>
                      <a:pt x="7021400" y="445978"/>
                    </a:lnTo>
                    <a:cubicBezTo>
                      <a:pt x="6991983" y="441439"/>
                      <a:pt x="6971653" y="433633"/>
                      <a:pt x="6960411" y="422562"/>
                    </a:cubicBezTo>
                    <a:cubicBezTo>
                      <a:pt x="6949169" y="411490"/>
                      <a:pt x="6944546" y="399483"/>
                      <a:pt x="6946544" y="386539"/>
                    </a:cubicBezTo>
                    <a:cubicBezTo>
                      <a:pt x="6946725" y="385363"/>
                      <a:pt x="6947190" y="383326"/>
                      <a:pt x="6947938" y="380430"/>
                    </a:cubicBezTo>
                    <a:cubicBezTo>
                      <a:pt x="6948686" y="377533"/>
                      <a:pt x="6949830" y="374999"/>
                      <a:pt x="6951370" y="372827"/>
                    </a:cubicBezTo>
                    <a:close/>
                    <a:moveTo>
                      <a:pt x="4959383" y="365849"/>
                    </a:moveTo>
                    <a:lnTo>
                      <a:pt x="5024538" y="532133"/>
                    </a:lnTo>
                    <a:cubicBezTo>
                      <a:pt x="5014195" y="525317"/>
                      <a:pt x="5003188" y="518440"/>
                      <a:pt x="4991519" y="511503"/>
                    </a:cubicBezTo>
                    <a:cubicBezTo>
                      <a:pt x="4979850" y="504567"/>
                      <a:pt x="4967814" y="498733"/>
                      <a:pt x="4955410" y="494003"/>
                    </a:cubicBezTo>
                    <a:cubicBezTo>
                      <a:pt x="4943007" y="489272"/>
                      <a:pt x="4930508" y="486337"/>
                      <a:pt x="4917913" y="485198"/>
                    </a:cubicBezTo>
                    <a:cubicBezTo>
                      <a:pt x="4905319" y="484058"/>
                      <a:pt x="4893202" y="485769"/>
                      <a:pt x="4881561" y="490330"/>
                    </a:cubicBezTo>
                    <a:cubicBezTo>
                      <a:pt x="4872139" y="494022"/>
                      <a:pt x="4861953" y="503928"/>
                      <a:pt x="4851006" y="520046"/>
                    </a:cubicBezTo>
                    <a:cubicBezTo>
                      <a:pt x="4840059" y="536164"/>
                      <a:pt x="4830265" y="560941"/>
                      <a:pt x="4821627" y="594376"/>
                    </a:cubicBezTo>
                    <a:cubicBezTo>
                      <a:pt x="4815044" y="587365"/>
                      <a:pt x="4807213" y="580842"/>
                      <a:pt x="4798135" y="574809"/>
                    </a:cubicBezTo>
                    <a:cubicBezTo>
                      <a:pt x="4789058" y="568775"/>
                      <a:pt x="4779474" y="563898"/>
                      <a:pt x="4769385" y="560179"/>
                    </a:cubicBezTo>
                    <a:cubicBezTo>
                      <a:pt x="4759296" y="556460"/>
                      <a:pt x="4749142" y="554204"/>
                      <a:pt x="4738922" y="553414"/>
                    </a:cubicBezTo>
                    <a:cubicBezTo>
                      <a:pt x="4728701" y="552623"/>
                      <a:pt x="4719157" y="553965"/>
                      <a:pt x="4710288" y="557440"/>
                    </a:cubicBezTo>
                    <a:lnTo>
                      <a:pt x="4654029" y="579484"/>
                    </a:lnTo>
                    <a:lnTo>
                      <a:pt x="4631303" y="588388"/>
                    </a:lnTo>
                    <a:lnTo>
                      <a:pt x="4632243" y="589024"/>
                    </a:lnTo>
                    <a:lnTo>
                      <a:pt x="4623502" y="593363"/>
                    </a:lnTo>
                    <a:cubicBezTo>
                      <a:pt x="4615345" y="597838"/>
                      <a:pt x="4608321" y="602349"/>
                      <a:pt x="4602429" y="606895"/>
                    </a:cubicBezTo>
                    <a:cubicBezTo>
                      <a:pt x="4596538" y="611441"/>
                      <a:pt x="4591473" y="616463"/>
                      <a:pt x="4587233" y="621960"/>
                    </a:cubicBezTo>
                    <a:cubicBezTo>
                      <a:pt x="4582994" y="627458"/>
                      <a:pt x="4578308" y="633450"/>
                      <a:pt x="4573177" y="639936"/>
                    </a:cubicBezTo>
                    <a:cubicBezTo>
                      <a:pt x="4561881" y="658429"/>
                      <a:pt x="4552453" y="678427"/>
                      <a:pt x="4544895" y="699930"/>
                    </a:cubicBezTo>
                    <a:cubicBezTo>
                      <a:pt x="4537336" y="721434"/>
                      <a:pt x="4532338" y="744172"/>
                      <a:pt x="4529903" y="768144"/>
                    </a:cubicBezTo>
                    <a:cubicBezTo>
                      <a:pt x="4527467" y="792116"/>
                      <a:pt x="4528063" y="817298"/>
                      <a:pt x="4531691" y="843690"/>
                    </a:cubicBezTo>
                    <a:cubicBezTo>
                      <a:pt x="4535318" y="870081"/>
                      <a:pt x="4542731" y="896749"/>
                      <a:pt x="4553926" y="923691"/>
                    </a:cubicBezTo>
                    <a:cubicBezTo>
                      <a:pt x="4567946" y="957839"/>
                      <a:pt x="4584415" y="985593"/>
                      <a:pt x="4603334" y="1006952"/>
                    </a:cubicBezTo>
                    <a:cubicBezTo>
                      <a:pt x="4622253" y="1028312"/>
                      <a:pt x="4641706" y="1044506"/>
                      <a:pt x="4661693" y="1055537"/>
                    </a:cubicBezTo>
                    <a:cubicBezTo>
                      <a:pt x="4681679" y="1066567"/>
                      <a:pt x="4701700" y="1072788"/>
                      <a:pt x="4721755" y="1074201"/>
                    </a:cubicBezTo>
                    <a:cubicBezTo>
                      <a:pt x="4741809" y="1075614"/>
                      <a:pt x="4760151" y="1073063"/>
                      <a:pt x="4776780" y="1066548"/>
                    </a:cubicBezTo>
                    <a:cubicBezTo>
                      <a:pt x="4788974" y="1061770"/>
                      <a:pt x="4798715" y="1056035"/>
                      <a:pt x="4806004" y="1049343"/>
                    </a:cubicBezTo>
                    <a:cubicBezTo>
                      <a:pt x="4813291" y="1042651"/>
                      <a:pt x="4818483" y="1035502"/>
                      <a:pt x="4821577" y="1027896"/>
                    </a:cubicBezTo>
                    <a:cubicBezTo>
                      <a:pt x="4824671" y="1020289"/>
                      <a:pt x="4826216" y="1012811"/>
                      <a:pt x="4826213" y="1005459"/>
                    </a:cubicBezTo>
                    <a:cubicBezTo>
                      <a:pt x="4826209" y="998108"/>
                      <a:pt x="4825013" y="991383"/>
                      <a:pt x="4822624" y="985286"/>
                    </a:cubicBezTo>
                    <a:cubicBezTo>
                      <a:pt x="4820018" y="978635"/>
                      <a:pt x="4815887" y="972581"/>
                      <a:pt x="4810232" y="967124"/>
                    </a:cubicBezTo>
                    <a:cubicBezTo>
                      <a:pt x="4804578" y="961667"/>
                      <a:pt x="4798279" y="957422"/>
                      <a:pt x="4791335" y="954388"/>
                    </a:cubicBezTo>
                    <a:cubicBezTo>
                      <a:pt x="4784392" y="951354"/>
                      <a:pt x="4776913" y="949809"/>
                      <a:pt x="4768900" y="949752"/>
                    </a:cubicBezTo>
                    <a:cubicBezTo>
                      <a:pt x="4760885" y="949695"/>
                      <a:pt x="4752720" y="951296"/>
                      <a:pt x="4744406" y="954554"/>
                    </a:cubicBezTo>
                    <a:cubicBezTo>
                      <a:pt x="4732429" y="959886"/>
                      <a:pt x="4724991" y="968235"/>
                      <a:pt x="4722091" y="979601"/>
                    </a:cubicBezTo>
                    <a:cubicBezTo>
                      <a:pt x="4719193" y="990967"/>
                      <a:pt x="4720240" y="1003025"/>
                      <a:pt x="4725235" y="1015773"/>
                    </a:cubicBezTo>
                    <a:cubicBezTo>
                      <a:pt x="4726973" y="1020207"/>
                      <a:pt x="4728988" y="1024533"/>
                      <a:pt x="4731279" y="1028750"/>
                    </a:cubicBezTo>
                    <a:cubicBezTo>
                      <a:pt x="4733571" y="1032967"/>
                      <a:pt x="4736694" y="1036859"/>
                      <a:pt x="4740649" y="1040424"/>
                    </a:cubicBezTo>
                    <a:cubicBezTo>
                      <a:pt x="4725294" y="1038768"/>
                      <a:pt x="4710487" y="1034020"/>
                      <a:pt x="4696226" y="1026181"/>
                    </a:cubicBezTo>
                    <a:cubicBezTo>
                      <a:pt x="4681965" y="1018342"/>
                      <a:pt x="4668740" y="1008658"/>
                      <a:pt x="4656550" y="997130"/>
                    </a:cubicBezTo>
                    <a:cubicBezTo>
                      <a:pt x="4644360" y="985602"/>
                      <a:pt x="4633641" y="973338"/>
                      <a:pt x="4624391" y="960339"/>
                    </a:cubicBezTo>
                    <a:cubicBezTo>
                      <a:pt x="4615142" y="947339"/>
                      <a:pt x="4608128" y="934742"/>
                      <a:pt x="4603350" y="922548"/>
                    </a:cubicBezTo>
                    <a:cubicBezTo>
                      <a:pt x="4596834" y="905919"/>
                      <a:pt x="4592163" y="890326"/>
                      <a:pt x="4589337" y="875769"/>
                    </a:cubicBezTo>
                    <a:cubicBezTo>
                      <a:pt x="4586510" y="861212"/>
                      <a:pt x="4584865" y="847630"/>
                      <a:pt x="4584401" y="835025"/>
                    </a:cubicBezTo>
                    <a:cubicBezTo>
                      <a:pt x="4583937" y="822419"/>
                      <a:pt x="4584354" y="810427"/>
                      <a:pt x="4585651" y="799050"/>
                    </a:cubicBezTo>
                    <a:cubicBezTo>
                      <a:pt x="4586947" y="787672"/>
                      <a:pt x="4588520" y="776186"/>
                      <a:pt x="4590371" y="764591"/>
                    </a:cubicBezTo>
                    <a:cubicBezTo>
                      <a:pt x="4599706" y="726407"/>
                      <a:pt x="4613003" y="694663"/>
                      <a:pt x="4630262" y="669358"/>
                    </a:cubicBezTo>
                    <a:cubicBezTo>
                      <a:pt x="4643205" y="650380"/>
                      <a:pt x="4658757" y="634156"/>
                      <a:pt x="4676917" y="620687"/>
                    </a:cubicBezTo>
                    <a:lnTo>
                      <a:pt x="4692364" y="610499"/>
                    </a:lnTo>
                    <a:lnTo>
                      <a:pt x="4718443" y="600280"/>
                    </a:lnTo>
                    <a:cubicBezTo>
                      <a:pt x="4735625" y="593547"/>
                      <a:pt x="4752263" y="593582"/>
                      <a:pt x="4768355" y="600384"/>
                    </a:cubicBezTo>
                    <a:cubicBezTo>
                      <a:pt x="4784447" y="607186"/>
                      <a:pt x="4797860" y="617755"/>
                      <a:pt x="4808592" y="632092"/>
                    </a:cubicBezTo>
                    <a:cubicBezTo>
                      <a:pt x="4802135" y="638458"/>
                      <a:pt x="4795691" y="646898"/>
                      <a:pt x="4789261" y="657409"/>
                    </a:cubicBezTo>
                    <a:cubicBezTo>
                      <a:pt x="4782830" y="667921"/>
                      <a:pt x="4777526" y="679270"/>
                      <a:pt x="4773349" y="691457"/>
                    </a:cubicBezTo>
                    <a:cubicBezTo>
                      <a:pt x="4769173" y="703643"/>
                      <a:pt x="4766322" y="715949"/>
                      <a:pt x="4764798" y="728375"/>
                    </a:cubicBezTo>
                    <a:cubicBezTo>
                      <a:pt x="4763272" y="740801"/>
                      <a:pt x="4764465" y="752003"/>
                      <a:pt x="4768374" y="761980"/>
                    </a:cubicBezTo>
                    <a:cubicBezTo>
                      <a:pt x="4775324" y="779717"/>
                      <a:pt x="4785031" y="790619"/>
                      <a:pt x="4797494" y="794687"/>
                    </a:cubicBezTo>
                    <a:cubicBezTo>
                      <a:pt x="4809958" y="798755"/>
                      <a:pt x="4825057" y="797314"/>
                      <a:pt x="4842794" y="790364"/>
                    </a:cubicBezTo>
                    <a:cubicBezTo>
                      <a:pt x="4856097" y="785152"/>
                      <a:pt x="4867114" y="774921"/>
                      <a:pt x="4875844" y="759671"/>
                    </a:cubicBezTo>
                    <a:cubicBezTo>
                      <a:pt x="4884575" y="744422"/>
                      <a:pt x="4890986" y="728963"/>
                      <a:pt x="4895076" y="713294"/>
                    </a:cubicBezTo>
                    <a:cubicBezTo>
                      <a:pt x="4905397" y="723316"/>
                      <a:pt x="4918778" y="730541"/>
                      <a:pt x="4935218" y="734969"/>
                    </a:cubicBezTo>
                    <a:cubicBezTo>
                      <a:pt x="4951659" y="739396"/>
                      <a:pt x="4967363" y="738678"/>
                      <a:pt x="4982328" y="732814"/>
                    </a:cubicBezTo>
                    <a:cubicBezTo>
                      <a:pt x="4995076" y="727819"/>
                      <a:pt x="5004424" y="719041"/>
                      <a:pt x="5010372" y="706480"/>
                    </a:cubicBezTo>
                    <a:cubicBezTo>
                      <a:pt x="5016320" y="693920"/>
                      <a:pt x="5016796" y="681265"/>
                      <a:pt x="5011801" y="668517"/>
                    </a:cubicBezTo>
                    <a:cubicBezTo>
                      <a:pt x="4999205" y="636368"/>
                      <a:pt x="4959412" y="612319"/>
                      <a:pt x="4892421" y="596369"/>
                    </a:cubicBezTo>
                    <a:cubicBezTo>
                      <a:pt x="4892877" y="594272"/>
                      <a:pt x="4892998" y="592946"/>
                      <a:pt x="4892780" y="592392"/>
                    </a:cubicBezTo>
                    <a:cubicBezTo>
                      <a:pt x="4892563" y="591837"/>
                      <a:pt x="4892683" y="590511"/>
                      <a:pt x="4893140" y="588414"/>
                    </a:cubicBezTo>
                    <a:lnTo>
                      <a:pt x="4893465" y="589246"/>
                    </a:lnTo>
                    <a:cubicBezTo>
                      <a:pt x="4895750" y="578760"/>
                      <a:pt x="4899024" y="569165"/>
                      <a:pt x="4903286" y="560462"/>
                    </a:cubicBezTo>
                    <a:cubicBezTo>
                      <a:pt x="4907549" y="551758"/>
                      <a:pt x="4914451" y="544898"/>
                      <a:pt x="4923995" y="539880"/>
                    </a:cubicBezTo>
                    <a:cubicBezTo>
                      <a:pt x="4935177" y="537416"/>
                      <a:pt x="4947880" y="538833"/>
                      <a:pt x="4962104" y="544129"/>
                    </a:cubicBezTo>
                    <a:cubicBezTo>
                      <a:pt x="4976327" y="549426"/>
                      <a:pt x="4989906" y="555933"/>
                      <a:pt x="5002841" y="563652"/>
                    </a:cubicBezTo>
                    <a:cubicBezTo>
                      <a:pt x="5015776" y="571372"/>
                      <a:pt x="5027133" y="579550"/>
                      <a:pt x="5036911" y="588186"/>
                    </a:cubicBezTo>
                    <a:cubicBezTo>
                      <a:pt x="5046688" y="596823"/>
                      <a:pt x="5052446" y="603359"/>
                      <a:pt x="5054184" y="607793"/>
                    </a:cubicBezTo>
                    <a:lnTo>
                      <a:pt x="5162015" y="882994"/>
                    </a:lnTo>
                    <a:cubicBezTo>
                      <a:pt x="5148151" y="873720"/>
                      <a:pt x="5132330" y="867611"/>
                      <a:pt x="5114553" y="864667"/>
                    </a:cubicBezTo>
                    <a:cubicBezTo>
                      <a:pt x="5096775" y="861722"/>
                      <a:pt x="5080126" y="863290"/>
                      <a:pt x="5064607" y="869371"/>
                    </a:cubicBezTo>
                    <a:cubicBezTo>
                      <a:pt x="5059064" y="871543"/>
                      <a:pt x="5053377" y="874571"/>
                      <a:pt x="5047545" y="878454"/>
                    </a:cubicBezTo>
                    <a:cubicBezTo>
                      <a:pt x="5041714" y="882337"/>
                      <a:pt x="5035522" y="886522"/>
                      <a:pt x="5028967" y="891008"/>
                    </a:cubicBezTo>
                    <a:cubicBezTo>
                      <a:pt x="5022076" y="896266"/>
                      <a:pt x="5014799" y="901355"/>
                      <a:pt x="5007136" y="906276"/>
                    </a:cubicBezTo>
                    <a:cubicBezTo>
                      <a:pt x="4999474" y="911196"/>
                      <a:pt x="4992040" y="915068"/>
                      <a:pt x="4984834" y="917892"/>
                    </a:cubicBezTo>
                    <a:cubicBezTo>
                      <a:pt x="4959891" y="927665"/>
                      <a:pt x="4937573" y="929856"/>
                      <a:pt x="4917878" y="924466"/>
                    </a:cubicBezTo>
                    <a:cubicBezTo>
                      <a:pt x="4898183" y="919076"/>
                      <a:pt x="4883340" y="903632"/>
                      <a:pt x="4873349" y="878135"/>
                    </a:cubicBezTo>
                    <a:lnTo>
                      <a:pt x="4832925" y="872875"/>
                    </a:lnTo>
                    <a:lnTo>
                      <a:pt x="4840745" y="892829"/>
                    </a:lnTo>
                    <a:cubicBezTo>
                      <a:pt x="4847259" y="909458"/>
                      <a:pt x="4856082" y="924223"/>
                      <a:pt x="4867212" y="937125"/>
                    </a:cubicBezTo>
                    <a:cubicBezTo>
                      <a:pt x="4878341" y="950028"/>
                      <a:pt x="4891398" y="960097"/>
                      <a:pt x="4906381" y="967333"/>
                    </a:cubicBezTo>
                    <a:cubicBezTo>
                      <a:pt x="4921366" y="974570"/>
                      <a:pt x="4938004" y="978280"/>
                      <a:pt x="4956299" y="978465"/>
                    </a:cubicBezTo>
                    <a:cubicBezTo>
                      <a:pt x="4974593" y="978649"/>
                      <a:pt x="4994272" y="974615"/>
                      <a:pt x="5015335" y="966362"/>
                    </a:cubicBezTo>
                    <a:cubicBezTo>
                      <a:pt x="5028083" y="961367"/>
                      <a:pt x="5037957" y="956379"/>
                      <a:pt x="5044957" y="951398"/>
                    </a:cubicBezTo>
                    <a:cubicBezTo>
                      <a:pt x="5051957" y="946418"/>
                      <a:pt x="5057963" y="941347"/>
                      <a:pt x="5062974" y="936187"/>
                    </a:cubicBezTo>
                    <a:cubicBezTo>
                      <a:pt x="5067985" y="931027"/>
                      <a:pt x="5073985" y="926757"/>
                      <a:pt x="5080974" y="923380"/>
                    </a:cubicBezTo>
                    <a:cubicBezTo>
                      <a:pt x="5087962" y="920002"/>
                      <a:pt x="5093396" y="917553"/>
                      <a:pt x="5097276" y="916033"/>
                    </a:cubicBezTo>
                    <a:cubicBezTo>
                      <a:pt x="5113665" y="912169"/>
                      <a:pt x="5129289" y="910842"/>
                      <a:pt x="5144149" y="912053"/>
                    </a:cubicBezTo>
                    <a:cubicBezTo>
                      <a:pt x="5159010" y="913263"/>
                      <a:pt x="5172492" y="917891"/>
                      <a:pt x="5184595" y="925936"/>
                    </a:cubicBezTo>
                    <a:lnTo>
                      <a:pt x="5184269" y="925105"/>
                    </a:lnTo>
                    <a:lnTo>
                      <a:pt x="5196313" y="933813"/>
                    </a:lnTo>
                    <a:lnTo>
                      <a:pt x="5233120" y="934736"/>
                    </a:lnTo>
                    <a:lnTo>
                      <a:pt x="5051012" y="469970"/>
                    </a:lnTo>
                    <a:lnTo>
                      <a:pt x="5120851" y="442605"/>
                    </a:lnTo>
                    <a:lnTo>
                      <a:pt x="5073620" y="415076"/>
                    </a:lnTo>
                    <a:lnTo>
                      <a:pt x="5032881" y="431039"/>
                    </a:lnTo>
                    <a:lnTo>
                      <a:pt x="5031903" y="428545"/>
                    </a:lnTo>
                    <a:cubicBezTo>
                      <a:pt x="5028286" y="424208"/>
                      <a:pt x="5024367" y="419510"/>
                      <a:pt x="5020146" y="414450"/>
                    </a:cubicBezTo>
                    <a:cubicBezTo>
                      <a:pt x="5015926" y="409390"/>
                      <a:pt x="5012621" y="403812"/>
                      <a:pt x="5010232" y="397714"/>
                    </a:cubicBezTo>
                    <a:cubicBezTo>
                      <a:pt x="5006974" y="389400"/>
                      <a:pt x="5001741" y="382979"/>
                      <a:pt x="4994532" y="378451"/>
                    </a:cubicBezTo>
                    <a:cubicBezTo>
                      <a:pt x="4987324" y="373923"/>
                      <a:pt x="4975607" y="369722"/>
                      <a:pt x="4959383" y="365849"/>
                    </a:cubicBezTo>
                    <a:close/>
                    <a:moveTo>
                      <a:pt x="6812814" y="351446"/>
                    </a:moveTo>
                    <a:lnTo>
                      <a:pt x="6901066" y="365065"/>
                    </a:lnTo>
                    <a:cubicBezTo>
                      <a:pt x="6902596" y="386383"/>
                      <a:pt x="6908109" y="405305"/>
                      <a:pt x="6917606" y="421829"/>
                    </a:cubicBezTo>
                    <a:cubicBezTo>
                      <a:pt x="6927103" y="438354"/>
                      <a:pt x="6938434" y="452752"/>
                      <a:pt x="6951600" y="465024"/>
                    </a:cubicBezTo>
                    <a:cubicBezTo>
                      <a:pt x="6964765" y="477295"/>
                      <a:pt x="6979051" y="487180"/>
                      <a:pt x="6994459" y="494678"/>
                    </a:cubicBezTo>
                    <a:cubicBezTo>
                      <a:pt x="7009867" y="502175"/>
                      <a:pt x="7024246" y="507557"/>
                      <a:pt x="7037597" y="510821"/>
                    </a:cubicBezTo>
                    <a:lnTo>
                      <a:pt x="7013083" y="669676"/>
                    </a:lnTo>
                    <a:cubicBezTo>
                      <a:pt x="7005126" y="650979"/>
                      <a:pt x="6995550" y="633991"/>
                      <a:pt x="6984355" y="618710"/>
                    </a:cubicBezTo>
                    <a:cubicBezTo>
                      <a:pt x="6973160" y="603430"/>
                      <a:pt x="6957629" y="591847"/>
                      <a:pt x="6937763" y="583962"/>
                    </a:cubicBezTo>
                    <a:cubicBezTo>
                      <a:pt x="6940356" y="555450"/>
                      <a:pt x="6938919" y="531585"/>
                      <a:pt x="6933451" y="512370"/>
                    </a:cubicBezTo>
                    <a:cubicBezTo>
                      <a:pt x="6927983" y="493154"/>
                      <a:pt x="6919889" y="477298"/>
                      <a:pt x="6909168" y="464800"/>
                    </a:cubicBezTo>
                    <a:cubicBezTo>
                      <a:pt x="6898447" y="452304"/>
                      <a:pt x="6885823" y="442375"/>
                      <a:pt x="6871298" y="435013"/>
                    </a:cubicBezTo>
                    <a:cubicBezTo>
                      <a:pt x="6856773" y="427651"/>
                      <a:pt x="6841455" y="421523"/>
                      <a:pt x="6825344" y="416627"/>
                    </a:cubicBezTo>
                    <a:cubicBezTo>
                      <a:pt x="6825257" y="409386"/>
                      <a:pt x="6824402" y="399315"/>
                      <a:pt x="6822778" y="386415"/>
                    </a:cubicBezTo>
                    <a:cubicBezTo>
                      <a:pt x="6821155" y="373514"/>
                      <a:pt x="6817833" y="361858"/>
                      <a:pt x="6812814" y="351446"/>
                    </a:cubicBezTo>
                    <a:close/>
                    <a:moveTo>
                      <a:pt x="6329399" y="258881"/>
                    </a:moveTo>
                    <a:lnTo>
                      <a:pt x="5775270" y="280081"/>
                    </a:lnTo>
                    <a:lnTo>
                      <a:pt x="5806355" y="321785"/>
                    </a:lnTo>
                    <a:lnTo>
                      <a:pt x="6077620" y="311408"/>
                    </a:lnTo>
                    <a:lnTo>
                      <a:pt x="6078575" y="336393"/>
                    </a:lnTo>
                    <a:lnTo>
                      <a:pt x="5831614" y="491501"/>
                    </a:lnTo>
                    <a:lnTo>
                      <a:pt x="5881262" y="551261"/>
                    </a:lnTo>
                    <a:cubicBezTo>
                      <a:pt x="5931482" y="555893"/>
                      <a:pt x="5976866" y="574264"/>
                      <a:pt x="6017414" y="606372"/>
                    </a:cubicBezTo>
                    <a:cubicBezTo>
                      <a:pt x="6057962" y="638481"/>
                      <a:pt x="6089920" y="687450"/>
                      <a:pt x="6113290" y="753280"/>
                    </a:cubicBezTo>
                    <a:lnTo>
                      <a:pt x="6142629" y="772711"/>
                    </a:lnTo>
                    <a:lnTo>
                      <a:pt x="6128087" y="392584"/>
                    </a:lnTo>
                    <a:lnTo>
                      <a:pt x="6129872" y="392515"/>
                    </a:lnTo>
                    <a:cubicBezTo>
                      <a:pt x="6144743" y="391947"/>
                      <a:pt x="6159992" y="393448"/>
                      <a:pt x="6175619" y="397021"/>
                    </a:cubicBezTo>
                    <a:cubicBezTo>
                      <a:pt x="6191245" y="400593"/>
                      <a:pt x="6205446" y="405858"/>
                      <a:pt x="6218223" y="412816"/>
                    </a:cubicBezTo>
                    <a:cubicBezTo>
                      <a:pt x="6231000" y="419774"/>
                      <a:pt x="6241449" y="428162"/>
                      <a:pt x="6249569" y="437979"/>
                    </a:cubicBezTo>
                    <a:cubicBezTo>
                      <a:pt x="6257689" y="447796"/>
                      <a:pt x="6261966" y="458356"/>
                      <a:pt x="6262398" y="469659"/>
                    </a:cubicBezTo>
                    <a:cubicBezTo>
                      <a:pt x="6262762" y="479177"/>
                      <a:pt x="6261021" y="488179"/>
                      <a:pt x="6257176" y="496667"/>
                    </a:cubicBezTo>
                    <a:cubicBezTo>
                      <a:pt x="6252349" y="495064"/>
                      <a:pt x="6246921" y="493336"/>
                      <a:pt x="6240892" y="491482"/>
                    </a:cubicBezTo>
                    <a:cubicBezTo>
                      <a:pt x="6234864" y="489627"/>
                      <a:pt x="6229470" y="488791"/>
                      <a:pt x="6224711" y="488973"/>
                    </a:cubicBezTo>
                    <a:cubicBezTo>
                      <a:pt x="6215788" y="489314"/>
                      <a:pt x="6207980" y="491549"/>
                      <a:pt x="6201287" y="495678"/>
                    </a:cubicBezTo>
                    <a:cubicBezTo>
                      <a:pt x="6194593" y="499806"/>
                      <a:pt x="6189130" y="504930"/>
                      <a:pt x="6184896" y="511049"/>
                    </a:cubicBezTo>
                    <a:cubicBezTo>
                      <a:pt x="6180662" y="517169"/>
                      <a:pt x="6177629" y="523540"/>
                      <a:pt x="6175797" y="530164"/>
                    </a:cubicBezTo>
                    <a:cubicBezTo>
                      <a:pt x="6173966" y="536787"/>
                      <a:pt x="6173152" y="542775"/>
                      <a:pt x="6173357" y="548129"/>
                    </a:cubicBezTo>
                    <a:cubicBezTo>
                      <a:pt x="6173994" y="564786"/>
                      <a:pt x="6180438" y="577497"/>
                      <a:pt x="6192688" y="586262"/>
                    </a:cubicBezTo>
                    <a:cubicBezTo>
                      <a:pt x="6204938" y="595028"/>
                      <a:pt x="6217310" y="599172"/>
                      <a:pt x="6229802" y="598694"/>
                    </a:cubicBezTo>
                    <a:cubicBezTo>
                      <a:pt x="6242890" y="598193"/>
                      <a:pt x="6254199" y="594037"/>
                      <a:pt x="6263730" y="586225"/>
                    </a:cubicBezTo>
                    <a:cubicBezTo>
                      <a:pt x="6273261" y="578414"/>
                      <a:pt x="6281082" y="568732"/>
                      <a:pt x="6287193" y="557179"/>
                    </a:cubicBezTo>
                    <a:cubicBezTo>
                      <a:pt x="6293304" y="545626"/>
                      <a:pt x="6297763" y="533689"/>
                      <a:pt x="6300568" y="521369"/>
                    </a:cubicBezTo>
                    <a:cubicBezTo>
                      <a:pt x="6303373" y="509049"/>
                      <a:pt x="6304582" y="497832"/>
                      <a:pt x="6304195" y="487719"/>
                    </a:cubicBezTo>
                    <a:cubicBezTo>
                      <a:pt x="6303536" y="470468"/>
                      <a:pt x="6299301" y="453204"/>
                      <a:pt x="6291491" y="435929"/>
                    </a:cubicBezTo>
                    <a:cubicBezTo>
                      <a:pt x="6283681" y="418653"/>
                      <a:pt x="6272198" y="402709"/>
                      <a:pt x="6257044" y="388097"/>
                    </a:cubicBezTo>
                    <a:cubicBezTo>
                      <a:pt x="6241889" y="373485"/>
                      <a:pt x="6223387" y="360938"/>
                      <a:pt x="6201539" y="350454"/>
                    </a:cubicBezTo>
                    <a:cubicBezTo>
                      <a:pt x="6179691" y="339971"/>
                      <a:pt x="6154399" y="332896"/>
                      <a:pt x="6125663" y="329229"/>
                    </a:cubicBezTo>
                    <a:lnTo>
                      <a:pt x="6124912" y="309598"/>
                    </a:lnTo>
                    <a:lnTo>
                      <a:pt x="6364053" y="300449"/>
                    </a:lnTo>
                    <a:close/>
                    <a:moveTo>
                      <a:pt x="6409566" y="245849"/>
                    </a:moveTo>
                    <a:lnTo>
                      <a:pt x="6433035" y="292841"/>
                    </a:lnTo>
                    <a:lnTo>
                      <a:pt x="6580417" y="315584"/>
                    </a:lnTo>
                    <a:cubicBezTo>
                      <a:pt x="6546416" y="336841"/>
                      <a:pt x="6516961" y="365726"/>
                      <a:pt x="6492051" y="402240"/>
                    </a:cubicBezTo>
                    <a:cubicBezTo>
                      <a:pt x="6467140" y="438754"/>
                      <a:pt x="6451097" y="484166"/>
                      <a:pt x="6443921" y="538476"/>
                    </a:cubicBezTo>
                    <a:cubicBezTo>
                      <a:pt x="6438881" y="575044"/>
                      <a:pt x="6439171" y="607315"/>
                      <a:pt x="6444793" y="635289"/>
                    </a:cubicBezTo>
                    <a:cubicBezTo>
                      <a:pt x="6450416" y="663263"/>
                      <a:pt x="6459095" y="687040"/>
                      <a:pt x="6470831" y="706621"/>
                    </a:cubicBezTo>
                    <a:cubicBezTo>
                      <a:pt x="6482567" y="726201"/>
                      <a:pt x="6496749" y="741642"/>
                      <a:pt x="6513377" y="752942"/>
                    </a:cubicBezTo>
                    <a:cubicBezTo>
                      <a:pt x="6530006" y="764242"/>
                      <a:pt x="6547145" y="771254"/>
                      <a:pt x="6564795" y="773978"/>
                    </a:cubicBezTo>
                    <a:cubicBezTo>
                      <a:pt x="6577739" y="775975"/>
                      <a:pt x="6589043" y="775913"/>
                      <a:pt x="6598707" y="773790"/>
                    </a:cubicBezTo>
                    <a:cubicBezTo>
                      <a:pt x="6608371" y="771667"/>
                      <a:pt x="6616452" y="768095"/>
                      <a:pt x="6622949" y="763074"/>
                    </a:cubicBezTo>
                    <a:cubicBezTo>
                      <a:pt x="6629446" y="758053"/>
                      <a:pt x="6634541" y="752364"/>
                      <a:pt x="6638233" y="746006"/>
                    </a:cubicBezTo>
                    <a:cubicBezTo>
                      <a:pt x="6641924" y="739649"/>
                      <a:pt x="6644269" y="733234"/>
                      <a:pt x="6645268" y="726762"/>
                    </a:cubicBezTo>
                    <a:cubicBezTo>
                      <a:pt x="6646358" y="719702"/>
                      <a:pt x="6645829" y="712392"/>
                      <a:pt x="6643683" y="704833"/>
                    </a:cubicBezTo>
                    <a:cubicBezTo>
                      <a:pt x="6641536" y="697273"/>
                      <a:pt x="6638224" y="690437"/>
                      <a:pt x="6633746" y="684325"/>
                    </a:cubicBezTo>
                    <a:cubicBezTo>
                      <a:pt x="6629268" y="678213"/>
                      <a:pt x="6623579" y="673118"/>
                      <a:pt x="6616678" y="669042"/>
                    </a:cubicBezTo>
                    <a:cubicBezTo>
                      <a:pt x="6609778" y="664965"/>
                      <a:pt x="6601915" y="662246"/>
                      <a:pt x="6593090" y="660884"/>
                    </a:cubicBezTo>
                    <a:cubicBezTo>
                      <a:pt x="6580055" y="659475"/>
                      <a:pt x="6569429" y="662955"/>
                      <a:pt x="6561210" y="671325"/>
                    </a:cubicBezTo>
                    <a:cubicBezTo>
                      <a:pt x="6552992" y="679694"/>
                      <a:pt x="6547838" y="690645"/>
                      <a:pt x="6545750" y="704177"/>
                    </a:cubicBezTo>
                    <a:cubicBezTo>
                      <a:pt x="6545024" y="708884"/>
                      <a:pt x="6544591" y="713636"/>
                      <a:pt x="6544454" y="718434"/>
                    </a:cubicBezTo>
                    <a:cubicBezTo>
                      <a:pt x="6544316" y="723231"/>
                      <a:pt x="6545060" y="728165"/>
                      <a:pt x="6546687" y="733235"/>
                    </a:cubicBezTo>
                    <a:cubicBezTo>
                      <a:pt x="6534245" y="724087"/>
                      <a:pt x="6523829" y="712540"/>
                      <a:pt x="6515439" y="698596"/>
                    </a:cubicBezTo>
                    <a:cubicBezTo>
                      <a:pt x="6507050" y="684652"/>
                      <a:pt x="6500482" y="669634"/>
                      <a:pt x="6495737" y="653541"/>
                    </a:cubicBezTo>
                    <a:cubicBezTo>
                      <a:pt x="6490992" y="637449"/>
                      <a:pt x="6487888" y="621459"/>
                      <a:pt x="6486424" y="605572"/>
                    </a:cubicBezTo>
                    <a:cubicBezTo>
                      <a:pt x="6484961" y="589685"/>
                      <a:pt x="6485227" y="575269"/>
                      <a:pt x="6487225" y="562326"/>
                    </a:cubicBezTo>
                    <a:cubicBezTo>
                      <a:pt x="6489948" y="544675"/>
                      <a:pt x="6493746" y="528847"/>
                      <a:pt x="6498618" y="514841"/>
                    </a:cubicBezTo>
                    <a:cubicBezTo>
                      <a:pt x="6503490" y="500835"/>
                      <a:pt x="6508893" y="488266"/>
                      <a:pt x="6514828" y="477135"/>
                    </a:cubicBezTo>
                    <a:cubicBezTo>
                      <a:pt x="6520762" y="466003"/>
                      <a:pt x="6527148" y="455845"/>
                      <a:pt x="6533987" y="446660"/>
                    </a:cubicBezTo>
                    <a:cubicBezTo>
                      <a:pt x="6540825" y="437476"/>
                      <a:pt x="6547958" y="428336"/>
                      <a:pt x="6555385" y="419242"/>
                    </a:cubicBezTo>
                    <a:cubicBezTo>
                      <a:pt x="6582645" y="390921"/>
                      <a:pt x="6609777" y="370261"/>
                      <a:pt x="6636781" y="357261"/>
                    </a:cubicBezTo>
                    <a:cubicBezTo>
                      <a:pt x="6663785" y="344261"/>
                      <a:pt x="6691182" y="337495"/>
                      <a:pt x="6718973" y="336965"/>
                    </a:cubicBezTo>
                    <a:lnTo>
                      <a:pt x="6732210" y="339008"/>
                    </a:lnTo>
                    <a:lnTo>
                      <a:pt x="6733387" y="339189"/>
                    </a:lnTo>
                    <a:cubicBezTo>
                      <a:pt x="6749135" y="346438"/>
                      <a:pt x="6761712" y="356662"/>
                      <a:pt x="6771121" y="369859"/>
                    </a:cubicBezTo>
                    <a:cubicBezTo>
                      <a:pt x="6780529" y="383057"/>
                      <a:pt x="6786406" y="397668"/>
                      <a:pt x="6788752" y="413691"/>
                    </a:cubicBezTo>
                    <a:cubicBezTo>
                      <a:pt x="6769155" y="411872"/>
                      <a:pt x="6751275" y="416492"/>
                      <a:pt x="6735112" y="427551"/>
                    </a:cubicBezTo>
                    <a:cubicBezTo>
                      <a:pt x="6718949" y="438609"/>
                      <a:pt x="6709460" y="453258"/>
                      <a:pt x="6706645" y="471497"/>
                    </a:cubicBezTo>
                    <a:cubicBezTo>
                      <a:pt x="6705919" y="476204"/>
                      <a:pt x="6706301" y="481533"/>
                      <a:pt x="6707792" y="487486"/>
                    </a:cubicBezTo>
                    <a:cubicBezTo>
                      <a:pt x="6709283" y="493438"/>
                      <a:pt x="6712166" y="499154"/>
                      <a:pt x="6716440" y="504632"/>
                    </a:cubicBezTo>
                    <a:cubicBezTo>
                      <a:pt x="6720715" y="510111"/>
                      <a:pt x="6726133" y="515013"/>
                      <a:pt x="6732694" y="519338"/>
                    </a:cubicBezTo>
                    <a:cubicBezTo>
                      <a:pt x="6739254" y="523664"/>
                      <a:pt x="6746947" y="526507"/>
                      <a:pt x="6755773" y="527869"/>
                    </a:cubicBezTo>
                    <a:cubicBezTo>
                      <a:pt x="6768128" y="529776"/>
                      <a:pt x="6780474" y="526862"/>
                      <a:pt x="6792811" y="519128"/>
                    </a:cubicBezTo>
                    <a:cubicBezTo>
                      <a:pt x="6805148" y="511394"/>
                      <a:pt x="6812452" y="500173"/>
                      <a:pt x="6814722" y="485464"/>
                    </a:cubicBezTo>
                    <a:cubicBezTo>
                      <a:pt x="6815630" y="479581"/>
                      <a:pt x="6815949" y="473606"/>
                      <a:pt x="6815680" y="467541"/>
                    </a:cubicBezTo>
                    <a:cubicBezTo>
                      <a:pt x="6826045" y="466731"/>
                      <a:pt x="6833876" y="466735"/>
                      <a:pt x="6839171" y="467552"/>
                    </a:cubicBezTo>
                    <a:cubicBezTo>
                      <a:pt x="6850349" y="469277"/>
                      <a:pt x="6859592" y="472812"/>
                      <a:pt x="6866899" y="478156"/>
                    </a:cubicBezTo>
                    <a:cubicBezTo>
                      <a:pt x="6874207" y="483500"/>
                      <a:pt x="6879839" y="489941"/>
                      <a:pt x="6883795" y="497478"/>
                    </a:cubicBezTo>
                    <a:cubicBezTo>
                      <a:pt x="6887752" y="505016"/>
                      <a:pt x="6890272" y="513085"/>
                      <a:pt x="6891354" y="521685"/>
                    </a:cubicBezTo>
                    <a:cubicBezTo>
                      <a:pt x="6892437" y="530285"/>
                      <a:pt x="6892388" y="538410"/>
                      <a:pt x="6891207" y="546058"/>
                    </a:cubicBezTo>
                    <a:cubicBezTo>
                      <a:pt x="6890844" y="548411"/>
                      <a:pt x="6890096" y="551308"/>
                      <a:pt x="6888963" y="554747"/>
                    </a:cubicBezTo>
                    <a:cubicBezTo>
                      <a:pt x="6887830" y="558186"/>
                      <a:pt x="6886312" y="562169"/>
                      <a:pt x="6884409" y="566694"/>
                    </a:cubicBezTo>
                    <a:cubicBezTo>
                      <a:pt x="6864358" y="567816"/>
                      <a:pt x="6847326" y="573772"/>
                      <a:pt x="6833312" y="584560"/>
                    </a:cubicBezTo>
                    <a:cubicBezTo>
                      <a:pt x="6819299" y="595348"/>
                      <a:pt x="6811113" y="608391"/>
                      <a:pt x="6808752" y="623688"/>
                    </a:cubicBezTo>
                    <a:cubicBezTo>
                      <a:pt x="6807844" y="629571"/>
                      <a:pt x="6808679" y="635874"/>
                      <a:pt x="6811255" y="642597"/>
                    </a:cubicBezTo>
                    <a:cubicBezTo>
                      <a:pt x="6813832" y="649319"/>
                      <a:pt x="6817382" y="655589"/>
                      <a:pt x="6821906" y="661407"/>
                    </a:cubicBezTo>
                    <a:cubicBezTo>
                      <a:pt x="6826429" y="667226"/>
                      <a:pt x="6831971" y="672297"/>
                      <a:pt x="6838532" y="676623"/>
                    </a:cubicBezTo>
                    <a:cubicBezTo>
                      <a:pt x="6845093" y="680948"/>
                      <a:pt x="6851903" y="683656"/>
                      <a:pt x="6858964" y="684745"/>
                    </a:cubicBezTo>
                    <a:cubicBezTo>
                      <a:pt x="6864847" y="685653"/>
                      <a:pt x="6871014" y="685701"/>
                      <a:pt x="6877464" y="684889"/>
                    </a:cubicBezTo>
                    <a:cubicBezTo>
                      <a:pt x="6883914" y="684077"/>
                      <a:pt x="6890081" y="682168"/>
                      <a:pt x="6895967" y="679161"/>
                    </a:cubicBezTo>
                    <a:cubicBezTo>
                      <a:pt x="6901852" y="676154"/>
                      <a:pt x="6907036" y="671834"/>
                      <a:pt x="6911520" y="666201"/>
                    </a:cubicBezTo>
                    <a:cubicBezTo>
                      <a:pt x="6916003" y="660568"/>
                      <a:pt x="6918880" y="653633"/>
                      <a:pt x="6920151" y="645396"/>
                    </a:cubicBezTo>
                    <a:cubicBezTo>
                      <a:pt x="6921150" y="638924"/>
                      <a:pt x="6921582" y="634172"/>
                      <a:pt x="6921448" y="631140"/>
                    </a:cubicBezTo>
                    <a:cubicBezTo>
                      <a:pt x="6950183" y="644007"/>
                      <a:pt x="6972452" y="666568"/>
                      <a:pt x="6988256" y="698824"/>
                    </a:cubicBezTo>
                    <a:cubicBezTo>
                      <a:pt x="7004060" y="731079"/>
                      <a:pt x="7009641" y="773955"/>
                      <a:pt x="7005000" y="827451"/>
                    </a:cubicBezTo>
                    <a:lnTo>
                      <a:pt x="7031601" y="854145"/>
                    </a:lnTo>
                    <a:lnTo>
                      <a:pt x="7083624" y="517021"/>
                    </a:lnTo>
                    <a:cubicBezTo>
                      <a:pt x="7092631" y="517206"/>
                      <a:pt x="7100834" y="517719"/>
                      <a:pt x="7108234" y="518559"/>
                    </a:cubicBezTo>
                    <a:cubicBezTo>
                      <a:pt x="7115634" y="519400"/>
                      <a:pt x="7122275" y="520275"/>
                      <a:pt x="7128159" y="521182"/>
                    </a:cubicBezTo>
                    <a:cubicBezTo>
                      <a:pt x="7145221" y="523815"/>
                      <a:pt x="7159386" y="527658"/>
                      <a:pt x="7170653" y="532710"/>
                    </a:cubicBezTo>
                    <a:cubicBezTo>
                      <a:pt x="7181921" y="537761"/>
                      <a:pt x="7190846" y="543355"/>
                      <a:pt x="7197429" y="549491"/>
                    </a:cubicBezTo>
                    <a:cubicBezTo>
                      <a:pt x="7204012" y="555627"/>
                      <a:pt x="7208467" y="561886"/>
                      <a:pt x="7210795" y="568269"/>
                    </a:cubicBezTo>
                    <a:cubicBezTo>
                      <a:pt x="7213123" y="574652"/>
                      <a:pt x="7213833" y="580785"/>
                      <a:pt x="7212925" y="586668"/>
                    </a:cubicBezTo>
                    <a:cubicBezTo>
                      <a:pt x="7211109" y="598435"/>
                      <a:pt x="7207100" y="606852"/>
                      <a:pt x="7200897" y="611918"/>
                    </a:cubicBezTo>
                    <a:cubicBezTo>
                      <a:pt x="7196055" y="608159"/>
                      <a:pt x="7191372" y="605329"/>
                      <a:pt x="7186847" y="603426"/>
                    </a:cubicBezTo>
                    <a:cubicBezTo>
                      <a:pt x="7182322" y="601522"/>
                      <a:pt x="7177706" y="600208"/>
                      <a:pt x="7172999" y="599482"/>
                    </a:cubicBezTo>
                    <a:cubicBezTo>
                      <a:pt x="7159467" y="597393"/>
                      <a:pt x="7147641" y="600839"/>
                      <a:pt x="7137521" y="609819"/>
                    </a:cubicBezTo>
                    <a:cubicBezTo>
                      <a:pt x="7127401" y="618798"/>
                      <a:pt x="7121524" y="628583"/>
                      <a:pt x="7119890" y="639174"/>
                    </a:cubicBezTo>
                    <a:cubicBezTo>
                      <a:pt x="7117983" y="651529"/>
                      <a:pt x="7120864" y="663117"/>
                      <a:pt x="7128530" y="673938"/>
                    </a:cubicBezTo>
                    <a:cubicBezTo>
                      <a:pt x="7136197" y="684759"/>
                      <a:pt x="7147385" y="691304"/>
                      <a:pt x="7162093" y="693574"/>
                    </a:cubicBezTo>
                    <a:cubicBezTo>
                      <a:pt x="7182686" y="696751"/>
                      <a:pt x="7201211" y="690876"/>
                      <a:pt x="7217670" y="675947"/>
                    </a:cubicBezTo>
                    <a:cubicBezTo>
                      <a:pt x="7234130" y="661019"/>
                      <a:pt x="7244493" y="639728"/>
                      <a:pt x="7248760" y="612076"/>
                    </a:cubicBezTo>
                    <a:cubicBezTo>
                      <a:pt x="7251393" y="595014"/>
                      <a:pt x="7250258" y="577973"/>
                      <a:pt x="7245355" y="560952"/>
                    </a:cubicBezTo>
                    <a:cubicBezTo>
                      <a:pt x="7240452" y="543932"/>
                      <a:pt x="7231746" y="528132"/>
                      <a:pt x="7219238" y="513552"/>
                    </a:cubicBezTo>
                    <a:cubicBezTo>
                      <a:pt x="7206730" y="498973"/>
                      <a:pt x="7190035" y="486156"/>
                      <a:pt x="7169152" y="475103"/>
                    </a:cubicBezTo>
                    <a:cubicBezTo>
                      <a:pt x="7148269" y="464050"/>
                      <a:pt x="7123119" y="456254"/>
                      <a:pt x="7093702" y="451714"/>
                    </a:cubicBezTo>
                    <a:lnTo>
                      <a:pt x="7102282" y="396115"/>
                    </a:lnTo>
                    <a:lnTo>
                      <a:pt x="7333503" y="431796"/>
                    </a:lnTo>
                    <a:lnTo>
                      <a:pt x="7307386" y="384396"/>
                    </a:lnTo>
                    <a:lnTo>
                      <a:pt x="6706094" y="291608"/>
                    </a:lnTo>
                    <a:lnTo>
                      <a:pt x="6685208" y="288385"/>
                    </a:lnTo>
                    <a:close/>
                    <a:moveTo>
                      <a:pt x="5402881" y="211522"/>
                    </a:moveTo>
                    <a:cubicBezTo>
                      <a:pt x="5430321" y="210707"/>
                      <a:pt x="5456929" y="213390"/>
                      <a:pt x="5482704" y="219572"/>
                    </a:cubicBezTo>
                    <a:cubicBezTo>
                      <a:pt x="5508479" y="225754"/>
                      <a:pt x="5532603" y="235898"/>
                      <a:pt x="5555076" y="250006"/>
                    </a:cubicBezTo>
                    <a:cubicBezTo>
                      <a:pt x="5577548" y="264113"/>
                      <a:pt x="5596320" y="283340"/>
                      <a:pt x="5611393" y="307690"/>
                    </a:cubicBezTo>
                    <a:lnTo>
                      <a:pt x="5536025" y="322426"/>
                    </a:lnTo>
                    <a:lnTo>
                      <a:pt x="5529015" y="323797"/>
                    </a:lnTo>
                    <a:lnTo>
                      <a:pt x="5512508" y="327024"/>
                    </a:lnTo>
                    <a:lnTo>
                      <a:pt x="5502613" y="313832"/>
                    </a:lnTo>
                    <a:cubicBezTo>
                      <a:pt x="5496919" y="307591"/>
                      <a:pt x="5490813" y="302150"/>
                      <a:pt x="5484295" y="297510"/>
                    </a:cubicBezTo>
                    <a:lnTo>
                      <a:pt x="5469672" y="288834"/>
                    </a:lnTo>
                    <a:lnTo>
                      <a:pt x="5462493" y="276751"/>
                    </a:lnTo>
                    <a:cubicBezTo>
                      <a:pt x="5454836" y="265510"/>
                      <a:pt x="5444594" y="258111"/>
                      <a:pt x="5431766" y="254553"/>
                    </a:cubicBezTo>
                    <a:lnTo>
                      <a:pt x="5435925" y="275820"/>
                    </a:lnTo>
                    <a:lnTo>
                      <a:pt x="5418971" y="272295"/>
                    </a:lnTo>
                    <a:cubicBezTo>
                      <a:pt x="5411110" y="271254"/>
                      <a:pt x="5403092" y="270775"/>
                      <a:pt x="5394920" y="270856"/>
                    </a:cubicBezTo>
                    <a:cubicBezTo>
                      <a:pt x="5378574" y="271019"/>
                      <a:pt x="5362221" y="272700"/>
                      <a:pt x="5345863" y="275899"/>
                    </a:cubicBezTo>
                    <a:cubicBezTo>
                      <a:pt x="5335930" y="277841"/>
                      <a:pt x="5326611" y="279815"/>
                      <a:pt x="5317904" y="281820"/>
                    </a:cubicBezTo>
                    <a:cubicBezTo>
                      <a:pt x="5309197" y="283826"/>
                      <a:pt x="5302564" y="285578"/>
                      <a:pt x="5298004" y="287076"/>
                    </a:cubicBezTo>
                    <a:lnTo>
                      <a:pt x="5290117" y="288618"/>
                    </a:lnTo>
                    <a:cubicBezTo>
                      <a:pt x="5272590" y="292045"/>
                      <a:pt x="5258898" y="292599"/>
                      <a:pt x="5249042" y="290280"/>
                    </a:cubicBezTo>
                    <a:cubicBezTo>
                      <a:pt x="5239188" y="287961"/>
                      <a:pt x="5233688" y="283880"/>
                      <a:pt x="5232546" y="278038"/>
                    </a:cubicBezTo>
                    <a:cubicBezTo>
                      <a:pt x="5232089" y="275700"/>
                      <a:pt x="5232483" y="272287"/>
                      <a:pt x="5233728" y="267798"/>
                    </a:cubicBezTo>
                    <a:cubicBezTo>
                      <a:pt x="5234973" y="263308"/>
                      <a:pt x="5238673" y="258187"/>
                      <a:pt x="5244827" y="252434"/>
                    </a:cubicBezTo>
                    <a:cubicBezTo>
                      <a:pt x="5250982" y="246682"/>
                      <a:pt x="5260317" y="240913"/>
                      <a:pt x="5272835" y="235130"/>
                    </a:cubicBezTo>
                    <a:cubicBezTo>
                      <a:pt x="5285352" y="229346"/>
                      <a:pt x="5302711" y="224284"/>
                      <a:pt x="5324913" y="219943"/>
                    </a:cubicBezTo>
                    <a:cubicBezTo>
                      <a:pt x="5349452" y="215145"/>
                      <a:pt x="5375441" y="212338"/>
                      <a:pt x="5402881" y="211522"/>
                    </a:cubicBezTo>
                    <a:close/>
                    <a:moveTo>
                      <a:pt x="5372387" y="160845"/>
                    </a:moveTo>
                    <a:cubicBezTo>
                      <a:pt x="5354446" y="161775"/>
                      <a:pt x="5335836" y="164124"/>
                      <a:pt x="5316556" y="167894"/>
                    </a:cubicBezTo>
                    <a:cubicBezTo>
                      <a:pt x="5287343" y="173606"/>
                      <a:pt x="5263872" y="181531"/>
                      <a:pt x="5246140" y="191671"/>
                    </a:cubicBezTo>
                    <a:cubicBezTo>
                      <a:pt x="5228408" y="201810"/>
                      <a:pt x="5214760" y="212668"/>
                      <a:pt x="5205195" y="224243"/>
                    </a:cubicBezTo>
                    <a:cubicBezTo>
                      <a:pt x="5195630" y="235819"/>
                      <a:pt x="5189741" y="247585"/>
                      <a:pt x="5187530" y="259543"/>
                    </a:cubicBezTo>
                    <a:cubicBezTo>
                      <a:pt x="5185319" y="271500"/>
                      <a:pt x="5185127" y="282153"/>
                      <a:pt x="5186955" y="291501"/>
                    </a:cubicBezTo>
                    <a:cubicBezTo>
                      <a:pt x="5189811" y="306107"/>
                      <a:pt x="5194724" y="317278"/>
                      <a:pt x="5201696" y="325014"/>
                    </a:cubicBezTo>
                    <a:cubicBezTo>
                      <a:pt x="5208668" y="332749"/>
                      <a:pt x="5218336" y="337986"/>
                      <a:pt x="5230699" y="340725"/>
                    </a:cubicBezTo>
                    <a:cubicBezTo>
                      <a:pt x="5243064" y="343464"/>
                      <a:pt x="5257859" y="343907"/>
                      <a:pt x="5275089" y="342055"/>
                    </a:cubicBezTo>
                    <a:cubicBezTo>
                      <a:pt x="5292317" y="340202"/>
                      <a:pt x="5312909" y="336934"/>
                      <a:pt x="5336863" y="332251"/>
                    </a:cubicBezTo>
                    <a:lnTo>
                      <a:pt x="5364031" y="326939"/>
                    </a:lnTo>
                    <a:cubicBezTo>
                      <a:pt x="5389738" y="321913"/>
                      <a:pt x="5411167" y="320604"/>
                      <a:pt x="5428320" y="323013"/>
                    </a:cubicBezTo>
                    <a:lnTo>
                      <a:pt x="5446173" y="328235"/>
                    </a:lnTo>
                    <a:lnTo>
                      <a:pt x="5473234" y="466636"/>
                    </a:lnTo>
                    <a:cubicBezTo>
                      <a:pt x="5462084" y="453044"/>
                      <a:pt x="5449823" y="439974"/>
                      <a:pt x="5436451" y="427424"/>
                    </a:cubicBezTo>
                    <a:cubicBezTo>
                      <a:pt x="5423078" y="414874"/>
                      <a:pt x="5408970" y="403984"/>
                      <a:pt x="5394123" y="394755"/>
                    </a:cubicBezTo>
                    <a:cubicBezTo>
                      <a:pt x="5379277" y="385526"/>
                      <a:pt x="5363837" y="378688"/>
                      <a:pt x="5347803" y="374241"/>
                    </a:cubicBezTo>
                    <a:cubicBezTo>
                      <a:pt x="5331769" y="369794"/>
                      <a:pt x="5315280" y="369227"/>
                      <a:pt x="5298337" y="372539"/>
                    </a:cubicBezTo>
                    <a:cubicBezTo>
                      <a:pt x="5283147" y="375509"/>
                      <a:pt x="5269311" y="382309"/>
                      <a:pt x="5256831" y="392938"/>
                    </a:cubicBezTo>
                    <a:cubicBezTo>
                      <a:pt x="5244351" y="403567"/>
                      <a:pt x="5234167" y="416628"/>
                      <a:pt x="5226278" y="432122"/>
                    </a:cubicBezTo>
                    <a:cubicBezTo>
                      <a:pt x="5218389" y="447616"/>
                      <a:pt x="5212973" y="464901"/>
                      <a:pt x="5210031" y="483978"/>
                    </a:cubicBezTo>
                    <a:cubicBezTo>
                      <a:pt x="5207088" y="503054"/>
                      <a:pt x="5207559" y="522524"/>
                      <a:pt x="5211443" y="542389"/>
                    </a:cubicBezTo>
                    <a:cubicBezTo>
                      <a:pt x="5215099" y="561085"/>
                      <a:pt x="5221475" y="578187"/>
                      <a:pt x="5230573" y="593696"/>
                    </a:cubicBezTo>
                    <a:cubicBezTo>
                      <a:pt x="5239672" y="609205"/>
                      <a:pt x="5250678" y="622066"/>
                      <a:pt x="5263594" y="632279"/>
                    </a:cubicBezTo>
                    <a:cubicBezTo>
                      <a:pt x="5276509" y="642492"/>
                      <a:pt x="5290983" y="649822"/>
                      <a:pt x="5307018" y="654269"/>
                    </a:cubicBezTo>
                    <a:cubicBezTo>
                      <a:pt x="5323053" y="658716"/>
                      <a:pt x="5339541" y="659283"/>
                      <a:pt x="5356485" y="655971"/>
                    </a:cubicBezTo>
                    <a:cubicBezTo>
                      <a:pt x="5379854" y="651401"/>
                      <a:pt x="5396214" y="641227"/>
                      <a:pt x="5405563" y="625447"/>
                    </a:cubicBezTo>
                    <a:cubicBezTo>
                      <a:pt x="5414913" y="609668"/>
                      <a:pt x="5417932" y="593306"/>
                      <a:pt x="5414619" y="576363"/>
                    </a:cubicBezTo>
                    <a:cubicBezTo>
                      <a:pt x="5410621" y="555914"/>
                      <a:pt x="5400763" y="540402"/>
                      <a:pt x="5385048" y="529827"/>
                    </a:cubicBezTo>
                    <a:cubicBezTo>
                      <a:pt x="5369332" y="519251"/>
                      <a:pt x="5353878" y="515449"/>
                      <a:pt x="5338688" y="518419"/>
                    </a:cubicBezTo>
                    <a:cubicBezTo>
                      <a:pt x="5323498" y="521389"/>
                      <a:pt x="5310714" y="528135"/>
                      <a:pt x="5300336" y="538656"/>
                    </a:cubicBezTo>
                    <a:cubicBezTo>
                      <a:pt x="5289958" y="549178"/>
                      <a:pt x="5284800" y="560801"/>
                      <a:pt x="5284862" y="573527"/>
                    </a:cubicBezTo>
                    <a:cubicBezTo>
                      <a:pt x="5274359" y="572548"/>
                      <a:pt x="5265852" y="568600"/>
                      <a:pt x="5259344" y="561684"/>
                    </a:cubicBezTo>
                    <a:cubicBezTo>
                      <a:pt x="5252836" y="554768"/>
                      <a:pt x="5248611" y="546343"/>
                      <a:pt x="5246669" y="536411"/>
                    </a:cubicBezTo>
                    <a:cubicBezTo>
                      <a:pt x="5244728" y="526479"/>
                      <a:pt x="5244947" y="515972"/>
                      <a:pt x="5247330" y="504891"/>
                    </a:cubicBezTo>
                    <a:cubicBezTo>
                      <a:pt x="5249713" y="493810"/>
                      <a:pt x="5254048" y="483408"/>
                      <a:pt x="5260336" y="473687"/>
                    </a:cubicBezTo>
                    <a:cubicBezTo>
                      <a:pt x="5266624" y="463965"/>
                      <a:pt x="5275097" y="455333"/>
                      <a:pt x="5285754" y="447790"/>
                    </a:cubicBezTo>
                    <a:cubicBezTo>
                      <a:pt x="5296411" y="440247"/>
                      <a:pt x="5309042" y="435048"/>
                      <a:pt x="5323648" y="432192"/>
                    </a:cubicBezTo>
                    <a:cubicBezTo>
                      <a:pt x="5331244" y="430707"/>
                      <a:pt x="5341544" y="431422"/>
                      <a:pt x="5354549" y="434339"/>
                    </a:cubicBezTo>
                    <a:cubicBezTo>
                      <a:pt x="5367555" y="437255"/>
                      <a:pt x="5381744" y="443125"/>
                      <a:pt x="5397116" y="451947"/>
                    </a:cubicBezTo>
                    <a:cubicBezTo>
                      <a:pt x="5412490" y="460770"/>
                      <a:pt x="5428228" y="473009"/>
                      <a:pt x="5444330" y="488665"/>
                    </a:cubicBezTo>
                    <a:cubicBezTo>
                      <a:pt x="5460433" y="504320"/>
                      <a:pt x="5475380" y="524145"/>
                      <a:pt x="5489170" y="548138"/>
                    </a:cubicBezTo>
                    <a:lnTo>
                      <a:pt x="5537319" y="794400"/>
                    </a:lnTo>
                    <a:lnTo>
                      <a:pt x="5591287" y="828432"/>
                    </a:lnTo>
                    <a:lnTo>
                      <a:pt x="5502184" y="372717"/>
                    </a:lnTo>
                    <a:lnTo>
                      <a:pt x="5567036" y="360037"/>
                    </a:lnTo>
                    <a:lnTo>
                      <a:pt x="5574047" y="358666"/>
                    </a:lnTo>
                    <a:lnTo>
                      <a:pt x="5621371" y="349413"/>
                    </a:lnTo>
                    <a:lnTo>
                      <a:pt x="5702249" y="763062"/>
                    </a:lnTo>
                    <a:lnTo>
                      <a:pt x="5758674" y="795703"/>
                    </a:lnTo>
                    <a:lnTo>
                      <a:pt x="5669571" y="339989"/>
                    </a:lnTo>
                    <a:lnTo>
                      <a:pt x="5759838" y="322340"/>
                    </a:lnTo>
                    <a:lnTo>
                      <a:pt x="5718311" y="286785"/>
                    </a:lnTo>
                    <a:lnTo>
                      <a:pt x="5660471" y="298094"/>
                    </a:lnTo>
                    <a:cubicBezTo>
                      <a:pt x="5653511" y="287323"/>
                      <a:pt x="5647277" y="277927"/>
                      <a:pt x="5641765" y="269906"/>
                    </a:cubicBezTo>
                    <a:cubicBezTo>
                      <a:pt x="5636255" y="261884"/>
                      <a:pt x="5630883" y="255352"/>
                      <a:pt x="5625651" y="250309"/>
                    </a:cubicBezTo>
                    <a:cubicBezTo>
                      <a:pt x="5614488" y="239754"/>
                      <a:pt x="5599478" y="228131"/>
                      <a:pt x="5580618" y="215440"/>
                    </a:cubicBezTo>
                    <a:cubicBezTo>
                      <a:pt x="5561759" y="202750"/>
                      <a:pt x="5539274" y="191678"/>
                      <a:pt x="5513162" y="182226"/>
                    </a:cubicBezTo>
                    <a:cubicBezTo>
                      <a:pt x="5487050" y="172773"/>
                      <a:pt x="5457396" y="166137"/>
                      <a:pt x="5424195" y="162316"/>
                    </a:cubicBezTo>
                    <a:cubicBezTo>
                      <a:pt x="5407596" y="160406"/>
                      <a:pt x="5390326" y="159915"/>
                      <a:pt x="5372387" y="160845"/>
                    </a:cubicBezTo>
                    <a:close/>
                    <a:moveTo>
                      <a:pt x="0" y="0"/>
                    </a:moveTo>
                    <a:lnTo>
                      <a:pt x="12192001" y="0"/>
                    </a:lnTo>
                    <a:lnTo>
                      <a:pt x="12192001" y="6858001"/>
                    </a:lnTo>
                    <a:lnTo>
                      <a:pt x="0" y="6858001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8250" y="1030894"/>
                <a:ext cx="6261315" cy="521449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053162">
                <a:off x="5709355" y="4770358"/>
                <a:ext cx="5052612" cy="143292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320864">
                <a:off x="1684133" y="4653351"/>
                <a:ext cx="5237767" cy="1548875"/>
              </a:xfrm>
              <a:prstGeom prst="rect">
                <a:avLst/>
              </a:prstGeom>
            </p:spPr>
          </p:pic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313"/>
            <a:ext cx="9144000" cy="6858000"/>
          </a:xfrm>
          <a:custGeom>
            <a:avLst/>
            <a:gdLst>
              <a:gd name="connsiteX0" fmla="*/ 4572000 w 9144000"/>
              <a:gd name="connsiteY0" fmla="*/ 609600 h 6858000"/>
              <a:gd name="connsiteX1" fmla="*/ 2895600 w 9144000"/>
              <a:gd name="connsiteY1" fmla="*/ 3429000 h 6858000"/>
              <a:gd name="connsiteX2" fmla="*/ 4572000 w 9144000"/>
              <a:gd name="connsiteY2" fmla="*/ 6248400 h 6858000"/>
              <a:gd name="connsiteX3" fmla="*/ 6248400 w 9144000"/>
              <a:gd name="connsiteY3" fmla="*/ 3429000 h 6858000"/>
              <a:gd name="connsiteX4" fmla="*/ 4572000 w 9144000"/>
              <a:gd name="connsiteY4" fmla="*/ 609600 h 6858000"/>
              <a:gd name="connsiteX5" fmla="*/ 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58000">
                <a:moveTo>
                  <a:pt x="4572000" y="609600"/>
                </a:moveTo>
                <a:cubicBezTo>
                  <a:pt x="3646150" y="609600"/>
                  <a:pt x="2895600" y="1871888"/>
                  <a:pt x="2895600" y="3429000"/>
                </a:cubicBezTo>
                <a:cubicBezTo>
                  <a:pt x="2895600" y="4986112"/>
                  <a:pt x="3646150" y="6248400"/>
                  <a:pt x="4572000" y="6248400"/>
                </a:cubicBezTo>
                <a:cubicBezTo>
                  <a:pt x="5497850" y="6248400"/>
                  <a:pt x="6248400" y="4986112"/>
                  <a:pt x="6248400" y="3429000"/>
                </a:cubicBezTo>
                <a:cubicBezTo>
                  <a:pt x="6248400" y="1871888"/>
                  <a:pt x="5497850" y="609600"/>
                  <a:pt x="4572000" y="609600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291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21112 L 0.73333 0.7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33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0B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429160" y="-787540"/>
            <a:ext cx="2891152" cy="4216539"/>
          </a:xfrm>
          <a:prstGeom prst="rect">
            <a:avLst/>
          </a:prstGeom>
          <a:solidFill>
            <a:srgbClr val="9F0BA4"/>
          </a:solidFill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2998918" y="-1808094"/>
            <a:ext cx="2356338" cy="4028701"/>
            <a:chOff x="2795975" y="974558"/>
            <a:chExt cx="1596974" cy="3750410"/>
          </a:xfrm>
          <a:solidFill>
            <a:srgbClr val="9F0BA4"/>
          </a:solidFill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5975" y="1347030"/>
              <a:ext cx="1596974" cy="2518388"/>
            </a:xfrm>
            <a:prstGeom prst="rect">
              <a:avLst/>
            </a:prstGeom>
            <a:grpFill/>
          </p:spPr>
        </p:pic>
        <p:sp>
          <p:nvSpPr>
            <p:cNvPr id="24" name="TextBox 23"/>
            <p:cNvSpPr txBox="1"/>
            <p:nvPr/>
          </p:nvSpPr>
          <p:spPr>
            <a:xfrm>
              <a:off x="2795975" y="974558"/>
              <a:ext cx="1596974" cy="5443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95975" y="3865419"/>
              <a:ext cx="1596974" cy="8595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200" dirty="0"/>
                <a:t>নাছিমা বেগম</a:t>
              </a:r>
            </a:p>
            <a:p>
              <a:pPr algn="ctr"/>
              <a:r>
                <a:rPr lang="bn-BD" sz="1200" dirty="0"/>
                <a:t>সহকারি শিক্ষক </a:t>
              </a:r>
            </a:p>
            <a:p>
              <a:pPr algn="ctr"/>
              <a:r>
                <a:rPr lang="bn-BD" sz="1200" dirty="0"/>
                <a:t>ধাইসার সর</a:t>
              </a:r>
              <a:r>
                <a:rPr lang="en-US" sz="1200" dirty="0"/>
                <a:t>:</a:t>
              </a:r>
              <a:r>
                <a:rPr lang="bn-BD" sz="1200" dirty="0"/>
                <a:t> প্রা</a:t>
              </a:r>
              <a:r>
                <a:rPr lang="en-US" sz="1200" dirty="0"/>
                <a:t>: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বিঃ</a:t>
              </a:r>
              <a:endParaRPr lang="bn-BD" sz="1200" dirty="0"/>
            </a:p>
            <a:p>
              <a:endParaRPr lang="en-US" sz="1200" dirty="0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custGeom>
            <a:avLst/>
            <a:gdLst>
              <a:gd name="connsiteX0" fmla="*/ 2189304 w 9144000"/>
              <a:gd name="connsiteY0" fmla="*/ 949785 h 6858000"/>
              <a:gd name="connsiteX1" fmla="*/ 507007 w 9144000"/>
              <a:gd name="connsiteY1" fmla="*/ 3636899 h 6858000"/>
              <a:gd name="connsiteX2" fmla="*/ 2189304 w 9144000"/>
              <a:gd name="connsiteY2" fmla="*/ 6324013 h 6858000"/>
              <a:gd name="connsiteX3" fmla="*/ 3871600 w 9144000"/>
              <a:gd name="connsiteY3" fmla="*/ 3636899 h 6858000"/>
              <a:gd name="connsiteX4" fmla="*/ 2189304 w 9144000"/>
              <a:gd name="connsiteY4" fmla="*/ 949785 h 6858000"/>
              <a:gd name="connsiteX5" fmla="*/ 7060223 w 9144000"/>
              <a:gd name="connsiteY5" fmla="*/ 741885 h 6858000"/>
              <a:gd name="connsiteX6" fmla="*/ 5377927 w 9144000"/>
              <a:gd name="connsiteY6" fmla="*/ 3428999 h 6858000"/>
              <a:gd name="connsiteX7" fmla="*/ 7060223 w 9144000"/>
              <a:gd name="connsiteY7" fmla="*/ 6116113 h 6858000"/>
              <a:gd name="connsiteX8" fmla="*/ 8742519 w 9144000"/>
              <a:gd name="connsiteY8" fmla="*/ 3428999 h 6858000"/>
              <a:gd name="connsiteX9" fmla="*/ 7060223 w 9144000"/>
              <a:gd name="connsiteY9" fmla="*/ 741885 h 6858000"/>
              <a:gd name="connsiteX10" fmla="*/ 0 w 9144000"/>
              <a:gd name="connsiteY10" fmla="*/ 0 h 6858000"/>
              <a:gd name="connsiteX11" fmla="*/ 9144000 w 9144000"/>
              <a:gd name="connsiteY11" fmla="*/ 0 h 6858000"/>
              <a:gd name="connsiteX12" fmla="*/ 9144000 w 9144000"/>
              <a:gd name="connsiteY12" fmla="*/ 6858000 h 6858000"/>
              <a:gd name="connsiteX13" fmla="*/ 0 w 9144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6858000">
                <a:moveTo>
                  <a:pt x="2189304" y="949785"/>
                </a:moveTo>
                <a:cubicBezTo>
                  <a:pt x="1260197" y="949785"/>
                  <a:pt x="507007" y="2152847"/>
                  <a:pt x="507007" y="3636899"/>
                </a:cubicBezTo>
                <a:cubicBezTo>
                  <a:pt x="507007" y="5120951"/>
                  <a:pt x="1260197" y="6324013"/>
                  <a:pt x="2189304" y="6324013"/>
                </a:cubicBezTo>
                <a:cubicBezTo>
                  <a:pt x="3118409" y="6324013"/>
                  <a:pt x="3871600" y="5120951"/>
                  <a:pt x="3871600" y="3636899"/>
                </a:cubicBezTo>
                <a:cubicBezTo>
                  <a:pt x="3871600" y="2152847"/>
                  <a:pt x="3118409" y="949785"/>
                  <a:pt x="2189304" y="949785"/>
                </a:cubicBezTo>
                <a:close/>
                <a:moveTo>
                  <a:pt x="7060223" y="741885"/>
                </a:moveTo>
                <a:cubicBezTo>
                  <a:pt x="6131117" y="741885"/>
                  <a:pt x="5377927" y="1944947"/>
                  <a:pt x="5377927" y="3428999"/>
                </a:cubicBezTo>
                <a:cubicBezTo>
                  <a:pt x="5377927" y="4913051"/>
                  <a:pt x="6131117" y="6116113"/>
                  <a:pt x="7060223" y="6116113"/>
                </a:cubicBezTo>
                <a:cubicBezTo>
                  <a:pt x="7989329" y="6116113"/>
                  <a:pt x="8742519" y="4913051"/>
                  <a:pt x="8742519" y="3428999"/>
                </a:cubicBezTo>
                <a:cubicBezTo>
                  <a:pt x="8742519" y="1944947"/>
                  <a:pt x="7989329" y="741885"/>
                  <a:pt x="7060223" y="741885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2" name="Rectangle 31"/>
          <p:cNvSpPr/>
          <p:nvPr/>
        </p:nvSpPr>
        <p:spPr>
          <a:xfrm>
            <a:off x="3151414" y="395327"/>
            <a:ext cx="2841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b="1" dirty="0">
                <a:solidFill>
                  <a:srgbClr val="9F0BA4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9" b="99123" l="1810" r="98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219200"/>
            <a:ext cx="1447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70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0.44149 0.50834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66" y="25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111E-6 -2.59259E-6 L -0.52552 0.33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85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ta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12576"/>
            <a:ext cx="335280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C:\Users\user\Desktop\nb,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12576"/>
            <a:ext cx="3332919" cy="2933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3" name="TextBox 2"/>
          <p:cNvSpPr txBox="1"/>
          <p:nvPr/>
        </p:nvSpPr>
        <p:spPr>
          <a:xfrm>
            <a:off x="2274754" y="762000"/>
            <a:ext cx="4594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8382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851941"/>
            <a:ext cx="5562600" cy="923330"/>
          </a:xfrm>
          <a:prstGeom prst="rect">
            <a:avLst/>
          </a:prstGeom>
          <a:solidFill>
            <a:srgbClr val="77933C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57400" y="1828800"/>
            <a:ext cx="4876800" cy="4191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86050" y="2770138"/>
            <a:ext cx="3619500" cy="23083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বাংলাদেশি মুদ্রা ও নোট</a:t>
            </a:r>
            <a:r>
              <a:rPr lang="en-US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09600"/>
            <a:ext cx="5105400" cy="1323439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80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শিখনফল </a:t>
            </a:r>
            <a:endParaRPr lang="en-US" sz="60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71600" y="2438400"/>
            <a:ext cx="6934200" cy="2634079"/>
            <a:chOff x="1143000" y="992980"/>
            <a:chExt cx="6934200" cy="2634079"/>
          </a:xfrm>
        </p:grpSpPr>
        <p:sp>
          <p:nvSpPr>
            <p:cNvPr id="5" name="TextBox 4"/>
            <p:cNvSpPr txBox="1"/>
            <p:nvPr/>
          </p:nvSpPr>
          <p:spPr>
            <a:xfrm>
              <a:off x="1143000" y="2057399"/>
              <a:ext cx="6934200" cy="1569660"/>
            </a:xfrm>
            <a:prstGeom prst="rect">
              <a:avLst/>
            </a:prstGeom>
            <a:solidFill>
              <a:srgbClr val="77933C"/>
            </a:solidFill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n w="0">
                    <a:noFill/>
                  </a:ln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১৫.১.১- ১০০ টাকা পর্যন্ত প্রচলিত নোট চিনে বলতে পারবে। </a:t>
              </a:r>
            </a:p>
            <a:p>
              <a:r>
                <a:rPr lang="bn-BD" sz="3200" dirty="0" smtClean="0">
                  <a:ln w="0">
                    <a:noFill/>
                  </a:ln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১৫.১.২- মুদ্রা ও নোট বিনিময় করতে পারবে।  </a:t>
              </a:r>
              <a:endParaRPr lang="en-US" sz="3200" dirty="0">
                <a:ln w="0">
                  <a:noFill/>
                </a:ln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43000" y="992980"/>
              <a:ext cx="3200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0099"/>
                  </a:solidFill>
                </a:rPr>
                <a:t>পাঠ</a:t>
              </a:r>
              <a:r>
                <a:rPr lang="en-US" sz="3200" dirty="0" smtClean="0">
                  <a:solidFill>
                    <a:srgbClr val="000099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99"/>
                  </a:solidFill>
                </a:rPr>
                <a:t>শে</a:t>
              </a:r>
              <a:r>
                <a:rPr lang="en-US" sz="3200" dirty="0" err="1" smtClean="0">
                  <a:solidFill>
                    <a:srgbClr val="000099"/>
                  </a:solidFill>
                </a:rPr>
                <a:t>ষে</a:t>
              </a:r>
              <a:r>
                <a:rPr lang="en-US" sz="3200" dirty="0" err="1" smtClean="0">
                  <a:solidFill>
                    <a:srgbClr val="000099"/>
                  </a:solidFill>
                </a:rPr>
                <a:t>শিক্ষার্থীরা</a:t>
              </a:r>
              <a:endParaRPr lang="en-US" sz="3200" dirty="0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860" y="1292738"/>
            <a:ext cx="2211061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347" y="1292738"/>
            <a:ext cx="213360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703"/>
          <a:stretch/>
        </p:blipFill>
        <p:spPr>
          <a:xfrm>
            <a:off x="3904218" y="2923159"/>
            <a:ext cx="2230395" cy="1454870"/>
          </a:xfrm>
          <a:prstGeom prst="rect">
            <a:avLst/>
          </a:prstGeom>
        </p:spPr>
      </p:pic>
      <p:pic>
        <p:nvPicPr>
          <p:cNvPr id="5" name="Picture 2" descr="C:\Users\user\Desktop\Bangladesh-50-Taka-2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616" y="4607011"/>
            <a:ext cx="2100649" cy="1478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572000"/>
            <a:ext cx="2211061" cy="1629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923159"/>
            <a:ext cx="2211061" cy="1448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01408" y="2538296"/>
            <a:ext cx="3527467" cy="20545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9530" y="358246"/>
            <a:ext cx="373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96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609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8667" l="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600200"/>
            <a:ext cx="2896290" cy="3581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4709608" y="3124199"/>
            <a:ext cx="3062792" cy="830997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১ টাকার মুদ্রা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0" y="2628900"/>
            <a:ext cx="2819400" cy="1219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2700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টাকার মুদ্রা </a:t>
            </a:r>
            <a:endParaRPr lang="en-US" sz="4800" b="1" dirty="0">
              <a:ln w="12700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user\Desktop\m_mLw2hd4p8Y3mrL0sH2Vu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2971800" cy="2971800"/>
          </a:xfrm>
          <a:prstGeom prst="ellipse">
            <a:avLst/>
          </a:prstGeom>
          <a:solidFill>
            <a:srgbClr val="FFFF00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</TotalTime>
  <Words>118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202</cp:revision>
  <dcterms:created xsi:type="dcterms:W3CDTF">2006-08-16T00:00:00Z</dcterms:created>
  <dcterms:modified xsi:type="dcterms:W3CDTF">2019-10-17T16:39:23Z</dcterms:modified>
</cp:coreProperties>
</file>