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5"/>
  </p:notesMasterIdLst>
  <p:sldIdLst>
    <p:sldId id="281" r:id="rId2"/>
    <p:sldId id="282" r:id="rId3"/>
    <p:sldId id="259" r:id="rId4"/>
    <p:sldId id="270" r:id="rId5"/>
    <p:sldId id="278" r:id="rId6"/>
    <p:sldId id="264" r:id="rId7"/>
    <p:sldId id="284" r:id="rId8"/>
    <p:sldId id="292" r:id="rId9"/>
    <p:sldId id="265" r:id="rId10"/>
    <p:sldId id="290" r:id="rId11"/>
    <p:sldId id="268" r:id="rId12"/>
    <p:sldId id="266" r:id="rId13"/>
    <p:sldId id="29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84991" autoAdjust="0"/>
  </p:normalViewPr>
  <p:slideViewPr>
    <p:cSldViewPr>
      <p:cViewPr varScale="1">
        <p:scale>
          <a:sx n="60" d="100"/>
          <a:sy n="60" d="100"/>
        </p:scale>
        <p:origin x="81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4BD203-4AB5-4658-A17D-BA09A12E8D57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EFBA06-131C-4859-9C39-A0BB73E6E7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713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727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327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n-I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334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n-I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2946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480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447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946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863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884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322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1127">
            <a:off x="1371600" y="1752600"/>
            <a:ext cx="6253505" cy="468409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Rounded Rectangle 2"/>
          <p:cNvSpPr/>
          <p:nvPr/>
        </p:nvSpPr>
        <p:spPr>
          <a:xfrm>
            <a:off x="1524000" y="533400"/>
            <a:ext cx="6096000" cy="9820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457201" y="3048000"/>
            <a:ext cx="3886200" cy="32766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BD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শাহনাজ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পারভীন</a:t>
            </a:r>
            <a:endPara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বাগভান্ডার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bn-BD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648200" y="3124200"/>
            <a:ext cx="4114799" cy="32004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</a:p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bn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ষষ্ঠ</a:t>
            </a:r>
          </a:p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বিজ্ঞান</a:t>
            </a:r>
          </a:p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অষ্টম</a:t>
            </a:r>
          </a:p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১-২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3014133" y="609601"/>
            <a:ext cx="5486400" cy="2209799"/>
            <a:chOff x="3390900" y="533401"/>
            <a:chExt cx="6172200" cy="2438400"/>
          </a:xfrm>
        </p:grpSpPr>
        <p:pic>
          <p:nvPicPr>
            <p:cNvPr id="20" name="Picture 19" descr="6.jpg"/>
            <p:cNvPicPr>
              <a:picLocks noChangeAspect="1"/>
            </p:cNvPicPr>
            <p:nvPr/>
          </p:nvPicPr>
          <p:blipFill>
            <a:blip r:embed="rId3" cstate="print"/>
            <a:srcRect l="3030" t="2703" r="3030"/>
            <a:stretch>
              <a:fillRect/>
            </a:stretch>
          </p:blipFill>
          <p:spPr>
            <a:xfrm>
              <a:off x="7505700" y="533401"/>
              <a:ext cx="2057400" cy="24384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8" name="Rectangle 17"/>
            <p:cNvSpPr/>
            <p:nvPr/>
          </p:nvSpPr>
          <p:spPr>
            <a:xfrm>
              <a:off x="3390900" y="914400"/>
              <a:ext cx="3200400" cy="762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6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পরিচিতি</a:t>
              </a:r>
              <a:endPara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42" y="304800"/>
            <a:ext cx="1843957" cy="22098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>
          <a:xfrm>
            <a:off x="1456267" y="1676400"/>
            <a:ext cx="5757333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বগুলো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মিশিয়ে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তৈ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BD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43466" y="1676400"/>
            <a:ext cx="7382933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বগুলো এক সাথে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মিশিয়ে তৈ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রি হল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ঝালমুড়ি বা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….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</p:txBody>
      </p:sp>
      <p:pic>
        <p:nvPicPr>
          <p:cNvPr id="10" name="Picture 9" descr="ঝাল মুড়ি.jpg"/>
          <p:cNvPicPr>
            <a:picLocks noChangeAspect="1"/>
          </p:cNvPicPr>
          <p:nvPr/>
        </p:nvPicPr>
        <p:blipFill>
          <a:blip r:embed="rId3"/>
          <a:srcRect l="4442" t="5333" r="16155" b="4000"/>
          <a:stretch>
            <a:fillRect/>
          </a:stretch>
        </p:blipFill>
        <p:spPr>
          <a:xfrm>
            <a:off x="372533" y="3810000"/>
            <a:ext cx="8534400" cy="2743200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778933" y="457200"/>
            <a:ext cx="2235200" cy="1600200"/>
            <a:chOff x="571500" y="457200"/>
            <a:chExt cx="2514600" cy="1600200"/>
          </a:xfrm>
        </p:grpSpPr>
        <p:pic>
          <p:nvPicPr>
            <p:cNvPr id="3" name="Picture 2" descr="1365137210image32.jpg"/>
            <p:cNvPicPr>
              <a:picLocks noChangeAspect="1"/>
            </p:cNvPicPr>
            <p:nvPr/>
          </p:nvPicPr>
          <p:blipFill>
            <a:blip r:embed="rId4"/>
            <a:srcRect l="7843" t="44770" r="64549" b="12926"/>
            <a:stretch>
              <a:fillRect/>
            </a:stretch>
          </p:blipFill>
          <p:spPr>
            <a:xfrm>
              <a:off x="571500" y="457200"/>
              <a:ext cx="2514600" cy="16002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1028700" y="838200"/>
              <a:ext cx="12954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মুড়ি</a:t>
              </a:r>
              <a:endParaRPr lang="en-US" sz="4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352800" y="457200"/>
            <a:ext cx="2370667" cy="1447800"/>
            <a:chOff x="3771900" y="457200"/>
            <a:chExt cx="2667000" cy="1447800"/>
          </a:xfrm>
        </p:grpSpPr>
        <p:pic>
          <p:nvPicPr>
            <p:cNvPr id="4" name="Picture 3" descr="1365137210image32.jpg"/>
            <p:cNvPicPr>
              <a:picLocks noChangeAspect="1"/>
            </p:cNvPicPr>
            <p:nvPr/>
          </p:nvPicPr>
          <p:blipFill>
            <a:blip r:embed="rId4"/>
            <a:srcRect l="45098" t="29730" r="29412" b="40540"/>
            <a:stretch>
              <a:fillRect/>
            </a:stretch>
          </p:blipFill>
          <p:spPr>
            <a:xfrm>
              <a:off x="3771900" y="457200"/>
              <a:ext cx="2667000" cy="14478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4305300" y="838200"/>
              <a:ext cx="1905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মরিচ কুচি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248401" y="533400"/>
            <a:ext cx="2319867" cy="1371600"/>
            <a:chOff x="7029451" y="533400"/>
            <a:chExt cx="2609850" cy="1371600"/>
          </a:xfrm>
        </p:grpSpPr>
        <p:pic>
          <p:nvPicPr>
            <p:cNvPr id="11" name="Picture 10" descr="P1130205.jpg"/>
            <p:cNvPicPr>
              <a:picLocks noChangeAspect="1"/>
            </p:cNvPicPr>
            <p:nvPr/>
          </p:nvPicPr>
          <p:blipFill>
            <a:blip r:embed="rId5"/>
            <a:srcRect l="25000" t="15926" r="30833" b="21852"/>
            <a:stretch>
              <a:fillRect/>
            </a:stretch>
          </p:blipFill>
          <p:spPr>
            <a:xfrm>
              <a:off x="7029451" y="533400"/>
              <a:ext cx="2609850" cy="1371600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7200900" y="914400"/>
              <a:ext cx="22098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পেঁয়াজ কুচি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778933" y="2209800"/>
            <a:ext cx="2878667" cy="1447800"/>
            <a:chOff x="647700" y="2209800"/>
            <a:chExt cx="2438400" cy="1447800"/>
          </a:xfrm>
        </p:grpSpPr>
        <p:pic>
          <p:nvPicPr>
            <p:cNvPr id="7" name="Picture 6" descr="1365137210image32.jpg"/>
            <p:cNvPicPr>
              <a:picLocks noChangeAspect="1"/>
            </p:cNvPicPr>
            <p:nvPr/>
          </p:nvPicPr>
          <p:blipFill>
            <a:blip r:embed="rId4"/>
            <a:srcRect l="74510" t="62162" b="8108"/>
            <a:stretch>
              <a:fillRect/>
            </a:stretch>
          </p:blipFill>
          <p:spPr>
            <a:xfrm>
              <a:off x="647700" y="2209800"/>
              <a:ext cx="2438400" cy="14478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647700" y="2667000"/>
              <a:ext cx="22098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শসা কুচি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3285067" y="4572000"/>
            <a:ext cx="2506133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ঝালমুড়ি</a:t>
            </a:r>
            <a:endParaRPr lang="en-US" sz="6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4648200" y="2133600"/>
            <a:ext cx="3987801" cy="1524000"/>
            <a:chOff x="7048501" y="2133600"/>
            <a:chExt cx="2667000" cy="1524000"/>
          </a:xfrm>
        </p:grpSpPr>
        <p:pic>
          <p:nvPicPr>
            <p:cNvPr id="2" name="Picture 1" descr="1365137210image32.jpg"/>
            <p:cNvPicPr>
              <a:picLocks noChangeAspect="1"/>
            </p:cNvPicPr>
            <p:nvPr/>
          </p:nvPicPr>
          <p:blipFill>
            <a:blip r:embed="rId4"/>
            <a:srcRect l="21569" t="8108" r="43137" b="64865"/>
            <a:stretch>
              <a:fillRect/>
            </a:stretch>
          </p:blipFill>
          <p:spPr>
            <a:xfrm>
              <a:off x="7048501" y="2133600"/>
              <a:ext cx="2667000" cy="152400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7505700" y="2590800"/>
              <a:ext cx="19812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ছোলা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09329E-7 -3.33333E-6 L 0.25536 0.51667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00" y="25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4688E-6 -2.22222E-6 L -0.0037 0.52778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26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24287E-7 2.22222E-6 L -0.27294 0.52222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00" y="26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55744E-6 2.22222E-6 L 0.20725 0.27222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00" y="13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41557E-6 -2.22222E-6 L -0.23316 0.26667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00" y="13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609600" y="4948535"/>
            <a:ext cx="7823200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উপরোক্ত উপকরণ দিয়ে স্যালাইন  তৈরি করলে এই স্যালাইনকে বলা যায়...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6" name="Picture 25" descr="images123467.jpg"/>
          <p:cNvPicPr>
            <a:picLocks noChangeAspect="1"/>
          </p:cNvPicPr>
          <p:nvPr/>
        </p:nvPicPr>
        <p:blipFill>
          <a:blip r:embed="rId3"/>
          <a:srcRect b="20295"/>
          <a:stretch>
            <a:fillRect/>
          </a:stretch>
        </p:blipFill>
        <p:spPr>
          <a:xfrm>
            <a:off x="677333" y="838200"/>
            <a:ext cx="1761067" cy="2133600"/>
          </a:xfrm>
          <a:prstGeom prst="rect">
            <a:avLst/>
          </a:prstGeom>
        </p:spPr>
      </p:pic>
      <p:pic>
        <p:nvPicPr>
          <p:cNvPr id="25" name="Picture 24" descr="seasalt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4466" y="914400"/>
            <a:ext cx="1693334" cy="1981200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508000" y="3200400"/>
            <a:ext cx="2082800" cy="609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গ্লাস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বিশুদ্ধ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পানি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400800" y="3200400"/>
            <a:ext cx="1761067" cy="609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চিনি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3" name="Picture 32" descr="ING-granulated-sugar_sq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8533" y="1066800"/>
            <a:ext cx="1614311" cy="1752600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3572933" y="3200400"/>
            <a:ext cx="1761067" cy="609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লবণ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7" grpId="0" animBg="1"/>
      <p:bldP spid="36" grpId="0" animBg="1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998133" y="3048000"/>
            <a:ext cx="5080000" cy="762000"/>
          </a:xfrm>
          <a:prstGeom prst="roundRect">
            <a:avLst/>
          </a:prstGeom>
          <a:noFill/>
          <a:ln w="3175"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মিশ্রণ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দ্রবণ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1447800" y="2133600"/>
            <a:ext cx="6502400" cy="9906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মিশ্রণ কী তা </a:t>
            </a:r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 করতে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পারবে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                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371600" y="3581400"/>
            <a:ext cx="6578600" cy="762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সমস্বত্ব মিশ্রণ ও অসমস্বত্ব মিশ্রণ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তৈরি করতে পারবে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371600" y="4800600"/>
            <a:ext cx="6637867" cy="76200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সমস্বত্ব মিশ্রণ ও অসমস্বত্ব মিশ্রণ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চিহ্নিত করতে পারবে।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47800" y="1217972"/>
            <a:ext cx="4267200" cy="58133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 ...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05200" y="228600"/>
            <a:ext cx="2209800" cy="53217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22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1659467" y="5410200"/>
            <a:ext cx="6028267" cy="6096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মিশ্রণ কাকে বলে?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33400" y="4191000"/>
            <a:ext cx="3928533" cy="60960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সাধারনত ঝালমুড়ির মধ্যে কি কি থাকে?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758267" y="4191000"/>
            <a:ext cx="3852333" cy="60960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সাধারনত শরবতের মধ্যে কি কি থাকে?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640541" y="5410200"/>
            <a:ext cx="6028267" cy="6096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কয়েকটি বিভিন্ন পদার্থ একত্রে মেশালে যা পাওয়া যায়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…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ঝাল মুড়ি.jpg"/>
          <p:cNvPicPr>
            <a:picLocks noChangeAspect="1"/>
          </p:cNvPicPr>
          <p:nvPr/>
        </p:nvPicPr>
        <p:blipFill>
          <a:blip r:embed="rId3"/>
          <a:srcRect r="10938"/>
          <a:stretch>
            <a:fillRect/>
          </a:stretch>
        </p:blipFill>
        <p:spPr>
          <a:xfrm>
            <a:off x="762000" y="1371600"/>
            <a:ext cx="3505200" cy="2667000"/>
          </a:xfrm>
          <a:prstGeom prst="rect">
            <a:avLst/>
          </a:prstGeom>
        </p:spPr>
      </p:pic>
      <p:pic>
        <p:nvPicPr>
          <p:cNvPr id="20" name="Picture 19" descr="sweden_fp.jpg"/>
          <p:cNvPicPr>
            <a:picLocks noChangeAspect="1"/>
          </p:cNvPicPr>
          <p:nvPr/>
        </p:nvPicPr>
        <p:blipFill>
          <a:blip r:embed="rId4"/>
          <a:srcRect l="47682" t="39891" r="20530"/>
          <a:stretch>
            <a:fillRect/>
          </a:stretch>
        </p:blipFill>
        <p:spPr>
          <a:xfrm>
            <a:off x="5181600" y="1371600"/>
            <a:ext cx="2980267" cy="2667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5" name="Rectangle 14"/>
          <p:cNvSpPr/>
          <p:nvPr/>
        </p:nvSpPr>
        <p:spPr>
          <a:xfrm>
            <a:off x="2743200" y="304800"/>
            <a:ext cx="3852333" cy="6096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মিশ্রণ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1" grpId="0" animBg="1"/>
      <p:bldP spid="22" grpId="0" animBg="1"/>
      <p:bldP spid="23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3886200"/>
            <a:ext cx="45720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সমস্বত্ব মিশ্রণ কাকে বলে ?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685800" y="935995"/>
            <a:ext cx="320040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400" dirty="0"/>
          </a:p>
        </p:txBody>
      </p:sp>
      <p:sp>
        <p:nvSpPr>
          <p:cNvPr id="4" name="Rectangle 3"/>
          <p:cNvSpPr/>
          <p:nvPr/>
        </p:nvSpPr>
        <p:spPr>
          <a:xfrm>
            <a:off x="2286000" y="2819400"/>
            <a:ext cx="45720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মিশ্রণ কাকে বলে?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0" y="951883"/>
            <a:ext cx="2362201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৪মিনিট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533400" y="1981200"/>
            <a:ext cx="1879600" cy="1676400"/>
            <a:chOff x="723900" y="1371600"/>
            <a:chExt cx="2209800" cy="2592832"/>
          </a:xfrm>
        </p:grpSpPr>
        <p:pic>
          <p:nvPicPr>
            <p:cNvPr id="24" name="Picture 23" descr="IMG_20140917_08580512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3900" y="1371600"/>
              <a:ext cx="2209800" cy="20320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876300" y="3403600"/>
              <a:ext cx="1905000" cy="5608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চাল </a:t>
              </a:r>
              <a:endPara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064933" y="2057400"/>
            <a:ext cx="1811867" cy="1600200"/>
            <a:chOff x="3848100" y="1371600"/>
            <a:chExt cx="2286000" cy="2414747"/>
          </a:xfrm>
        </p:grpSpPr>
        <p:pic>
          <p:nvPicPr>
            <p:cNvPr id="25" name="Picture 24" descr="IMG_20140917_0859101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48100" y="1371600"/>
              <a:ext cx="2286000" cy="1848437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4000500" y="3351421"/>
              <a:ext cx="1981200" cy="4349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ডাল</a:t>
              </a:r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37" name="Rectangle 36"/>
          <p:cNvSpPr/>
          <p:nvPr/>
        </p:nvSpPr>
        <p:spPr>
          <a:xfrm>
            <a:off x="5029200" y="1981200"/>
            <a:ext cx="3657600" cy="1295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অল্প পরিমান চাল ও ডাল নিয়ে মিশ্রণ তৈরি কর।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33400" y="3657600"/>
            <a:ext cx="8153400" cy="53340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মিশ্রণটিকে সমান দুটি ভাগে ভাগ কর এবং প্রশ্নগুলোর উত্তর  খাতায় লিখ।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33400" y="1107399"/>
            <a:ext cx="2514600" cy="461665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অসমস্বত্ব মিশ্রণ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জানা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4156331"/>
              </p:ext>
            </p:extLst>
          </p:nvPr>
        </p:nvGraphicFramePr>
        <p:xfrm>
          <a:off x="533400" y="4343400"/>
          <a:ext cx="8153400" cy="220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97974"/>
                <a:gridCol w="2355426"/>
              </a:tblGrid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মিশ্রণ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উত্তর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উপাদানগুলো</a:t>
                      </a:r>
                      <a:r>
                        <a:rPr lang="bn-BD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আলাদা দেখা যায় কী?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উপাদানগুলো</a:t>
                      </a:r>
                      <a:r>
                        <a:rPr lang="bn-BD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পৃথক করা যায় কী?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প্রতিটি</a:t>
                      </a:r>
                      <a:r>
                        <a:rPr lang="bn-BD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ভাগে কি একই পরিমান চাল ও ডাল আছে?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3" name="Rectangle 42"/>
          <p:cNvSpPr/>
          <p:nvPr/>
        </p:nvSpPr>
        <p:spPr>
          <a:xfrm>
            <a:off x="7213600" y="1002268"/>
            <a:ext cx="1473200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১০ মিনিটি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33400" y="152400"/>
            <a:ext cx="1752600" cy="46166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দল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গত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কাজ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239000" y="152401"/>
            <a:ext cx="1447800" cy="4572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৪টি দল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26" grpId="0" animBg="1"/>
      <p:bldP spid="43" grpId="0" animBg="1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62000" y="1524000"/>
          <a:ext cx="73914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6107"/>
                <a:gridCol w="2135293"/>
              </a:tblGrid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মিশ্রণ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উত্তর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algn="l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উপাদানগুলো</a:t>
                      </a:r>
                      <a:r>
                        <a:rPr lang="bn-BD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আলাদা দেখা যায় কী?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algn="l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উপাদানগুলো</a:t>
                      </a:r>
                      <a:r>
                        <a:rPr lang="bn-BD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পৃথক করা যায় কী?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প্রতিটি</a:t>
                      </a:r>
                      <a:r>
                        <a:rPr lang="bn-BD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ভাগে কি একই পরিমান চাল বা ডাল আছে?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6790267" y="2514600"/>
            <a:ext cx="677333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হ্যাঁ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781800" y="3352800"/>
            <a:ext cx="677333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হ্যাঁ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90267" y="4191000"/>
            <a:ext cx="677333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95400" y="457200"/>
            <a:ext cx="640080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তোমার উত্তর মিলিয়ে নাও 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762000" y="5257800"/>
            <a:ext cx="7391400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কোন মিশ্রণকে যতই ভাগ করা হোক না কেন উপাদানগুলোর অনুপাত সুষমভাবে বন্টিত না থাকলে তাকে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-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 animBg="1"/>
      <p:bldP spid="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own Arrow Callout 14"/>
          <p:cNvSpPr/>
          <p:nvPr/>
        </p:nvSpPr>
        <p:spPr>
          <a:xfrm>
            <a:off x="2810934" y="457200"/>
            <a:ext cx="3581400" cy="914400"/>
          </a:xfrm>
          <a:prstGeom prst="downArrowCallou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133600" y="1752600"/>
            <a:ext cx="5080000" cy="68580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মিশ্রণ কী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133600" y="2895600"/>
            <a:ext cx="5080000" cy="6858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মিশ্রণ কত প্রকার ও কী কী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133600" y="4114800"/>
            <a:ext cx="5080000" cy="68580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সমস্বত্ব মিশ্রণ কী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133600" y="5257800"/>
            <a:ext cx="5080000" cy="6858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অসমস্বত্ব মিশ্রন কী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2133600" y="1066800"/>
            <a:ext cx="35475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3400" y="3124200"/>
            <a:ext cx="8077200" cy="2667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পানিতে মাটি, আটা, পাউডার যোগ করে দেখ এবং পর্যবেক্ষ</a:t>
            </a:r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ণ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করে খাতায় লিখ।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000250"/>
            <a:ext cx="6096000" cy="470535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447800" y="685800"/>
            <a:ext cx="6248400" cy="1314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636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2955</TotalTime>
  <Words>319</Words>
  <Application>Microsoft Office PowerPoint</Application>
  <PresentationFormat>On-screen Show (4:3)</PresentationFormat>
  <Paragraphs>80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NikoshBAN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Uthrail Madrasah</dc:creator>
  <cp:lastModifiedBy>User</cp:lastModifiedBy>
  <cp:revision>403</cp:revision>
  <dcterms:created xsi:type="dcterms:W3CDTF">2006-08-16T00:00:00Z</dcterms:created>
  <dcterms:modified xsi:type="dcterms:W3CDTF">2019-10-17T04:39:54Z</dcterms:modified>
</cp:coreProperties>
</file>