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5" r:id="rId3"/>
    <p:sldId id="260" r:id="rId4"/>
    <p:sldId id="261" r:id="rId5"/>
    <p:sldId id="284" r:id="rId6"/>
    <p:sldId id="262" r:id="rId7"/>
    <p:sldId id="263" r:id="rId8"/>
    <p:sldId id="283" r:id="rId9"/>
    <p:sldId id="264" r:id="rId10"/>
    <p:sldId id="267" r:id="rId11"/>
    <p:sldId id="265" r:id="rId12"/>
    <p:sldId id="266" r:id="rId13"/>
    <p:sldId id="268" r:id="rId14"/>
    <p:sldId id="269" r:id="rId15"/>
    <p:sldId id="258" r:id="rId16"/>
  </p:sldIdLst>
  <p:sldSz cx="14630400" cy="8229600"/>
  <p:notesSz cx="6858000" cy="9144000"/>
  <p:defaultTextStyle>
    <a:defPPr>
      <a:defRPr lang="en-US"/>
    </a:defPPr>
    <a:lvl1pPr marL="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11756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33"/>
    <a:srgbClr val="FF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08" y="66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96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93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9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8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83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8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76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73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604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3082">
                <a:solidFill>
                  <a:schemeClr val="tx1">
                    <a:tint val="75000"/>
                  </a:schemeClr>
                </a:solidFill>
              </a:defRPr>
            </a:lvl1pPr>
            <a:lvl2pPr marL="696687" indent="0">
              <a:buNone/>
              <a:defRPr sz="2726">
                <a:solidFill>
                  <a:schemeClr val="tx1">
                    <a:tint val="75000"/>
                  </a:schemeClr>
                </a:solidFill>
              </a:defRPr>
            </a:lvl2pPr>
            <a:lvl3pPr marL="1393373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3pPr>
            <a:lvl4pPr marL="209006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78674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48343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418012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87680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55734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267"/>
            </a:lvl1pPr>
            <a:lvl2pPr>
              <a:defRPr sz="3674"/>
            </a:lvl2pPr>
            <a:lvl3pPr>
              <a:defRPr sz="3082"/>
            </a:lvl3pPr>
            <a:lvl4pPr>
              <a:defRPr sz="2726"/>
            </a:lvl4pPr>
            <a:lvl5pPr>
              <a:defRPr sz="2726"/>
            </a:lvl5pPr>
            <a:lvl6pPr>
              <a:defRPr sz="2726"/>
            </a:lvl6pPr>
            <a:lvl7pPr>
              <a:defRPr sz="2726"/>
            </a:lvl7pPr>
            <a:lvl8pPr>
              <a:defRPr sz="2726"/>
            </a:lvl8pPr>
            <a:lvl9pPr>
              <a:defRPr sz="272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267"/>
            </a:lvl1pPr>
            <a:lvl2pPr>
              <a:defRPr sz="3674"/>
            </a:lvl2pPr>
            <a:lvl3pPr>
              <a:defRPr sz="3082"/>
            </a:lvl3pPr>
            <a:lvl4pPr>
              <a:defRPr sz="2726"/>
            </a:lvl4pPr>
            <a:lvl5pPr>
              <a:defRPr sz="2726"/>
            </a:lvl5pPr>
            <a:lvl6pPr>
              <a:defRPr sz="2726"/>
            </a:lvl6pPr>
            <a:lvl7pPr>
              <a:defRPr sz="2726"/>
            </a:lvl7pPr>
            <a:lvl8pPr>
              <a:defRPr sz="2726"/>
            </a:lvl8pPr>
            <a:lvl9pPr>
              <a:defRPr sz="272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674" b="1"/>
            </a:lvl1pPr>
            <a:lvl2pPr marL="696687" indent="0">
              <a:buNone/>
              <a:defRPr sz="3082" b="1"/>
            </a:lvl2pPr>
            <a:lvl3pPr marL="1393373" indent="0">
              <a:buNone/>
              <a:defRPr sz="2726" b="1"/>
            </a:lvl3pPr>
            <a:lvl4pPr marL="2090060" indent="0">
              <a:buNone/>
              <a:defRPr sz="2489" b="1"/>
            </a:lvl4pPr>
            <a:lvl5pPr marL="2786747" indent="0">
              <a:buNone/>
              <a:defRPr sz="2489" b="1"/>
            </a:lvl5pPr>
            <a:lvl6pPr marL="3483433" indent="0">
              <a:buNone/>
              <a:defRPr sz="2489" b="1"/>
            </a:lvl6pPr>
            <a:lvl7pPr marL="4180120" indent="0">
              <a:buNone/>
              <a:defRPr sz="2489" b="1"/>
            </a:lvl7pPr>
            <a:lvl8pPr marL="4876806" indent="0">
              <a:buNone/>
              <a:defRPr sz="2489" b="1"/>
            </a:lvl8pPr>
            <a:lvl9pPr marL="5573493" indent="0">
              <a:buNone/>
              <a:defRPr sz="24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674"/>
            </a:lvl1pPr>
            <a:lvl2pPr>
              <a:defRPr sz="3082"/>
            </a:lvl2pPr>
            <a:lvl3pPr>
              <a:defRPr sz="2726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674" b="1"/>
            </a:lvl1pPr>
            <a:lvl2pPr marL="696687" indent="0">
              <a:buNone/>
              <a:defRPr sz="3082" b="1"/>
            </a:lvl2pPr>
            <a:lvl3pPr marL="1393373" indent="0">
              <a:buNone/>
              <a:defRPr sz="2726" b="1"/>
            </a:lvl3pPr>
            <a:lvl4pPr marL="2090060" indent="0">
              <a:buNone/>
              <a:defRPr sz="2489" b="1"/>
            </a:lvl4pPr>
            <a:lvl5pPr marL="2786747" indent="0">
              <a:buNone/>
              <a:defRPr sz="2489" b="1"/>
            </a:lvl5pPr>
            <a:lvl6pPr marL="3483433" indent="0">
              <a:buNone/>
              <a:defRPr sz="2489" b="1"/>
            </a:lvl6pPr>
            <a:lvl7pPr marL="4180120" indent="0">
              <a:buNone/>
              <a:defRPr sz="2489" b="1"/>
            </a:lvl7pPr>
            <a:lvl8pPr marL="4876806" indent="0">
              <a:buNone/>
              <a:defRPr sz="2489" b="1"/>
            </a:lvl8pPr>
            <a:lvl9pPr marL="5573493" indent="0">
              <a:buNone/>
              <a:defRPr sz="24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674"/>
            </a:lvl1pPr>
            <a:lvl2pPr>
              <a:defRPr sz="3082"/>
            </a:lvl2pPr>
            <a:lvl3pPr>
              <a:defRPr sz="2726"/>
            </a:lvl3pPr>
            <a:lvl4pPr>
              <a:defRPr sz="2489"/>
            </a:lvl4pPr>
            <a:lvl5pPr>
              <a:defRPr sz="2489"/>
            </a:lvl5pPr>
            <a:lvl6pPr>
              <a:defRPr sz="2489"/>
            </a:lvl6pPr>
            <a:lvl7pPr>
              <a:defRPr sz="2489"/>
            </a:lvl7pPr>
            <a:lvl8pPr>
              <a:defRPr sz="2489"/>
            </a:lvl8pPr>
            <a:lvl9pPr>
              <a:defRPr sz="248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30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1" cy="7023736"/>
          </a:xfrm>
        </p:spPr>
        <p:txBody>
          <a:bodyPr/>
          <a:lstStyle>
            <a:lvl1pPr>
              <a:defRPr sz="4859"/>
            </a:lvl1pPr>
            <a:lvl2pPr>
              <a:defRPr sz="4267"/>
            </a:lvl2pPr>
            <a:lvl3pPr>
              <a:defRPr sz="3674"/>
            </a:lvl3pPr>
            <a:lvl4pPr>
              <a:defRPr sz="3082"/>
            </a:lvl4pPr>
            <a:lvl5pPr>
              <a:defRPr sz="3082"/>
            </a:lvl5pPr>
            <a:lvl6pPr>
              <a:defRPr sz="3082"/>
            </a:lvl6pPr>
            <a:lvl7pPr>
              <a:defRPr sz="3082"/>
            </a:lvl7pPr>
            <a:lvl8pPr>
              <a:defRPr sz="3082"/>
            </a:lvl8pPr>
            <a:lvl9pPr>
              <a:defRPr sz="308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133"/>
            </a:lvl1pPr>
            <a:lvl2pPr marL="696687" indent="0">
              <a:buNone/>
              <a:defRPr sz="1778"/>
            </a:lvl2pPr>
            <a:lvl3pPr marL="1393373" indent="0">
              <a:buNone/>
              <a:defRPr sz="1541"/>
            </a:lvl3pPr>
            <a:lvl4pPr marL="2090060" indent="0">
              <a:buNone/>
              <a:defRPr sz="1422"/>
            </a:lvl4pPr>
            <a:lvl5pPr marL="2786747" indent="0">
              <a:buNone/>
              <a:defRPr sz="1422"/>
            </a:lvl5pPr>
            <a:lvl6pPr marL="3483433" indent="0">
              <a:buNone/>
              <a:defRPr sz="1422"/>
            </a:lvl6pPr>
            <a:lvl7pPr marL="4180120" indent="0">
              <a:buNone/>
              <a:defRPr sz="1422"/>
            </a:lvl7pPr>
            <a:lvl8pPr marL="4876806" indent="0">
              <a:buNone/>
              <a:defRPr sz="1422"/>
            </a:lvl8pPr>
            <a:lvl9pPr marL="5573493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308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859"/>
            </a:lvl1pPr>
            <a:lvl2pPr marL="696687" indent="0">
              <a:buNone/>
              <a:defRPr sz="4267"/>
            </a:lvl2pPr>
            <a:lvl3pPr marL="1393373" indent="0">
              <a:buNone/>
              <a:defRPr sz="3674"/>
            </a:lvl3pPr>
            <a:lvl4pPr marL="2090060" indent="0">
              <a:buNone/>
              <a:defRPr sz="3082"/>
            </a:lvl4pPr>
            <a:lvl5pPr marL="2786747" indent="0">
              <a:buNone/>
              <a:defRPr sz="3082"/>
            </a:lvl5pPr>
            <a:lvl6pPr marL="3483433" indent="0">
              <a:buNone/>
              <a:defRPr sz="3082"/>
            </a:lvl6pPr>
            <a:lvl7pPr marL="4180120" indent="0">
              <a:buNone/>
              <a:defRPr sz="3082"/>
            </a:lvl7pPr>
            <a:lvl8pPr marL="4876806" indent="0">
              <a:buNone/>
              <a:defRPr sz="3082"/>
            </a:lvl8pPr>
            <a:lvl9pPr marL="5573493" indent="0">
              <a:buNone/>
              <a:defRPr sz="308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133"/>
            </a:lvl1pPr>
            <a:lvl2pPr marL="696687" indent="0">
              <a:buNone/>
              <a:defRPr sz="1778"/>
            </a:lvl2pPr>
            <a:lvl3pPr marL="1393373" indent="0">
              <a:buNone/>
              <a:defRPr sz="1541"/>
            </a:lvl3pPr>
            <a:lvl4pPr marL="2090060" indent="0">
              <a:buNone/>
              <a:defRPr sz="1422"/>
            </a:lvl4pPr>
            <a:lvl5pPr marL="2786747" indent="0">
              <a:buNone/>
              <a:defRPr sz="1422"/>
            </a:lvl5pPr>
            <a:lvl6pPr marL="3483433" indent="0">
              <a:buNone/>
              <a:defRPr sz="1422"/>
            </a:lvl6pPr>
            <a:lvl7pPr marL="4180120" indent="0">
              <a:buNone/>
              <a:defRPr sz="1422"/>
            </a:lvl7pPr>
            <a:lvl8pPr marL="4876806" indent="0">
              <a:buNone/>
              <a:defRPr sz="1422"/>
            </a:lvl8pPr>
            <a:lvl9pPr marL="5573493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B04B-173C-4B8A-8728-FD2A87C098F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C85A-F5F1-4BC2-81B6-C71F41803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93373" rtl="0" eaLnBrk="1" latinLnBrk="0" hangingPunct="1">
        <a:spcBef>
          <a:spcPct val="0"/>
        </a:spcBef>
        <a:buNone/>
        <a:defRPr sz="67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2516" indent="-522516" algn="l" defTabSz="1393373" rtl="0" eaLnBrk="1" latinLnBrk="0" hangingPunct="1">
        <a:spcBef>
          <a:spcPct val="20000"/>
        </a:spcBef>
        <a:buFont typeface="Arial" pitchFamily="34" charset="0"/>
        <a:buChar char="•"/>
        <a:defRPr sz="4859" kern="1200">
          <a:solidFill>
            <a:schemeClr val="tx1"/>
          </a:solidFill>
          <a:latin typeface="+mn-lt"/>
          <a:ea typeface="+mn-ea"/>
          <a:cs typeface="+mn-cs"/>
        </a:defRPr>
      </a:lvl1pPr>
      <a:lvl2pPr marL="1132116" indent="-435429" algn="l" defTabSz="1393373" rtl="0" eaLnBrk="1" latinLnBrk="0" hangingPunct="1">
        <a:spcBef>
          <a:spcPct val="20000"/>
        </a:spcBef>
        <a:buFont typeface="Arial" pitchFamily="34" charset="0"/>
        <a:buChar char="–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1741717" indent="-348343" algn="l" defTabSz="1393373" rtl="0" eaLnBrk="1" latinLnBrk="0" hangingPunct="1">
        <a:spcBef>
          <a:spcPct val="20000"/>
        </a:spcBef>
        <a:buFont typeface="Arial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3pPr>
      <a:lvl4pPr marL="2438403" indent="-348343" algn="l" defTabSz="1393373" rtl="0" eaLnBrk="1" latinLnBrk="0" hangingPunct="1">
        <a:spcBef>
          <a:spcPct val="20000"/>
        </a:spcBef>
        <a:buFont typeface="Arial" pitchFamily="34" charset="0"/>
        <a:buChar char="–"/>
        <a:defRPr sz="3082" kern="1200">
          <a:solidFill>
            <a:schemeClr val="tx1"/>
          </a:solidFill>
          <a:latin typeface="+mn-lt"/>
          <a:ea typeface="+mn-ea"/>
          <a:cs typeface="+mn-cs"/>
        </a:defRPr>
      </a:lvl4pPr>
      <a:lvl5pPr marL="3135090" indent="-348343" algn="l" defTabSz="1393373" rtl="0" eaLnBrk="1" latinLnBrk="0" hangingPunct="1">
        <a:spcBef>
          <a:spcPct val="20000"/>
        </a:spcBef>
        <a:buFont typeface="Arial" pitchFamily="34" charset="0"/>
        <a:buChar char="»"/>
        <a:defRPr sz="3082" kern="1200">
          <a:solidFill>
            <a:schemeClr val="tx1"/>
          </a:solidFill>
          <a:latin typeface="+mn-lt"/>
          <a:ea typeface="+mn-ea"/>
          <a:cs typeface="+mn-cs"/>
        </a:defRPr>
      </a:lvl5pPr>
      <a:lvl6pPr marL="3831776" indent="-348343" algn="l" defTabSz="1393373" rtl="0" eaLnBrk="1" latinLnBrk="0" hangingPunct="1">
        <a:spcBef>
          <a:spcPct val="20000"/>
        </a:spcBef>
        <a:buFont typeface="Arial" pitchFamily="34" charset="0"/>
        <a:buChar char="•"/>
        <a:defRPr sz="3082" kern="1200">
          <a:solidFill>
            <a:schemeClr val="tx1"/>
          </a:solidFill>
          <a:latin typeface="+mn-lt"/>
          <a:ea typeface="+mn-ea"/>
          <a:cs typeface="+mn-cs"/>
        </a:defRPr>
      </a:lvl6pPr>
      <a:lvl7pPr marL="4528463" indent="-348343" algn="l" defTabSz="1393373" rtl="0" eaLnBrk="1" latinLnBrk="0" hangingPunct="1">
        <a:spcBef>
          <a:spcPct val="20000"/>
        </a:spcBef>
        <a:buFont typeface="Arial" pitchFamily="34" charset="0"/>
        <a:buChar char="•"/>
        <a:defRPr sz="3082" kern="1200">
          <a:solidFill>
            <a:schemeClr val="tx1"/>
          </a:solidFill>
          <a:latin typeface="+mn-lt"/>
          <a:ea typeface="+mn-ea"/>
          <a:cs typeface="+mn-cs"/>
        </a:defRPr>
      </a:lvl7pPr>
      <a:lvl8pPr marL="5225150" indent="-348343" algn="l" defTabSz="1393373" rtl="0" eaLnBrk="1" latinLnBrk="0" hangingPunct="1">
        <a:spcBef>
          <a:spcPct val="20000"/>
        </a:spcBef>
        <a:buFont typeface="Arial" pitchFamily="34" charset="0"/>
        <a:buChar char="•"/>
        <a:defRPr sz="3082" kern="1200">
          <a:solidFill>
            <a:schemeClr val="tx1"/>
          </a:solidFill>
          <a:latin typeface="+mn-lt"/>
          <a:ea typeface="+mn-ea"/>
          <a:cs typeface="+mn-cs"/>
        </a:defRPr>
      </a:lvl8pPr>
      <a:lvl9pPr marL="5921836" indent="-348343" algn="l" defTabSz="1393373" rtl="0" eaLnBrk="1" latinLnBrk="0" hangingPunct="1">
        <a:spcBef>
          <a:spcPct val="20000"/>
        </a:spcBef>
        <a:buFont typeface="Arial" pitchFamily="34" charset="0"/>
        <a:buChar char="•"/>
        <a:defRPr sz="30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1pPr>
      <a:lvl2pPr marL="696687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2pPr>
      <a:lvl3pPr marL="1393373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3pPr>
      <a:lvl4pPr marL="2090060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4pPr>
      <a:lvl5pPr marL="2786747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5pPr>
      <a:lvl6pPr marL="3483433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6pPr>
      <a:lvl7pPr marL="4180120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7pPr>
      <a:lvl8pPr marL="4876806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8pPr>
      <a:lvl9pPr marL="5573493" algn="l" defTabSz="1393373" rtl="0" eaLnBrk="1" latinLnBrk="0" hangingPunct="1">
        <a:defRPr sz="27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4755" y="-260149"/>
            <a:ext cx="13348677" cy="22758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1754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754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55" y="2272453"/>
            <a:ext cx="13496996" cy="6331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21781_740097196029842_266653195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90" y="1468514"/>
            <a:ext cx="13275732" cy="698122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072640" y="-436880"/>
            <a:ext cx="10485120" cy="1408853"/>
          </a:xfrm>
          <a:prstGeom prst="rect">
            <a:avLst/>
          </a:prstGeom>
          <a:solidFill>
            <a:srgbClr val="A2D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7348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1840" y="-545253"/>
            <a:ext cx="8900160" cy="1083733"/>
          </a:xfrm>
          <a:prstGeom prst="rect">
            <a:avLst/>
          </a:prstGeom>
          <a:solidFill>
            <a:srgbClr val="007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6756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756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756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75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" y="679027"/>
            <a:ext cx="13533120" cy="335957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5452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নিবাসে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১৬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একদিনে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৮০টি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। ২৪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লাগবে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52" dirty="0" err="1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২৪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লাগবে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680" y="4067387"/>
            <a:ext cx="13533120" cy="4009813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r>
              <a:rPr lang="en-US" sz="5452" dirty="0">
                <a:latin typeface="NikoshBAN" pitchFamily="2" charset="0"/>
                <a:cs typeface="NikoshBAN" pitchFamily="2" charset="0"/>
              </a:rPr>
              <a:t>১৬জনের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আম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= 8০টি</a:t>
            </a:r>
          </a:p>
          <a:p>
            <a:pPr marL="1132116" indent="-1132116">
              <a:buAutoNum type="arabicPlain"/>
            </a:pPr>
            <a:r>
              <a:rPr lang="en-US" sz="5452" dirty="0">
                <a:latin typeface="NikoshBAN" pitchFamily="2" charset="0"/>
                <a:cs typeface="NikoshBAN" pitchFamily="2" charset="0"/>
              </a:rPr>
              <a:t>,,      ,,     ,,      ,,   = ৮০/১৬ ,,</a:t>
            </a:r>
          </a:p>
          <a:p>
            <a:pPr marL="1132116" indent="-1132116"/>
            <a:r>
              <a:rPr lang="en-US" sz="5452" dirty="0">
                <a:latin typeface="NikoshBAN" pitchFamily="2" charset="0"/>
                <a:cs typeface="NikoshBAN" pitchFamily="2" charset="0"/>
              </a:rPr>
              <a:t>২৪  ,,      ,,     ,,      ,,   = (৮০ </a:t>
            </a:r>
            <a:r>
              <a:rPr lang="en-US" sz="5452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২৪)/১৬ ,,</a:t>
            </a:r>
          </a:p>
          <a:p>
            <a:pPr marL="1132116" indent="-1132116"/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					= ১২০ ,,</a:t>
            </a:r>
          </a:p>
          <a:p>
            <a:pPr marL="1132116" indent="-1132116"/>
            <a:r>
              <a:rPr lang="en-US" sz="5452" dirty="0" err="1">
                <a:latin typeface="NikoshBAN" pitchFamily="2" charset="0"/>
                <a:ea typeface="Tahoma" pitchFamily="34" charset="0"/>
                <a:cs typeface="NikoshBAN" pitchFamily="2" charset="0"/>
              </a:rPr>
              <a:t>মোট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ea typeface="Tahoma" pitchFamily="34" charset="0"/>
                <a:cs typeface="NikoshBAN" pitchFamily="2" charset="0"/>
              </a:rPr>
              <a:t>টাকা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ea typeface="Tahoma" pitchFamily="34" charset="0"/>
                <a:cs typeface="NikoshBAN" pitchFamily="2" charset="0"/>
              </a:rPr>
              <a:t>লাগবে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 = (১২০</a:t>
            </a:r>
            <a:r>
              <a:rPr lang="en-US" sz="5452" dirty="0">
                <a:latin typeface="Tahoma" pitchFamily="34" charset="0"/>
                <a:ea typeface="Tahoma" pitchFamily="34" charset="0"/>
                <a:cs typeface="Tahoma" pitchFamily="34" charset="0"/>
              </a:rPr>
              <a:t> x 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৫) </a:t>
            </a:r>
            <a:r>
              <a:rPr lang="en-US" sz="5452" dirty="0" err="1">
                <a:latin typeface="NikoshBAN" pitchFamily="2" charset="0"/>
                <a:ea typeface="Tahoma" pitchFamily="34" charset="0"/>
                <a:cs typeface="NikoshBAN" pitchFamily="2" charset="0"/>
              </a:rPr>
              <a:t>টাকা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 = ৬০০ </a:t>
            </a:r>
            <a:r>
              <a:rPr lang="en-US" sz="5452" dirty="0" err="1">
                <a:latin typeface="NikoshBAN" pitchFamily="2" charset="0"/>
                <a:ea typeface="Tahoma" pitchFamily="34" charset="0"/>
                <a:cs typeface="NikoshBAN" pitchFamily="2" charset="0"/>
              </a:rPr>
              <a:t>টাকা</a:t>
            </a:r>
            <a:endParaRPr lang="en-US" sz="5452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1840" y="-436880"/>
            <a:ext cx="8900160" cy="1083733"/>
          </a:xfrm>
          <a:prstGeom prst="rect">
            <a:avLst/>
          </a:prstGeom>
          <a:solidFill>
            <a:srgbClr val="007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6756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75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513840"/>
            <a:ext cx="6339840" cy="6502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marL="1132116" indent="-1132116">
              <a:buAutoNum type="arabicPeriod"/>
            </a:pPr>
            <a:r>
              <a:rPr lang="en-US" sz="5452" dirty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চালের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১৬৮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, ৫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চালের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1132116" indent="-1132116"/>
            <a:endParaRPr lang="en-US" sz="5452" dirty="0">
              <a:latin typeface="NikoshBAN" pitchFamily="2" charset="0"/>
              <a:cs typeface="NikoshBAN" pitchFamily="2" charset="0"/>
            </a:endParaRPr>
          </a:p>
          <a:p>
            <a:pPr marL="1132116" indent="-1132116"/>
            <a:r>
              <a:rPr lang="en-US" sz="4859" dirty="0">
                <a:latin typeface="NikoshBAN" pitchFamily="2" charset="0"/>
                <a:cs typeface="NikoshBAN" pitchFamily="2" charset="0"/>
              </a:rPr>
              <a:t>    ১৫০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59" dirty="0">
                <a:latin typeface="NikoshBAN" pitchFamily="2" charset="0"/>
                <a:cs typeface="NikoshBAN" pitchFamily="2" charset="0"/>
              </a:rPr>
              <a:t>      ১০৫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টাকা</a:t>
            </a:r>
            <a:endParaRPr lang="en-US" sz="4859" dirty="0">
              <a:latin typeface="NikoshBAN" pitchFamily="2" charset="0"/>
              <a:cs typeface="NikoshBAN" pitchFamily="2" charset="0"/>
            </a:endParaRPr>
          </a:p>
          <a:p>
            <a:pPr marL="1132116" indent="-1132116"/>
            <a:r>
              <a:rPr lang="en-US" sz="4859" dirty="0">
                <a:latin typeface="NikoshBAN" pitchFamily="2" charset="0"/>
                <a:cs typeface="NikoshBAN" pitchFamily="2" charset="0"/>
              </a:rPr>
              <a:t>    ১১০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859" dirty="0">
                <a:latin typeface="NikoshBAN" pitchFamily="2" charset="0"/>
                <a:cs typeface="NikoshBAN" pitchFamily="2" charset="0"/>
              </a:rPr>
              <a:t>       ১২৫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টাকা</a:t>
            </a:r>
            <a:endParaRPr lang="en-US" sz="4859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93280" y="1513840"/>
            <a:ext cx="6985564" cy="65024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marL="1132116" indent="-1132116">
              <a:buAutoNum type="arabicPeriod" startAt="2"/>
            </a:pPr>
            <a:r>
              <a:rPr lang="en-US" sz="5452" dirty="0">
                <a:latin typeface="NikoshBAN" pitchFamily="2" charset="0"/>
                <a:cs typeface="NikoshBAN" pitchFamily="2" charset="0"/>
              </a:rPr>
              <a:t>৯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শ্রমিক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১৮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১৮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লাগবে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132116" indent="-1132116"/>
            <a:endParaRPr lang="en-US" sz="5452" dirty="0">
              <a:latin typeface="NikoshBAN" pitchFamily="2" charset="0"/>
              <a:cs typeface="NikoshBAN" pitchFamily="2" charset="0"/>
            </a:endParaRPr>
          </a:p>
          <a:p>
            <a:pPr marL="1132116" indent="-1132116"/>
            <a:r>
              <a:rPr lang="en-US" sz="4859" dirty="0">
                <a:latin typeface="NikoshBAN" pitchFamily="2" charset="0"/>
                <a:cs typeface="NikoshBAN" pitchFamily="2" charset="0"/>
              </a:rPr>
              <a:t>      ৯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859" dirty="0">
                <a:latin typeface="NikoshBAN" pitchFamily="2" charset="0"/>
                <a:cs typeface="NikoshBAN" pitchFamily="2" charset="0"/>
              </a:rPr>
              <a:t>          ১০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দিন</a:t>
            </a:r>
            <a:endParaRPr lang="en-US" sz="4859" dirty="0">
              <a:latin typeface="NikoshBAN" pitchFamily="2" charset="0"/>
              <a:cs typeface="NikoshBAN" pitchFamily="2" charset="0"/>
            </a:endParaRPr>
          </a:p>
          <a:p>
            <a:pPr marL="1132116" indent="-1132116"/>
            <a:r>
              <a:rPr lang="en-US" sz="4859" dirty="0">
                <a:latin typeface="NikoshBAN" pitchFamily="2" charset="0"/>
                <a:cs typeface="NikoshBAN" pitchFamily="2" charset="0"/>
              </a:rPr>
              <a:t>       ১১দিন         ১২দিন</a:t>
            </a:r>
          </a:p>
        </p:txBody>
      </p:sp>
      <p:sp>
        <p:nvSpPr>
          <p:cNvPr id="5" name="Octagon 4"/>
          <p:cNvSpPr/>
          <p:nvPr/>
        </p:nvSpPr>
        <p:spPr>
          <a:xfrm>
            <a:off x="830931" y="6165559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ক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ctagon 5"/>
          <p:cNvSpPr/>
          <p:nvPr/>
        </p:nvSpPr>
        <p:spPr>
          <a:xfrm>
            <a:off x="3745773" y="6177233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খ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ctagon 6"/>
          <p:cNvSpPr/>
          <p:nvPr/>
        </p:nvSpPr>
        <p:spPr>
          <a:xfrm>
            <a:off x="799046" y="6884157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গ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ctagon 7"/>
          <p:cNvSpPr/>
          <p:nvPr/>
        </p:nvSpPr>
        <p:spPr>
          <a:xfrm>
            <a:off x="3755923" y="6170395"/>
            <a:ext cx="487680" cy="433493"/>
          </a:xfrm>
          <a:prstGeom prst="oct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ctagon 8"/>
          <p:cNvSpPr/>
          <p:nvPr/>
        </p:nvSpPr>
        <p:spPr>
          <a:xfrm>
            <a:off x="3757011" y="6835808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ঘ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ctagon 9"/>
          <p:cNvSpPr/>
          <p:nvPr/>
        </p:nvSpPr>
        <p:spPr>
          <a:xfrm>
            <a:off x="7645318" y="6165559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ক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10560160" y="6177233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খ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7613434" y="6884157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গ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7653427" y="6149419"/>
            <a:ext cx="487680" cy="433493"/>
          </a:xfrm>
          <a:prstGeom prst="octag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ctagon 13"/>
          <p:cNvSpPr/>
          <p:nvPr/>
        </p:nvSpPr>
        <p:spPr>
          <a:xfrm>
            <a:off x="10571398" y="6835808"/>
            <a:ext cx="487680" cy="433493"/>
          </a:xfrm>
          <a:prstGeom prst="octagon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>
                <a:latin typeface="NikoshBAN" pitchFamily="2" charset="0"/>
                <a:cs typeface="NikoshBAN" pitchFamily="2" charset="0"/>
              </a:rPr>
              <a:t>ঘ</a:t>
            </a:r>
            <a:endParaRPr lang="en-US" sz="2726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2451" y="-283058"/>
            <a:ext cx="11216640" cy="1408853"/>
          </a:xfrm>
          <a:prstGeom prst="rect">
            <a:avLst/>
          </a:prstGeom>
          <a:solidFill>
            <a:srgbClr val="A2D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7348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চাটমোহর-পাবনা-বোরো-ধান-কাটা-ও-মাড়াই-উৎসব-ছবি-০১-২১-০৫-২০১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650556"/>
            <a:ext cx="13456356" cy="707011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6080" y="-328507"/>
            <a:ext cx="8900160" cy="1083733"/>
          </a:xfrm>
          <a:prstGeom prst="rect">
            <a:avLst/>
          </a:prstGeom>
          <a:solidFill>
            <a:srgbClr val="007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6756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756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756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6756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1556" y="2254391"/>
            <a:ext cx="13727289" cy="520192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just"/>
            <a:r>
              <a:rPr lang="en-US" sz="5452" dirty="0" err="1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১২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খন্ড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কাটে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শ্রমিকে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খন্ড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কাটবে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SCF32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44" y="-310444"/>
            <a:ext cx="13817600" cy="821831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083733" y="1947334"/>
            <a:ext cx="11352107" cy="4809795"/>
          </a:xfrm>
          <a:prstGeom prst="rect">
            <a:avLst/>
          </a:prstGeom>
          <a:noFill/>
        </p:spPr>
        <p:txBody>
          <a:bodyPr wrap="square" lIns="139335" tIns="69668" rIns="139335" bIns="69668" rtlCol="0">
            <a:spAutoFit/>
          </a:bodyPr>
          <a:lstStyle/>
          <a:p>
            <a:pPr algn="ctr"/>
            <a:r>
              <a:rPr lang="en-US" sz="3034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034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02654" y="1023735"/>
            <a:ext cx="6048686" cy="831680"/>
          </a:xfrm>
          <a:prstGeom prst="rect">
            <a:avLst/>
          </a:prstGeom>
          <a:noFill/>
        </p:spPr>
        <p:txBody>
          <a:bodyPr wrap="square" lIns="136853" tIns="68427" rIns="136853" bIns="68427" numCol="1" rtlCol="0">
            <a:prstTxWarp prst="textPlain">
              <a:avLst/>
            </a:prstTxWarp>
            <a:spAutoFit/>
          </a:bodyPr>
          <a:lstStyle/>
          <a:p>
            <a:r>
              <a:rPr lang="bn-IN" sz="4741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741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IN" sz="4741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IN" sz="4741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4741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78" r="49" b="58023"/>
          <a:stretch/>
        </p:blipFill>
        <p:spPr>
          <a:xfrm>
            <a:off x="3215405" y="-54850"/>
            <a:ext cx="8314625" cy="86000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 flipV="1">
            <a:off x="7406611" y="2246576"/>
            <a:ext cx="105116" cy="5279560"/>
          </a:xfrm>
          <a:prstGeom prst="line">
            <a:avLst/>
          </a:prstGeom>
          <a:ln w="82550" cmpd="thickThin">
            <a:gradFill>
              <a:gsLst>
                <a:gs pos="13000">
                  <a:srgbClr val="002060"/>
                </a:gs>
                <a:gs pos="39000">
                  <a:srgbClr val="FFFF00"/>
                </a:gs>
                <a:gs pos="62000">
                  <a:srgbClr val="FFC000"/>
                </a:gs>
                <a:gs pos="89000">
                  <a:srgbClr val="C00000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02609" y="3359359"/>
            <a:ext cx="0" cy="3546764"/>
          </a:xfrm>
          <a:prstGeom prst="line">
            <a:avLst/>
          </a:prstGeom>
          <a:ln w="82550" cmpd="thickThin">
            <a:gradFill>
              <a:gsLst>
                <a:gs pos="19000">
                  <a:srgbClr val="FF0000"/>
                </a:gs>
                <a:gs pos="85000">
                  <a:srgbClr val="3366FF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068955" y="3359359"/>
            <a:ext cx="44333" cy="3546764"/>
          </a:xfrm>
          <a:prstGeom prst="line">
            <a:avLst/>
          </a:prstGeom>
          <a:ln w="82550" cmpd="thickThin">
            <a:gradFill>
              <a:gsLst>
                <a:gs pos="19000">
                  <a:srgbClr val="FF0000"/>
                </a:gs>
                <a:gs pos="85000">
                  <a:srgbClr val="3366FF"/>
                </a:gs>
              </a:gsLst>
              <a:lin ang="5400000" scaled="1"/>
            </a:gra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737" y="2376620"/>
            <a:ext cx="2301850" cy="2301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9" name="Group 8"/>
          <p:cNvGrpSpPr/>
          <p:nvPr/>
        </p:nvGrpSpPr>
        <p:grpSpPr>
          <a:xfrm>
            <a:off x="8225976" y="5244614"/>
            <a:ext cx="4890994" cy="2378151"/>
            <a:chOff x="5308979" y="3548418"/>
            <a:chExt cx="2347415" cy="1672137"/>
          </a:xfrm>
        </p:grpSpPr>
        <p:sp>
          <p:nvSpPr>
            <p:cNvPr id="10" name="TextBox 9"/>
            <p:cNvSpPr txBox="1"/>
            <p:nvPr/>
          </p:nvSpPr>
          <p:spPr>
            <a:xfrm>
              <a:off x="5308979" y="3548418"/>
              <a:ext cx="2347415" cy="368353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sz="2726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- </a:t>
              </a:r>
              <a:r>
                <a:rPr lang="en-US" sz="2726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ষষ্ঠ</a:t>
              </a:r>
              <a:r>
                <a:rPr lang="en-US" sz="2726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63797" y="4148919"/>
              <a:ext cx="2292597" cy="369332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sz="2726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   –  </a:t>
              </a:r>
              <a:r>
                <a:rPr lang="en-US" sz="2726" b="1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bn-IN" sz="2726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726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08979" y="4851223"/>
              <a:ext cx="2347415" cy="369332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sz="2726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 –  </a:t>
              </a:r>
              <a:r>
                <a:rPr lang="en-US" sz="2726" b="1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754" y="2189286"/>
            <a:ext cx="2363167" cy="25637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7" name="TextBox 16"/>
          <p:cNvSpPr txBox="1"/>
          <p:nvPr/>
        </p:nvSpPr>
        <p:spPr>
          <a:xfrm>
            <a:off x="685800" y="5506554"/>
            <a:ext cx="6089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জাহাঙ্গীর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আলম</a:t>
            </a:r>
            <a:endParaRPr lang="en-US" sz="4000" b="1" dirty="0" smtClean="0"/>
          </a:p>
          <a:p>
            <a:pPr algn="ctr"/>
            <a:r>
              <a:rPr lang="en-US" sz="4000" b="1" dirty="0" err="1" smtClean="0"/>
              <a:t>সহকারি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শিক্ষক</a:t>
            </a:r>
            <a:endParaRPr lang="en-US" sz="4000" b="1" dirty="0" smtClean="0"/>
          </a:p>
          <a:p>
            <a:pPr algn="ctr"/>
            <a:r>
              <a:rPr lang="en-US" sz="4000" b="1" dirty="0" err="1" smtClean="0"/>
              <a:t>ফৈজুন্নেছা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উচ্চ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বিদ্যালয়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4221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rl-5.jpg"/>
          <p:cNvPicPr>
            <a:picLocks noChangeAspect="1"/>
          </p:cNvPicPr>
          <p:nvPr/>
        </p:nvPicPr>
        <p:blipFill>
          <a:blip r:embed="rId2"/>
          <a:srcRect r="18311"/>
          <a:stretch>
            <a:fillRect/>
          </a:stretch>
        </p:blipFill>
        <p:spPr>
          <a:xfrm>
            <a:off x="609600" y="1788472"/>
            <a:ext cx="6583680" cy="568590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463040" y="-283058"/>
            <a:ext cx="12070080" cy="1408853"/>
          </a:xfrm>
          <a:prstGeom prst="rect">
            <a:avLst/>
          </a:prstGeom>
          <a:solidFill>
            <a:srgbClr val="A2D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7348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mango-1.jpg"/>
          <p:cNvPicPr>
            <a:picLocks noChangeAspect="1"/>
          </p:cNvPicPr>
          <p:nvPr/>
        </p:nvPicPr>
        <p:blipFill>
          <a:blip r:embed="rId3"/>
          <a:srcRect b="19708"/>
          <a:stretch>
            <a:fillRect/>
          </a:stretch>
        </p:blipFill>
        <p:spPr>
          <a:xfrm>
            <a:off x="7816013" y="1762030"/>
            <a:ext cx="5974080" cy="580071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845" y="-129822"/>
            <a:ext cx="13898880" cy="4025606"/>
          </a:xfrm>
          <a:prstGeom prst="rect">
            <a:avLst/>
          </a:prstGeom>
          <a:noFill/>
        </p:spPr>
        <p:txBody>
          <a:bodyPr wrap="square" lIns="139335" tIns="69668" rIns="139335" bIns="69668" rtlCol="0">
            <a:spAutoFit/>
          </a:bodyPr>
          <a:lstStyle/>
          <a:p>
            <a:pPr algn="ctr"/>
            <a:r>
              <a:rPr lang="en-US" sz="25245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ঐকিক</a:t>
            </a:r>
            <a:r>
              <a:rPr lang="en-US" sz="25245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5245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sz="25245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9920" y="-328507"/>
            <a:ext cx="8290560" cy="205909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10074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0074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6845" y="3139440"/>
            <a:ext cx="12282311" cy="119210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5452" dirty="0" err="1">
                <a:latin typeface="NikoshBAN" pitchFamily="2" charset="0"/>
                <a:cs typeface="NikoshBAN" pitchFamily="2" charset="0"/>
              </a:rPr>
              <a:t>ঐকিক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Pentagon 3"/>
          <p:cNvSpPr/>
          <p:nvPr/>
        </p:nvSpPr>
        <p:spPr>
          <a:xfrm>
            <a:off x="479684" y="3127766"/>
            <a:ext cx="1097280" cy="1192107"/>
          </a:xfrm>
          <a:prstGeom prst="homePlat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endParaRPr lang="en-US" sz="2726"/>
          </a:p>
        </p:txBody>
      </p:sp>
      <p:sp>
        <p:nvSpPr>
          <p:cNvPr id="5" name="Pentagon 4"/>
          <p:cNvSpPr/>
          <p:nvPr/>
        </p:nvSpPr>
        <p:spPr>
          <a:xfrm>
            <a:off x="479684" y="4588309"/>
            <a:ext cx="1097280" cy="1477211"/>
          </a:xfrm>
          <a:prstGeom prst="homePlat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endParaRPr lang="en-US" sz="2726"/>
          </a:p>
        </p:txBody>
      </p:sp>
      <p:sp>
        <p:nvSpPr>
          <p:cNvPr id="6" name="Pentagon 5"/>
          <p:cNvSpPr/>
          <p:nvPr/>
        </p:nvSpPr>
        <p:spPr>
          <a:xfrm>
            <a:off x="451556" y="6510687"/>
            <a:ext cx="1097280" cy="1625600"/>
          </a:xfrm>
          <a:prstGeom prst="homePlat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endParaRPr lang="en-US" sz="2726"/>
          </a:p>
        </p:txBody>
      </p:sp>
      <p:sp>
        <p:nvSpPr>
          <p:cNvPr id="7" name="Rectangle 6"/>
          <p:cNvSpPr/>
          <p:nvPr/>
        </p:nvSpPr>
        <p:spPr>
          <a:xfrm>
            <a:off x="1986845" y="4608317"/>
            <a:ext cx="12282311" cy="1625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5452" dirty="0" err="1">
                <a:latin typeface="NikoshBAN" pitchFamily="2" charset="0"/>
                <a:cs typeface="NikoshBAN" pitchFamily="2" charset="0"/>
              </a:rPr>
              <a:t>ঐকিক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6845" y="6499013"/>
            <a:ext cx="12282311" cy="1625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5452" dirty="0" err="1">
                <a:latin typeface="NikoshBAN" pitchFamily="2" charset="0"/>
                <a:cs typeface="NikoshBAN" pitchFamily="2" charset="0"/>
              </a:rPr>
              <a:t>ঐকিক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4595" y="2044034"/>
            <a:ext cx="8046720" cy="979709"/>
          </a:xfrm>
          <a:prstGeom prst="rect">
            <a:avLst/>
          </a:prstGeom>
          <a:noFill/>
        </p:spPr>
        <p:txBody>
          <a:bodyPr wrap="square" lIns="139335" tIns="69668" rIns="139335" bIns="69668" rtlCol="0">
            <a:spAutoFit/>
          </a:bodyPr>
          <a:lstStyle/>
          <a:p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0320" y="7560373"/>
            <a:ext cx="3291840" cy="979709"/>
          </a:xfrm>
          <a:prstGeom prst="rect">
            <a:avLst/>
          </a:prstGeom>
          <a:noFill/>
          <a:ln>
            <a:solidFill>
              <a:srgbClr val="007033"/>
            </a:solidFill>
          </a:ln>
        </p:spPr>
        <p:txBody>
          <a:bodyPr wrap="square" lIns="139335" tIns="69668" rIns="139335" bIns="69668" rtlCol="0">
            <a:spAutoFit/>
          </a:bodyPr>
          <a:lstStyle/>
          <a:p>
            <a:pPr algn="ctr"/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৭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আম</a:t>
            </a:r>
            <a:endParaRPr lang="en-US" sz="5452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5920" y="7560373"/>
            <a:ext cx="3291840" cy="979709"/>
          </a:xfrm>
          <a:prstGeom prst="rect">
            <a:avLst/>
          </a:prstGeom>
          <a:noFill/>
          <a:ln>
            <a:solidFill>
              <a:srgbClr val="007033"/>
            </a:solidFill>
          </a:ln>
        </p:spPr>
        <p:txBody>
          <a:bodyPr wrap="square" lIns="139335" tIns="69668" rIns="139335" bIns="69668" rtlCol="0">
            <a:spAutoFit/>
          </a:bodyPr>
          <a:lstStyle/>
          <a:p>
            <a:pPr algn="ctr"/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52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আম</a:t>
            </a:r>
            <a:endParaRPr lang="en-US" sz="5452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ango.jpg"/>
          <p:cNvPicPr>
            <a:picLocks noChangeAspect="1"/>
          </p:cNvPicPr>
          <p:nvPr/>
        </p:nvPicPr>
        <p:blipFill>
          <a:blip r:embed="rId2"/>
          <a:srcRect l="7633" r="14123"/>
          <a:stretch>
            <a:fillRect/>
          </a:stretch>
        </p:blipFill>
        <p:spPr>
          <a:xfrm>
            <a:off x="180624" y="57713"/>
            <a:ext cx="7389352" cy="713881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 descr="mango-1.jpg"/>
          <p:cNvPicPr>
            <a:picLocks noChangeAspect="1"/>
          </p:cNvPicPr>
          <p:nvPr/>
        </p:nvPicPr>
        <p:blipFill>
          <a:blip r:embed="rId3"/>
          <a:srcRect b="19708"/>
          <a:stretch>
            <a:fillRect/>
          </a:stretch>
        </p:blipFill>
        <p:spPr>
          <a:xfrm>
            <a:off x="7169581" y="50801"/>
            <a:ext cx="7099575" cy="720956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 rot="19852670">
            <a:off x="2508014" y="-404770"/>
            <a:ext cx="4145280" cy="1733973"/>
          </a:xfrm>
          <a:prstGeom prst="star12">
            <a:avLst/>
          </a:prstGeom>
          <a:solidFill>
            <a:srgbClr val="FF0000"/>
          </a:soli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59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859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51746" y="985113"/>
            <a:ext cx="723820" cy="888466"/>
          </a:xfrm>
          <a:prstGeom prst="rect">
            <a:avLst/>
          </a:prstGeom>
        </p:spPr>
        <p:txBody>
          <a:bodyPr wrap="none" lIns="139335" tIns="69668" rIns="139335" bIns="69668">
            <a:spAutoFit/>
          </a:bodyPr>
          <a:lstStyle/>
          <a:p>
            <a:r>
              <a:rPr lang="en-US" sz="4859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 </a:t>
            </a:r>
            <a:endParaRPr lang="en-US" sz="2726" dirty="0"/>
          </a:p>
        </p:txBody>
      </p:sp>
      <p:sp>
        <p:nvSpPr>
          <p:cNvPr id="5" name="Rectangle 4"/>
          <p:cNvSpPr/>
          <p:nvPr/>
        </p:nvSpPr>
        <p:spPr>
          <a:xfrm>
            <a:off x="693515" y="1730587"/>
            <a:ext cx="13485330" cy="1842347"/>
          </a:xfrm>
          <a:prstGeom prst="rect">
            <a:avLst/>
          </a:prstGeom>
          <a:solidFill>
            <a:srgbClr val="FFF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just"/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৪২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515" y="4223174"/>
            <a:ext cx="13485330" cy="3684693"/>
          </a:xfrm>
          <a:prstGeom prst="rect">
            <a:avLst/>
          </a:prstGeom>
          <a:solidFill>
            <a:srgbClr val="007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lvl="1" algn="ctr"/>
            <a:r>
              <a:rPr lang="en-US" sz="5452" dirty="0">
                <a:latin typeface="NikoshBAN" pitchFamily="2" charset="0"/>
                <a:cs typeface="NikoshBAN" pitchFamily="2" charset="0"/>
              </a:rPr>
              <a:t>৭টি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= ৪২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টাকা</a:t>
            </a:r>
            <a:endParaRPr lang="en-US" sz="5452" dirty="0">
              <a:latin typeface="NikoshBAN" pitchFamily="2" charset="0"/>
              <a:cs typeface="NikoshBAN" pitchFamily="2" charset="0"/>
            </a:endParaRPr>
          </a:p>
          <a:p>
            <a:pPr lvl="1" algn="ctr"/>
            <a:r>
              <a:rPr lang="en-US" sz="5452" dirty="0">
                <a:latin typeface="NikoshBAN" pitchFamily="2" charset="0"/>
                <a:cs typeface="NikoshBAN" pitchFamily="2" charset="0"/>
              </a:rPr>
              <a:t>১ ,,     ,,    ,,    = ( ৪২/৭),,</a:t>
            </a:r>
          </a:p>
          <a:p>
            <a:pPr lvl="1" algn="ctr"/>
            <a:r>
              <a:rPr lang="en-US" sz="5452" dirty="0">
                <a:latin typeface="NikoshBAN" pitchFamily="2" charset="0"/>
                <a:cs typeface="NikoshBAN" pitchFamily="2" charset="0"/>
              </a:rPr>
              <a:t>	                 = ৬ ,,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6080" y="-283058"/>
            <a:ext cx="9265920" cy="1408853"/>
          </a:xfrm>
          <a:prstGeom prst="rect">
            <a:avLst/>
          </a:prstGeom>
          <a:solidFill>
            <a:srgbClr val="A2D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348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48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7348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10-06-27__nt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7930" y="1545521"/>
            <a:ext cx="9387840" cy="650890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 rot="19852670">
            <a:off x="853440" y="-3387"/>
            <a:ext cx="4145280" cy="1733973"/>
          </a:xfrm>
          <a:prstGeom prst="star12">
            <a:avLst/>
          </a:prstGeom>
          <a:solidFill>
            <a:srgbClr val="FF0000"/>
          </a:solidFill>
          <a:ln>
            <a:solidFill>
              <a:srgbClr val="007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4859" dirty="0" err="1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59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59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859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9520" y="1730587"/>
            <a:ext cx="9387840" cy="1842347"/>
          </a:xfrm>
          <a:prstGeom prst="rect">
            <a:avLst/>
          </a:prstGeom>
          <a:solidFill>
            <a:srgbClr val="FFFF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algn="ctr"/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4২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52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4502" y="4223174"/>
            <a:ext cx="9509760" cy="3684693"/>
          </a:xfrm>
          <a:prstGeom prst="rect">
            <a:avLst/>
          </a:prstGeom>
          <a:solidFill>
            <a:srgbClr val="007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9335" tIns="69668" rIns="139335" bIns="69668" rtlCol="0" anchor="ctr"/>
          <a:lstStyle/>
          <a:p>
            <a:pPr lvl="1"/>
            <a:r>
              <a:rPr lang="en-US" sz="5452" dirty="0">
                <a:latin typeface="NikoshBAN" pitchFamily="2" charset="0"/>
                <a:cs typeface="NikoshBAN" pitchFamily="2" charset="0"/>
              </a:rPr>
              <a:t>7টি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আমের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5452" dirty="0">
                <a:latin typeface="NikoshBAN" pitchFamily="2" charset="0"/>
                <a:cs typeface="NikoshBAN" pitchFamily="2" charset="0"/>
              </a:rPr>
              <a:t> = 4২ </a:t>
            </a:r>
            <a:r>
              <a:rPr lang="en-US" sz="5452" dirty="0" err="1">
                <a:latin typeface="NikoshBAN" pitchFamily="2" charset="0"/>
                <a:cs typeface="NikoshBAN" pitchFamily="2" charset="0"/>
              </a:rPr>
              <a:t>টাকা</a:t>
            </a:r>
            <a:endParaRPr lang="en-US" sz="5452" dirty="0">
              <a:latin typeface="NikoshBAN" pitchFamily="2" charset="0"/>
              <a:cs typeface="NikoshBAN" pitchFamily="2" charset="0"/>
            </a:endParaRPr>
          </a:p>
          <a:p>
            <a:pPr lvl="1"/>
            <a:r>
              <a:rPr lang="en-US" sz="5452" dirty="0">
                <a:latin typeface="NikoshBAN" pitchFamily="2" charset="0"/>
                <a:cs typeface="NikoshBAN" pitchFamily="2" charset="0"/>
              </a:rPr>
              <a:t>১ ,,     ,,    ,,    = ( 4২/7),,</a:t>
            </a:r>
          </a:p>
          <a:p>
            <a:pPr lvl="1"/>
            <a:r>
              <a:rPr lang="en-US" sz="5452" dirty="0">
                <a:latin typeface="NikoshBAN" pitchFamily="2" charset="0"/>
                <a:cs typeface="NikoshBAN" pitchFamily="2" charset="0"/>
              </a:rPr>
              <a:t>5 ,,     ,,    ,,    = (4২ </a:t>
            </a:r>
            <a:r>
              <a:rPr lang="en-US" sz="4267" dirty="0">
                <a:latin typeface="Tahoma" pitchFamily="34" charset="0"/>
                <a:ea typeface="Tahoma" pitchFamily="34" charset="0"/>
                <a:cs typeface="Tahoma" pitchFamily="34" charset="0"/>
              </a:rPr>
              <a:t>x </a:t>
            </a:r>
            <a:r>
              <a:rPr lang="en-US" sz="5452" dirty="0">
                <a:latin typeface="NikoshBAN" pitchFamily="2" charset="0"/>
                <a:ea typeface="Tahoma" pitchFamily="34" charset="0"/>
                <a:cs typeface="NikoshBAN" pitchFamily="2" charset="0"/>
              </a:rPr>
              <a:t>5)/7 ,,</a:t>
            </a:r>
          </a:p>
          <a:p>
            <a:pPr lvl="1"/>
            <a:r>
              <a:rPr lang="en-US" sz="5452" dirty="0">
                <a:latin typeface="NikoshBAN" pitchFamily="2" charset="0"/>
                <a:cs typeface="NikoshBAN" pitchFamily="2" charset="0"/>
              </a:rPr>
              <a:t>	                 = 3০ ,,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278</Words>
  <Application>Microsoft Office PowerPoint</Application>
  <PresentationFormat>Custom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PRODIPTI  HOSSAIN</dc:creator>
  <cp:lastModifiedBy>Lm Ashab Uddin Ridoy</cp:lastModifiedBy>
  <cp:revision>112</cp:revision>
  <dcterms:created xsi:type="dcterms:W3CDTF">2014-09-15T16:38:54Z</dcterms:created>
  <dcterms:modified xsi:type="dcterms:W3CDTF">2019-10-17T01:02:47Z</dcterms:modified>
</cp:coreProperties>
</file>