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5" r:id="rId4"/>
    <p:sldId id="263" r:id="rId5"/>
    <p:sldId id="264" r:id="rId6"/>
    <p:sldId id="265" r:id="rId7"/>
    <p:sldId id="266" r:id="rId8"/>
    <p:sldId id="267" r:id="rId9"/>
    <p:sldId id="258" r:id="rId10"/>
    <p:sldId id="259" r:id="rId11"/>
    <p:sldId id="260" r:id="rId12"/>
    <p:sldId id="261" r:id="rId13"/>
    <p:sldId id="262" r:id="rId14"/>
    <p:sldId id="268" r:id="rId15"/>
    <p:sldId id="270" r:id="rId16"/>
    <p:sldId id="271" r:id="rId17"/>
    <p:sldId id="274" r:id="rId18"/>
    <p:sldId id="272" r:id="rId19"/>
    <p:sldId id="273" r:id="rId20"/>
  </p:sldIdLst>
  <p:sldSz cx="12344400" cy="7772400"/>
  <p:notesSz cx="6858000" cy="9144000"/>
  <p:defaultText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02" y="72"/>
      </p:cViewPr>
      <p:guideLst>
        <p:guide orient="horz" pos="2448"/>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259081"/>
            <a:ext cx="10492740" cy="5181599"/>
          </a:xfrm>
        </p:spPr>
        <p:txBody>
          <a:bodyPr anchor="ctr">
            <a:noAutofit/>
          </a:bodyPr>
          <a:lstStyle>
            <a:lvl1pPr>
              <a:lnSpc>
                <a:spcPct val="100000"/>
              </a:lnSpc>
              <a:defRPr sz="11100" spc="-101"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17220" y="5440680"/>
            <a:ext cx="9258300" cy="1036320"/>
          </a:xfrm>
        </p:spPr>
        <p:txBody>
          <a:bodyPr/>
          <a:lstStyle>
            <a:lvl1pPr marL="0" indent="0" algn="l">
              <a:buNone/>
              <a:defRPr b="0" cap="all" spc="151" baseline="0">
                <a:solidFill>
                  <a:schemeClr val="tx2"/>
                </a:solidFill>
                <a:latin typeface="+mj-lt"/>
              </a:defRPr>
            </a:lvl1pPr>
            <a:lvl2pPr marL="574746" indent="0" algn="ctr">
              <a:buNone/>
              <a:defRPr>
                <a:solidFill>
                  <a:schemeClr val="tx1">
                    <a:tint val="75000"/>
                  </a:schemeClr>
                </a:solidFill>
              </a:defRPr>
            </a:lvl2pPr>
            <a:lvl3pPr marL="1149492" indent="0" algn="ctr">
              <a:buNone/>
              <a:defRPr>
                <a:solidFill>
                  <a:schemeClr val="tx1">
                    <a:tint val="75000"/>
                  </a:schemeClr>
                </a:solidFill>
              </a:defRPr>
            </a:lvl3pPr>
            <a:lvl4pPr marL="1724238" indent="0" algn="ctr">
              <a:buNone/>
              <a:defRPr>
                <a:solidFill>
                  <a:schemeClr val="tx1">
                    <a:tint val="75000"/>
                  </a:schemeClr>
                </a:solidFill>
              </a:defRPr>
            </a:lvl4pPr>
            <a:lvl5pPr marL="2298984" indent="0" algn="ctr">
              <a:buNone/>
              <a:defRPr>
                <a:solidFill>
                  <a:schemeClr val="tx1">
                    <a:tint val="75000"/>
                  </a:schemeClr>
                </a:solidFill>
              </a:defRPr>
            </a:lvl5pPr>
            <a:lvl6pPr marL="2873731" indent="0" algn="ctr">
              <a:buNone/>
              <a:defRPr>
                <a:solidFill>
                  <a:schemeClr val="tx1">
                    <a:tint val="75000"/>
                  </a:schemeClr>
                </a:solidFill>
              </a:defRPr>
            </a:lvl6pPr>
            <a:lvl7pPr marL="3448477" indent="0" algn="ctr">
              <a:buNone/>
              <a:defRPr>
                <a:solidFill>
                  <a:schemeClr val="tx1">
                    <a:tint val="75000"/>
                  </a:schemeClr>
                </a:solidFill>
              </a:defRPr>
            </a:lvl7pPr>
            <a:lvl8pPr marL="4023223" indent="0" algn="ctr">
              <a:buNone/>
              <a:defRPr>
                <a:solidFill>
                  <a:schemeClr val="tx1">
                    <a:tint val="75000"/>
                  </a:schemeClr>
                </a:solidFill>
              </a:defRPr>
            </a:lvl8pPr>
            <a:lvl9pPr marL="459796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AD7794-4DE7-4EF5-ACDE-1DDF87366E02}"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2151517" y="5492496"/>
            <a:ext cx="192883" cy="2279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
        <p:nvSpPr>
          <p:cNvPr id="10" name="Rectangle 9"/>
          <p:cNvSpPr/>
          <p:nvPr/>
        </p:nvSpPr>
        <p:spPr>
          <a:xfrm>
            <a:off x="12151517" y="0"/>
            <a:ext cx="192883" cy="5492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5E1E0D-8AED-4B03-AC8F-BF10DFB9DA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D7794-4DE7-4EF5-ACDE-1DDF87366E02}"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311257"/>
            <a:ext cx="2777490"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220" y="311257"/>
            <a:ext cx="8126730"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D7794-4DE7-4EF5-ACDE-1DDF87366E02}"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AD7794-4DE7-4EF5-ACDE-1DDF87366E02}"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7220" y="1640840"/>
            <a:ext cx="10492740" cy="4897332"/>
          </a:xfrm>
        </p:spPr>
        <p:txBody>
          <a:bodyPr anchor="ctr">
            <a:noAutofit/>
          </a:bodyPr>
          <a:lstStyle>
            <a:lvl1pPr algn="l">
              <a:lnSpc>
                <a:spcPct val="100000"/>
              </a:lnSpc>
              <a:defRPr sz="11100" b="0" cap="all" spc="-101"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17220" y="259081"/>
            <a:ext cx="10492740" cy="1209040"/>
          </a:xfrm>
        </p:spPr>
        <p:txBody>
          <a:bodyPr anchor="b"/>
          <a:lstStyle>
            <a:lvl1pPr marL="0" indent="0">
              <a:buNone/>
              <a:defRPr sz="2500" b="0" cap="all" spc="151" baseline="0">
                <a:solidFill>
                  <a:schemeClr val="tx2"/>
                </a:solidFill>
                <a:latin typeface="+mj-lt"/>
              </a:defRPr>
            </a:lvl1pPr>
            <a:lvl2pPr marL="574746" indent="0">
              <a:buNone/>
              <a:defRPr sz="2300">
                <a:solidFill>
                  <a:schemeClr val="tx1">
                    <a:tint val="75000"/>
                  </a:schemeClr>
                </a:solidFill>
              </a:defRPr>
            </a:lvl2pPr>
            <a:lvl3pPr marL="1149492" indent="0">
              <a:buNone/>
              <a:defRPr sz="2000">
                <a:solidFill>
                  <a:schemeClr val="tx1">
                    <a:tint val="75000"/>
                  </a:schemeClr>
                </a:solidFill>
              </a:defRPr>
            </a:lvl3pPr>
            <a:lvl4pPr marL="1724238" indent="0">
              <a:buNone/>
              <a:defRPr sz="1800">
                <a:solidFill>
                  <a:schemeClr val="tx1">
                    <a:tint val="75000"/>
                  </a:schemeClr>
                </a:solidFill>
              </a:defRPr>
            </a:lvl4pPr>
            <a:lvl5pPr marL="2298984" indent="0">
              <a:buNone/>
              <a:defRPr sz="1800">
                <a:solidFill>
                  <a:schemeClr val="tx1">
                    <a:tint val="75000"/>
                  </a:schemeClr>
                </a:solidFill>
              </a:defRPr>
            </a:lvl5pPr>
            <a:lvl6pPr marL="2873731" indent="0">
              <a:buNone/>
              <a:defRPr sz="1800">
                <a:solidFill>
                  <a:schemeClr val="tx1">
                    <a:tint val="75000"/>
                  </a:schemeClr>
                </a:solidFill>
              </a:defRPr>
            </a:lvl6pPr>
            <a:lvl7pPr marL="3448477" indent="0">
              <a:buNone/>
              <a:defRPr sz="1800">
                <a:solidFill>
                  <a:schemeClr val="tx1">
                    <a:tint val="75000"/>
                  </a:schemeClr>
                </a:solidFill>
              </a:defRPr>
            </a:lvl7pPr>
            <a:lvl8pPr marL="4023223" indent="0">
              <a:buNone/>
              <a:defRPr sz="1800">
                <a:solidFill>
                  <a:schemeClr val="tx1">
                    <a:tint val="75000"/>
                  </a:schemeClr>
                </a:solidFill>
              </a:defRPr>
            </a:lvl8pPr>
            <a:lvl9pPr marL="4597969" indent="0">
              <a:buNone/>
              <a:defRPr sz="18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BAD7794-4DE7-4EF5-ACDE-1DDF87366E02}" type="datetimeFigureOut">
              <a:rPr lang="en-US" smtClean="0"/>
              <a:t>10/17/2019</a:t>
            </a:fld>
            <a:endParaRPr lang="en-US"/>
          </a:p>
        </p:txBody>
      </p:sp>
      <p:sp>
        <p:nvSpPr>
          <p:cNvPr id="8" name="Slide Number Placeholder 7"/>
          <p:cNvSpPr>
            <a:spLocks noGrp="1"/>
          </p:cNvSpPr>
          <p:nvPr>
            <p:ph type="sldNum" sz="quarter" idx="11"/>
          </p:nvPr>
        </p:nvSpPr>
        <p:spPr/>
        <p:txBody>
          <a:bodyPr/>
          <a:lstStyle/>
          <a:p>
            <a:fld id="{D85E1E0D-8AED-4B03-AC8F-BF10DFB9DAA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1418" y="1784774"/>
            <a:ext cx="4443984" cy="51294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871716" y="1784774"/>
            <a:ext cx="4443984" cy="5129425"/>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AD7794-4DE7-4EF5-ACDE-1DDF87366E02}"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7303" y="1782470"/>
            <a:ext cx="4443984" cy="725064"/>
          </a:xfrm>
        </p:spPr>
        <p:txBody>
          <a:bodyPr anchor="b">
            <a:noAutofit/>
          </a:bodyPr>
          <a:lstStyle>
            <a:lvl1pPr marL="0" indent="0">
              <a:buNone/>
              <a:defRPr sz="2300" b="0" cap="all" spc="126" baseline="0">
                <a:solidFill>
                  <a:schemeClr val="tx1"/>
                </a:solidFill>
                <a:latin typeface="+mj-lt"/>
              </a:defRPr>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197303" y="2560615"/>
            <a:ext cx="4443984" cy="435254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75831" y="1782470"/>
            <a:ext cx="4443984" cy="725064"/>
          </a:xfrm>
        </p:spPr>
        <p:txBody>
          <a:bodyPr anchor="b">
            <a:noAutofit/>
          </a:bodyPr>
          <a:lstStyle>
            <a:lvl1pPr marL="0" indent="0">
              <a:buNone/>
              <a:defRPr lang="en-US" sz="2300" b="0" kern="1200" cap="all" spc="126" baseline="0" dirty="0" smtClean="0">
                <a:solidFill>
                  <a:schemeClr val="tx1"/>
                </a:solidFill>
                <a:latin typeface="+mj-lt"/>
                <a:ea typeface="+mn-ea"/>
                <a:cs typeface="+mn-cs"/>
              </a:defRPr>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marL="0" lvl="0" indent="0" algn="l" defTabSz="1149492"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875831" y="2560615"/>
            <a:ext cx="4443984" cy="435254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D7794-4DE7-4EF5-ACDE-1DDF87366E02}"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D7794-4DE7-4EF5-ACDE-1DDF87366E02}"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D7794-4DE7-4EF5-ACDE-1DDF87366E02}"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E1E0D-8AED-4B03-AC8F-BF10DFB9DA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317" y="1813560"/>
            <a:ext cx="6900863" cy="5077968"/>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7220" y="1813560"/>
            <a:ext cx="4061223" cy="5077968"/>
          </a:xfrm>
        </p:spPr>
        <p:txBody>
          <a:bodyPr>
            <a:normAutofit/>
          </a:bodyPr>
          <a:lstStyle>
            <a:lvl1pPr marL="0" indent="0">
              <a:buNone/>
              <a:defRPr sz="20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D7794-4DE7-4EF5-ACDE-1DDF87366E02}"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E1E0D-8AED-4B03-AC8F-BF10DFB9DAA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151517" y="5492496"/>
            <a:ext cx="192883" cy="2279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
        <p:nvSpPr>
          <p:cNvPr id="3" name="Picture Placeholder 2"/>
          <p:cNvSpPr>
            <a:spLocks noGrp="1"/>
          </p:cNvSpPr>
          <p:nvPr>
            <p:ph type="pic" idx="1"/>
          </p:nvPr>
        </p:nvSpPr>
        <p:spPr>
          <a:xfrm>
            <a:off x="-1" y="0"/>
            <a:ext cx="12151184" cy="5492496"/>
          </a:xfrm>
          <a:solidFill>
            <a:schemeClr val="bg1">
              <a:lumMod val="75000"/>
            </a:schemeClr>
          </a:solidFill>
        </p:spPr>
        <p:txBody>
          <a:bodyPr/>
          <a:lstStyle>
            <a:lvl1pPr marL="0" indent="0">
              <a:buNone/>
              <a:defRPr sz="4000"/>
            </a:lvl1pPr>
            <a:lvl2pPr marL="574746" indent="0">
              <a:buNone/>
              <a:defRPr sz="3500"/>
            </a:lvl2pPr>
            <a:lvl3pPr marL="1149492" indent="0">
              <a:buNone/>
              <a:defRPr sz="3000"/>
            </a:lvl3pPr>
            <a:lvl4pPr marL="1724238" indent="0">
              <a:buNone/>
              <a:defRPr sz="2500"/>
            </a:lvl4pPr>
            <a:lvl5pPr marL="2298984" indent="0">
              <a:buNone/>
              <a:defRPr sz="2500"/>
            </a:lvl5pPr>
            <a:lvl6pPr marL="2873731" indent="0">
              <a:buNone/>
              <a:defRPr sz="2500"/>
            </a:lvl6pPr>
            <a:lvl7pPr marL="3448477" indent="0">
              <a:buNone/>
              <a:defRPr sz="2500"/>
            </a:lvl7pPr>
            <a:lvl8pPr marL="4023223" indent="0">
              <a:buNone/>
              <a:defRPr sz="2500"/>
            </a:lvl8pPr>
            <a:lvl9pPr marL="4597969" indent="0">
              <a:buNone/>
              <a:defRPr sz="2500"/>
            </a:lvl9pPr>
          </a:lstStyle>
          <a:p>
            <a:r>
              <a:rPr lang="en-US" smtClean="0"/>
              <a:t>Click icon to add picture</a:t>
            </a:r>
            <a:endParaRPr lang="en-US"/>
          </a:p>
        </p:txBody>
      </p:sp>
      <p:sp>
        <p:nvSpPr>
          <p:cNvPr id="4" name="Text Placeholder 3"/>
          <p:cNvSpPr>
            <a:spLocks noGrp="1"/>
          </p:cNvSpPr>
          <p:nvPr>
            <p:ph type="body" sz="half" idx="2"/>
          </p:nvPr>
        </p:nvSpPr>
        <p:spPr>
          <a:xfrm>
            <a:off x="617220" y="6477000"/>
            <a:ext cx="11007090" cy="518160"/>
          </a:xfrm>
        </p:spPr>
        <p:txBody>
          <a:bodyPr/>
          <a:lstStyle>
            <a:lvl1pPr marL="0" indent="0">
              <a:buNone/>
              <a:defRPr sz="2000"/>
            </a:lvl1pPr>
            <a:lvl2pPr marL="574746" indent="0">
              <a:buNone/>
              <a:defRPr sz="1500"/>
            </a:lvl2pPr>
            <a:lvl3pPr marL="1149492" indent="0">
              <a:buNone/>
              <a:defRPr sz="1300"/>
            </a:lvl3pPr>
            <a:lvl4pPr marL="1724238" indent="0">
              <a:buNone/>
              <a:defRPr sz="1100"/>
            </a:lvl4pPr>
            <a:lvl5pPr marL="2298984" indent="0">
              <a:buNone/>
              <a:defRPr sz="1100"/>
            </a:lvl5pPr>
            <a:lvl6pPr marL="2873731" indent="0">
              <a:buNone/>
              <a:defRPr sz="1100"/>
            </a:lvl6pPr>
            <a:lvl7pPr marL="3448477" indent="0">
              <a:buNone/>
              <a:defRPr sz="1100"/>
            </a:lvl7pPr>
            <a:lvl8pPr marL="4023223" indent="0">
              <a:buNone/>
              <a:defRPr sz="1100"/>
            </a:lvl8pPr>
            <a:lvl9pPr marL="459796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D7794-4DE7-4EF5-ACDE-1DDF87366E02}"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5E1E0D-8AED-4B03-AC8F-BF10DFB9DAAF}" type="slidenum">
              <a:rPr lang="en-US" smtClean="0"/>
              <a:t>‹#›</a:t>
            </a:fld>
            <a:endParaRPr lang="en-US"/>
          </a:p>
        </p:txBody>
      </p:sp>
      <p:sp>
        <p:nvSpPr>
          <p:cNvPr id="8" name="Title 7"/>
          <p:cNvSpPr>
            <a:spLocks noGrp="1"/>
          </p:cNvSpPr>
          <p:nvPr>
            <p:ph type="title"/>
          </p:nvPr>
        </p:nvSpPr>
        <p:spPr>
          <a:xfrm>
            <a:off x="617220" y="5613400"/>
            <a:ext cx="11007090" cy="863600"/>
          </a:xfrm>
        </p:spPr>
        <p:txBody>
          <a:bodyPr anchor="t">
            <a:normAutofit/>
          </a:bodyPr>
          <a:lstStyle>
            <a:lvl1pPr>
              <a:defRPr sz="4000"/>
            </a:lvl1pPr>
          </a:lstStyle>
          <a:p>
            <a:r>
              <a:rPr lang="en-US" smtClean="0"/>
              <a:t>Click to edit Master title style</a:t>
            </a:r>
            <a:endParaRPr lang="en-US" dirty="0"/>
          </a:p>
        </p:txBody>
      </p:sp>
      <p:sp>
        <p:nvSpPr>
          <p:cNvPr id="10" name="Rectangle 9"/>
          <p:cNvSpPr/>
          <p:nvPr/>
        </p:nvSpPr>
        <p:spPr>
          <a:xfrm>
            <a:off x="12151517" y="0"/>
            <a:ext cx="192883" cy="5492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7220" y="173080"/>
            <a:ext cx="7818120" cy="1554480"/>
          </a:xfrm>
          <a:prstGeom prst="rect">
            <a:avLst/>
          </a:prstGeom>
        </p:spPr>
        <p:txBody>
          <a:bodyPr vert="horz" lIns="114949" tIns="57475" rIns="114949" bIns="57475"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986280"/>
            <a:ext cx="10287000" cy="4956705"/>
          </a:xfrm>
          <a:prstGeom prst="rect">
            <a:avLst/>
          </a:prstGeom>
        </p:spPr>
        <p:txBody>
          <a:bodyPr vert="horz" lIns="114949" tIns="57475" rIns="114949" bIns="574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 y="6995161"/>
            <a:ext cx="4629150" cy="345440"/>
          </a:xfrm>
          <a:prstGeom prst="rect">
            <a:avLst/>
          </a:prstGeom>
        </p:spPr>
        <p:txBody>
          <a:bodyPr vert="horz" lIns="114949" tIns="57475" rIns="114949" bIns="0" rtlCol="0" anchor="b"/>
          <a:lstStyle>
            <a:lvl1pPr algn="l">
              <a:defRPr sz="1300">
                <a:solidFill>
                  <a:schemeClr val="tx1"/>
                </a:solidFill>
              </a:defRPr>
            </a:lvl1pPr>
          </a:lstStyle>
          <a:p>
            <a:fld id="{1BAD7794-4DE7-4EF5-ACDE-1DDF87366E02}" type="datetimeFigureOut">
              <a:rPr lang="en-US" smtClean="0"/>
              <a:t>10/17/2019</a:t>
            </a:fld>
            <a:endParaRPr lang="en-US"/>
          </a:p>
        </p:txBody>
      </p:sp>
      <p:sp>
        <p:nvSpPr>
          <p:cNvPr id="5" name="Footer Placeholder 4"/>
          <p:cNvSpPr>
            <a:spLocks noGrp="1"/>
          </p:cNvSpPr>
          <p:nvPr>
            <p:ph type="ftr" sz="quarter" idx="3"/>
          </p:nvPr>
        </p:nvSpPr>
        <p:spPr>
          <a:xfrm>
            <a:off x="617220" y="7358592"/>
            <a:ext cx="4629150" cy="321691"/>
          </a:xfrm>
          <a:prstGeom prst="rect">
            <a:avLst/>
          </a:prstGeom>
        </p:spPr>
        <p:txBody>
          <a:bodyPr vert="horz" lIns="114949" tIns="57475" rIns="114949" bIns="57475" rtlCol="0" anchor="t"/>
          <a:lstStyle>
            <a:lvl1pPr algn="l">
              <a:defRPr sz="1300">
                <a:solidFill>
                  <a:schemeClr val="tx1"/>
                </a:solidFill>
              </a:defRPr>
            </a:lvl1pPr>
          </a:lstStyle>
          <a:p>
            <a:endParaRPr lang="en-US"/>
          </a:p>
        </p:txBody>
      </p:sp>
      <p:sp>
        <p:nvSpPr>
          <p:cNvPr id="6" name="Slide Number Placeholder 5"/>
          <p:cNvSpPr>
            <a:spLocks noGrp="1"/>
          </p:cNvSpPr>
          <p:nvPr>
            <p:ph type="sldNum" sz="quarter" idx="4"/>
          </p:nvPr>
        </p:nvSpPr>
        <p:spPr>
          <a:xfrm rot="16200000">
            <a:off x="11249496" y="6630675"/>
            <a:ext cx="1491150" cy="492919"/>
          </a:xfrm>
          <a:prstGeom prst="rect">
            <a:avLst/>
          </a:prstGeom>
        </p:spPr>
        <p:txBody>
          <a:bodyPr vert="horz" lIns="114949" tIns="57475" rIns="114949" bIns="57475" rtlCol="0" anchor="ctr"/>
          <a:lstStyle>
            <a:lvl1pPr algn="l">
              <a:defRPr sz="3000" b="1">
                <a:solidFill>
                  <a:schemeClr val="tx2"/>
                </a:solidFill>
              </a:defRPr>
            </a:lvl1pPr>
          </a:lstStyle>
          <a:p>
            <a:fld id="{D85E1E0D-8AED-4B03-AC8F-BF10DFB9DAAF}" type="slidenum">
              <a:rPr lang="en-US" smtClean="0"/>
              <a:t>‹#›</a:t>
            </a:fld>
            <a:endParaRPr lang="en-US"/>
          </a:p>
        </p:txBody>
      </p:sp>
      <p:sp>
        <p:nvSpPr>
          <p:cNvPr id="7" name="Rectangle 6"/>
          <p:cNvSpPr/>
          <p:nvPr/>
        </p:nvSpPr>
        <p:spPr>
          <a:xfrm>
            <a:off x="12151517" y="0"/>
            <a:ext cx="192883" cy="15544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
        <p:nvSpPr>
          <p:cNvPr id="8" name="Rectangle 7"/>
          <p:cNvSpPr/>
          <p:nvPr/>
        </p:nvSpPr>
        <p:spPr>
          <a:xfrm>
            <a:off x="12151517" y="1554480"/>
            <a:ext cx="192883" cy="62179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149492" rtl="0" eaLnBrk="1" latinLnBrk="0" hangingPunct="1">
        <a:spcBef>
          <a:spcPct val="0"/>
        </a:spcBef>
        <a:buNone/>
        <a:defRPr sz="4500" kern="1200" cap="all" spc="-75" baseline="0">
          <a:solidFill>
            <a:schemeClr val="tx2"/>
          </a:solidFill>
          <a:latin typeface="+mj-lt"/>
          <a:ea typeface="+mj-ea"/>
          <a:cs typeface="+mj-cs"/>
        </a:defRPr>
      </a:lvl1pPr>
    </p:titleStyle>
    <p:bodyStyle>
      <a:lvl1pPr marL="0" indent="0" algn="l" defTabSz="1149492" rtl="0" eaLnBrk="1" latinLnBrk="0" hangingPunct="1">
        <a:spcBef>
          <a:spcPct val="20000"/>
        </a:spcBef>
        <a:spcAft>
          <a:spcPts val="754"/>
        </a:spcAft>
        <a:buFont typeface="Arial" pitchFamily="34" charset="0"/>
        <a:buNone/>
        <a:defRPr sz="2500" b="1" kern="1200">
          <a:solidFill>
            <a:schemeClr val="tx1"/>
          </a:solidFill>
          <a:latin typeface="+mn-lt"/>
          <a:ea typeface="+mn-ea"/>
          <a:cs typeface="+mn-cs"/>
        </a:defRPr>
      </a:lvl1pPr>
      <a:lvl2pPr marL="574746" indent="-229898" algn="l" defTabSz="1149492" rtl="0" eaLnBrk="1" latinLnBrk="0" hangingPunct="1">
        <a:spcBef>
          <a:spcPct val="20000"/>
        </a:spcBef>
        <a:buClr>
          <a:schemeClr val="tx2"/>
        </a:buClr>
        <a:buFont typeface="Arial" pitchFamily="34" charset="0"/>
        <a:buChar char="•"/>
        <a:defRPr sz="2500" kern="1200">
          <a:solidFill>
            <a:schemeClr val="tx1"/>
          </a:solidFill>
          <a:latin typeface="+mn-lt"/>
          <a:ea typeface="+mn-ea"/>
          <a:cs typeface="+mn-cs"/>
        </a:defRPr>
      </a:lvl2pPr>
      <a:lvl3pPr marL="1436865" indent="-287373" algn="l" defTabSz="1149492" rtl="0" eaLnBrk="1" latinLnBrk="0" hangingPunct="1">
        <a:spcBef>
          <a:spcPct val="20000"/>
        </a:spcBef>
        <a:buClr>
          <a:schemeClr val="tx2"/>
        </a:buClr>
        <a:buFont typeface="Arial" pitchFamily="34" charset="0"/>
        <a:buChar char="•"/>
        <a:defRPr sz="2300" kern="1200">
          <a:solidFill>
            <a:schemeClr val="tx1"/>
          </a:solidFill>
          <a:latin typeface="+mn-lt"/>
          <a:ea typeface="+mn-ea"/>
          <a:cs typeface="+mn-cs"/>
        </a:defRPr>
      </a:lvl3pPr>
      <a:lvl4pPr marL="2011611" indent="-287373" algn="l" defTabSz="1149492" rtl="0" eaLnBrk="1" latinLnBrk="0" hangingPunct="1">
        <a:spcBef>
          <a:spcPct val="20000"/>
        </a:spcBef>
        <a:buClr>
          <a:schemeClr val="tx2"/>
        </a:buClr>
        <a:buFont typeface="Arial" pitchFamily="34" charset="0"/>
        <a:buChar char="•"/>
        <a:defRPr sz="2300" kern="1200">
          <a:solidFill>
            <a:schemeClr val="tx1"/>
          </a:solidFill>
          <a:latin typeface="+mn-lt"/>
          <a:ea typeface="+mn-ea"/>
          <a:cs typeface="+mn-cs"/>
        </a:defRPr>
      </a:lvl4pPr>
      <a:lvl5pPr marL="2586358" indent="-287373" algn="l" defTabSz="1149492" rtl="0" eaLnBrk="1" latinLnBrk="0" hangingPunct="1">
        <a:spcBef>
          <a:spcPct val="20000"/>
        </a:spcBef>
        <a:buClr>
          <a:schemeClr val="tx2"/>
        </a:buClr>
        <a:buFont typeface="Arial" pitchFamily="34" charset="0"/>
        <a:buChar char="•"/>
        <a:defRPr sz="2300" kern="1200" baseline="0">
          <a:solidFill>
            <a:schemeClr val="tx1"/>
          </a:solidFill>
          <a:latin typeface="+mn-lt"/>
          <a:ea typeface="+mn-ea"/>
          <a:cs typeface="+mn-cs"/>
        </a:defRPr>
      </a:lvl5pPr>
      <a:lvl6pPr marL="3161104" indent="-287373" algn="l" defTabSz="1149492"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6pPr>
      <a:lvl7pPr marL="3735850" indent="-287373" algn="l" defTabSz="1149492"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7pPr>
      <a:lvl8pPr marL="4310596" indent="-287373" algn="l" defTabSz="1149492"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8pPr>
      <a:lvl9pPr marL="4885342" indent="-287373" algn="l" defTabSz="1149492"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9pPr>
    </p:bodyStyle>
    <p:other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4.jpe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30.jpeg"/><Relationship Id="rId5" Type="http://schemas.openxmlformats.org/officeDocument/2006/relationships/image" Target="../media/image12.jpeg"/><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6" name="Rounded Rectangle 5"/>
          <p:cNvSpPr/>
          <p:nvPr/>
        </p:nvSpPr>
        <p:spPr>
          <a:xfrm>
            <a:off x="1748790" y="4501032"/>
            <a:ext cx="9052560" cy="3195320"/>
          </a:xfrm>
          <a:prstGeom prst="roundRect">
            <a:avLst/>
          </a:prstGeom>
          <a:noFill/>
          <a:ln w="38100">
            <a:noFill/>
          </a:ln>
        </p:spPr>
        <p:style>
          <a:lnRef idx="1">
            <a:schemeClr val="accent5"/>
          </a:lnRef>
          <a:fillRef idx="3">
            <a:schemeClr val="accent5"/>
          </a:fillRef>
          <a:effectRef idx="2">
            <a:schemeClr val="accent5"/>
          </a:effectRef>
          <a:fontRef idx="minor">
            <a:schemeClr val="lt1"/>
          </a:fontRef>
        </p:style>
        <p:txBody>
          <a:bodyPr lIns="114949" tIns="57475" rIns="114949" bIns="57475" rtlCol="0" anchor="ctr">
            <a:prstTxWarp prst="textPlain">
              <a:avLst/>
            </a:prstTxWarp>
          </a:bodyPr>
          <a:lstStyle/>
          <a:p>
            <a:pPr algn="ctr"/>
            <a:r>
              <a:rPr lang="bn-IN" sz="7500" b="1" dirty="0">
                <a:ln w="19050">
                  <a:solidFill>
                    <a:srgbClr val="00206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স্বাগতম  </a:t>
            </a:r>
            <a:endParaRPr lang="en-US" sz="7500" b="1" dirty="0">
              <a:ln w="19050">
                <a:solidFill>
                  <a:srgbClr val="00206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pic>
        <p:nvPicPr>
          <p:cNvPr id="2050" name="Picture 2" descr="D:\ANIMATED\Welcome\ctcannon_e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0090" y="172720"/>
            <a:ext cx="11007090" cy="4058920"/>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6715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OEL\Desktop\har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3637" y="3540760"/>
            <a:ext cx="3245874" cy="284988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OEL\Desktop\har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9511" y="518160"/>
            <a:ext cx="4217669" cy="3022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OEL\Desktop\hard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1" y="518160"/>
            <a:ext cx="4057895" cy="30226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4495800" y="172719"/>
            <a:ext cx="3219449" cy="1329558"/>
          </a:xfrm>
          <a:prstGeom prst="ellipse">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4000" b="1" dirty="0">
                <a:solidFill>
                  <a:srgbClr val="002060"/>
                </a:solidFill>
                <a:latin typeface="NikoshBAN" pitchFamily="2" charset="0"/>
                <a:cs typeface="NikoshBAN" pitchFamily="2" charset="0"/>
              </a:rPr>
              <a:t>হার্ড ডিস্ক </a:t>
            </a:r>
            <a:endParaRPr lang="en-US" sz="4000" b="1" dirty="0">
              <a:solidFill>
                <a:srgbClr val="002060"/>
              </a:solidFill>
              <a:latin typeface="NikoshBAN" pitchFamily="2" charset="0"/>
              <a:cs typeface="NikoshBAN" pitchFamily="2" charset="0"/>
            </a:endParaRPr>
          </a:p>
        </p:txBody>
      </p:sp>
      <p:cxnSp>
        <p:nvCxnSpPr>
          <p:cNvPr id="6" name="Straight Arrow Connector 5"/>
          <p:cNvCxnSpPr/>
          <p:nvPr/>
        </p:nvCxnSpPr>
        <p:spPr>
          <a:xfrm flipH="1">
            <a:off x="5886572" y="1502276"/>
            <a:ext cx="224932" cy="229756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p:cNvCxnSpPr>
          <p:nvPr/>
        </p:nvCxnSpPr>
        <p:spPr>
          <a:xfrm>
            <a:off x="6105525" y="1502277"/>
            <a:ext cx="1609725" cy="69088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4"/>
          </p:cNvCxnSpPr>
          <p:nvPr/>
        </p:nvCxnSpPr>
        <p:spPr>
          <a:xfrm flipH="1">
            <a:off x="3394715" y="1502277"/>
            <a:ext cx="2710810" cy="91580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52400" y="6563360"/>
            <a:ext cx="12649200" cy="1209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4500" b="1" dirty="0">
                <a:solidFill>
                  <a:srgbClr val="002060"/>
                </a:solidFill>
                <a:latin typeface="NikoshBAN" pitchFamily="2" charset="0"/>
                <a:cs typeface="NikoshBAN" pitchFamily="2" charset="0"/>
              </a:rPr>
              <a:t>হার্ড ড্রাইভের ডিস্কটি প্রতি মিনিটে ৫৪০০ থেকে ৭২০০ বার ঘুড়তে থাকে </a:t>
            </a:r>
            <a:endParaRPr lang="en-US" sz="45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40406391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051"/>
                                        </p:tgtEl>
                                        <p:attrNameLst>
                                          <p:attrName>style.visibility</p:attrName>
                                        </p:attrNameLst>
                                      </p:cBhvr>
                                      <p:to>
                                        <p:strVal val="visible"/>
                                      </p:to>
                                    </p:set>
                                    <p:anim calcmode="lin" valueType="num">
                                      <p:cBhvr>
                                        <p:cTn id="15" dur="500" fill="hold"/>
                                        <p:tgtEl>
                                          <p:spTgt spid="2051"/>
                                        </p:tgtEl>
                                        <p:attrNameLst>
                                          <p:attrName>ppt_w</p:attrName>
                                        </p:attrNameLst>
                                      </p:cBhvr>
                                      <p:tavLst>
                                        <p:tav tm="0">
                                          <p:val>
                                            <p:fltVal val="0"/>
                                          </p:val>
                                        </p:tav>
                                        <p:tav tm="100000">
                                          <p:val>
                                            <p:strVal val="#ppt_w"/>
                                          </p:val>
                                        </p:tav>
                                      </p:tavLst>
                                    </p:anim>
                                    <p:anim calcmode="lin" valueType="num">
                                      <p:cBhvr>
                                        <p:cTn id="16" dur="500" fill="hold"/>
                                        <p:tgtEl>
                                          <p:spTgt spid="205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fltVal val="0"/>
                                          </p:val>
                                        </p:tav>
                                        <p:tav tm="100000">
                                          <p:val>
                                            <p:strVal val="#ppt_w"/>
                                          </p:val>
                                        </p:tav>
                                      </p:tavLst>
                                    </p:anim>
                                    <p:anim calcmode="lin" valueType="num">
                                      <p:cBhvr>
                                        <p:cTn id="27" dur="1000" fill="hold"/>
                                        <p:tgtEl>
                                          <p:spTgt spid="11"/>
                                        </p:tgtEl>
                                        <p:attrNameLst>
                                          <p:attrName>ppt_h</p:attrName>
                                        </p:attrNameLst>
                                      </p:cBhvr>
                                      <p:tavLst>
                                        <p:tav tm="0">
                                          <p:val>
                                            <p:fltVal val="0"/>
                                          </p:val>
                                        </p:tav>
                                        <p:tav tm="100000">
                                          <p:val>
                                            <p:strVal val="#ppt_h"/>
                                          </p:val>
                                        </p:tav>
                                      </p:tavLst>
                                    </p:anim>
                                    <p:anim calcmode="lin" valueType="num">
                                      <p:cBhvr>
                                        <p:cTn id="28" dur="1000" fill="hold"/>
                                        <p:tgtEl>
                                          <p:spTgt spid="11"/>
                                        </p:tgtEl>
                                        <p:attrNameLst>
                                          <p:attrName>style.rotation</p:attrName>
                                        </p:attrNameLst>
                                      </p:cBhvr>
                                      <p:tavLst>
                                        <p:tav tm="0">
                                          <p:val>
                                            <p:fltVal val="90"/>
                                          </p:val>
                                        </p:tav>
                                        <p:tav tm="100000">
                                          <p:val>
                                            <p:fltVal val="0"/>
                                          </p:val>
                                        </p:tav>
                                      </p:tavLst>
                                    </p:anim>
                                    <p:animEffect transition="in" filter="fade">
                                      <p:cBhvr>
                                        <p:cTn id="29" dur="1000"/>
                                        <p:tgtEl>
                                          <p:spTgt spid="11"/>
                                        </p:tgtEl>
                                      </p:cBhvr>
                                    </p:animEffect>
                                  </p:childTnLst>
                                </p:cTn>
                              </p:par>
                              <p:par>
                                <p:cTn id="30" presetID="31" presetClass="entr" presetSubtype="0"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par>
                                <p:cTn id="36" presetID="31"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fltVal val="0"/>
                                          </p:val>
                                        </p:tav>
                                        <p:tav tm="100000">
                                          <p:val>
                                            <p:strVal val="#ppt_w"/>
                                          </p:val>
                                        </p:tav>
                                      </p:tavLst>
                                    </p:anim>
                                    <p:anim calcmode="lin" valueType="num">
                                      <p:cBhvr>
                                        <p:cTn id="39" dur="1000" fill="hold"/>
                                        <p:tgtEl>
                                          <p:spTgt spid="10"/>
                                        </p:tgtEl>
                                        <p:attrNameLst>
                                          <p:attrName>ppt_h</p:attrName>
                                        </p:attrNameLst>
                                      </p:cBhvr>
                                      <p:tavLst>
                                        <p:tav tm="0">
                                          <p:val>
                                            <p:fltVal val="0"/>
                                          </p:val>
                                        </p:tav>
                                        <p:tav tm="100000">
                                          <p:val>
                                            <p:strVal val="#ppt_h"/>
                                          </p:val>
                                        </p:tav>
                                      </p:tavLst>
                                    </p:anim>
                                    <p:anim calcmode="lin" valueType="num">
                                      <p:cBhvr>
                                        <p:cTn id="40" dur="1000" fill="hold"/>
                                        <p:tgtEl>
                                          <p:spTgt spid="10"/>
                                        </p:tgtEl>
                                        <p:attrNameLst>
                                          <p:attrName>style.rotation</p:attrName>
                                        </p:attrNameLst>
                                      </p:cBhvr>
                                      <p:tavLst>
                                        <p:tav tm="0">
                                          <p:val>
                                            <p:fltVal val="90"/>
                                          </p:val>
                                        </p:tav>
                                        <p:tav tm="100000">
                                          <p:val>
                                            <p:fltVal val="0"/>
                                          </p:val>
                                        </p:tav>
                                      </p:tavLst>
                                    </p:anim>
                                    <p:animEffect transition="in" filter="fade">
                                      <p:cBhvr>
                                        <p:cTn id="41" dur="1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7"/>
                                        </p:tgtEl>
                                        <p:attrNameLst>
                                          <p:attrName>ppt_y</p:attrName>
                                        </p:attrNameLst>
                                      </p:cBhvr>
                                      <p:tavLst>
                                        <p:tav tm="0">
                                          <p:val>
                                            <p:strVal val="#ppt_y"/>
                                          </p:val>
                                        </p:tav>
                                        <p:tav tm="100000">
                                          <p:val>
                                            <p:strVal val="#ppt_y"/>
                                          </p:val>
                                        </p:tav>
                                      </p:tavLst>
                                    </p:anim>
                                    <p:anim calcmode="lin" valueType="num">
                                      <p:cBhvr>
                                        <p:cTn id="48"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OEL\Desktop\c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770" y="1899920"/>
            <a:ext cx="2366010" cy="241808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OEL\Desktop\c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7123" y="1755557"/>
            <a:ext cx="3188970" cy="241808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OEL\Desktop\cd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3860" y="1727200"/>
            <a:ext cx="3497580" cy="241808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4107123" y="172720"/>
            <a:ext cx="4122477" cy="12954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83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সিডি </a:t>
            </a:r>
            <a:endParaRPr lang="en-US" sz="83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sp>
        <p:nvSpPr>
          <p:cNvPr id="5" name="Rounded Rectangle 4"/>
          <p:cNvSpPr/>
          <p:nvPr/>
        </p:nvSpPr>
        <p:spPr>
          <a:xfrm>
            <a:off x="822960" y="4749800"/>
            <a:ext cx="11007090" cy="2849880"/>
          </a:xfrm>
          <a:prstGeom prst="roundRect">
            <a:avLst/>
          </a:prstGeom>
          <a:ln w="38100">
            <a:solidFill>
              <a:srgbClr val="002060"/>
            </a:solidFill>
          </a:ln>
        </p:spPr>
        <p:style>
          <a:lnRef idx="1">
            <a:schemeClr val="accent6"/>
          </a:lnRef>
          <a:fillRef idx="2">
            <a:schemeClr val="accent6"/>
          </a:fillRef>
          <a:effectRef idx="1">
            <a:schemeClr val="accent6"/>
          </a:effectRef>
          <a:fontRef idx="minor">
            <a:schemeClr val="dk1"/>
          </a:fontRef>
        </p:style>
        <p:txBody>
          <a:bodyPr lIns="114949" tIns="57475" rIns="114949" bIns="57475" rtlCol="0" anchor="ctr">
            <a:prstTxWarp prst="textChevronInverted">
              <a:avLst/>
            </a:prstTxWarp>
          </a:bodyPr>
          <a:lstStyle/>
          <a:p>
            <a:pPr algn="ctr"/>
            <a:r>
              <a:rPr lang="bn-IN" sz="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আজকাল </a:t>
            </a:r>
            <a:r>
              <a:rPr lang="en-US" sz="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CD </a:t>
            </a:r>
            <a:r>
              <a:rPr lang="bn-IN" sz="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তে শুধু কম্পিউটারের তথ্য নয় গান বা চলচ্চিত্রও জমা রাখা হয়। সিডি থেকে আলোর সংকেত দিয়ে কম্পিউটার তথ্য সংগ্রহ করে। </a:t>
            </a:r>
            <a:endParaRPr lang="en-US" sz="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cxnSp>
        <p:nvCxnSpPr>
          <p:cNvPr id="3" name="Straight Arrow Connector 2"/>
          <p:cNvCxnSpPr>
            <a:stCxn id="4" idx="4"/>
          </p:cNvCxnSpPr>
          <p:nvPr/>
        </p:nvCxnSpPr>
        <p:spPr>
          <a:xfrm flipH="1">
            <a:off x="2983231" y="1468120"/>
            <a:ext cx="3185132" cy="10363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4"/>
          </p:cNvCxnSpPr>
          <p:nvPr/>
        </p:nvCxnSpPr>
        <p:spPr>
          <a:xfrm>
            <a:off x="6168363" y="1468120"/>
            <a:ext cx="2266978" cy="10363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p:cNvCxnSpPr>
          <p:nvPr/>
        </p:nvCxnSpPr>
        <p:spPr>
          <a:xfrm>
            <a:off x="6168362" y="1468120"/>
            <a:ext cx="0" cy="77724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9521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800" decel="100000"/>
                                        <p:tgtEl>
                                          <p:spTgt spid="3074"/>
                                        </p:tgtEl>
                                      </p:cBhvr>
                                    </p:animEffect>
                                    <p:anim calcmode="lin" valueType="num">
                                      <p:cBhvr>
                                        <p:cTn id="8" dur="800" decel="100000" fill="hold"/>
                                        <p:tgtEl>
                                          <p:spTgt spid="3074"/>
                                        </p:tgtEl>
                                        <p:attrNameLst>
                                          <p:attrName>style.rotation</p:attrName>
                                        </p:attrNameLst>
                                      </p:cBhvr>
                                      <p:tavLst>
                                        <p:tav tm="0">
                                          <p:val>
                                            <p:fltVal val="-90"/>
                                          </p:val>
                                        </p:tav>
                                        <p:tav tm="100000">
                                          <p:val>
                                            <p:fltVal val="0"/>
                                          </p:val>
                                        </p:tav>
                                      </p:tavLst>
                                    </p:anim>
                                    <p:anim calcmode="lin" valueType="num">
                                      <p:cBhvr>
                                        <p:cTn id="9" dur="800" decel="100000" fill="hold"/>
                                        <p:tgtEl>
                                          <p:spTgt spid="3074"/>
                                        </p:tgtEl>
                                        <p:attrNameLst>
                                          <p:attrName>ppt_x</p:attrName>
                                        </p:attrNameLst>
                                      </p:cBhvr>
                                      <p:tavLst>
                                        <p:tav tm="0">
                                          <p:val>
                                            <p:strVal val="#ppt_x+0.4"/>
                                          </p:val>
                                        </p:tav>
                                        <p:tav tm="100000">
                                          <p:val>
                                            <p:strVal val="#ppt_x-0.05"/>
                                          </p:val>
                                        </p:tav>
                                      </p:tavLst>
                                    </p:anim>
                                    <p:anim calcmode="lin" valueType="num">
                                      <p:cBhvr>
                                        <p:cTn id="10" dur="800" decel="100000" fill="hold"/>
                                        <p:tgtEl>
                                          <p:spTgt spid="30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4"/>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fade">
                                      <p:cBhvr>
                                        <p:cTn id="15" dur="800" decel="100000"/>
                                        <p:tgtEl>
                                          <p:spTgt spid="3075"/>
                                        </p:tgtEl>
                                      </p:cBhvr>
                                    </p:animEffect>
                                    <p:anim calcmode="lin" valueType="num">
                                      <p:cBhvr>
                                        <p:cTn id="16" dur="800" decel="100000" fill="hold"/>
                                        <p:tgtEl>
                                          <p:spTgt spid="3075"/>
                                        </p:tgtEl>
                                        <p:attrNameLst>
                                          <p:attrName>style.rotation</p:attrName>
                                        </p:attrNameLst>
                                      </p:cBhvr>
                                      <p:tavLst>
                                        <p:tav tm="0">
                                          <p:val>
                                            <p:fltVal val="-90"/>
                                          </p:val>
                                        </p:tav>
                                        <p:tav tm="100000">
                                          <p:val>
                                            <p:fltVal val="0"/>
                                          </p:val>
                                        </p:tav>
                                      </p:tavLst>
                                    </p:anim>
                                    <p:anim calcmode="lin" valueType="num">
                                      <p:cBhvr>
                                        <p:cTn id="17" dur="800" decel="100000" fill="hold"/>
                                        <p:tgtEl>
                                          <p:spTgt spid="3075"/>
                                        </p:tgtEl>
                                        <p:attrNameLst>
                                          <p:attrName>ppt_x</p:attrName>
                                        </p:attrNameLst>
                                      </p:cBhvr>
                                      <p:tavLst>
                                        <p:tav tm="0">
                                          <p:val>
                                            <p:strVal val="#ppt_x+0.4"/>
                                          </p:val>
                                        </p:tav>
                                        <p:tav tm="100000">
                                          <p:val>
                                            <p:strVal val="#ppt_x-0.05"/>
                                          </p:val>
                                        </p:tav>
                                      </p:tavLst>
                                    </p:anim>
                                    <p:anim calcmode="lin" valueType="num">
                                      <p:cBhvr>
                                        <p:cTn id="18" dur="800" decel="100000" fill="hold"/>
                                        <p:tgtEl>
                                          <p:spTgt spid="307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07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075"/>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076"/>
                                        </p:tgtEl>
                                        <p:attrNameLst>
                                          <p:attrName>style.visibility</p:attrName>
                                        </p:attrNameLst>
                                      </p:cBhvr>
                                      <p:to>
                                        <p:strVal val="visible"/>
                                      </p:to>
                                    </p:set>
                                    <p:animEffect transition="in" filter="fade">
                                      <p:cBhvr>
                                        <p:cTn id="23" dur="800" decel="100000"/>
                                        <p:tgtEl>
                                          <p:spTgt spid="3076"/>
                                        </p:tgtEl>
                                      </p:cBhvr>
                                    </p:animEffect>
                                    <p:anim calcmode="lin" valueType="num">
                                      <p:cBhvr>
                                        <p:cTn id="24" dur="800" decel="100000" fill="hold"/>
                                        <p:tgtEl>
                                          <p:spTgt spid="3076"/>
                                        </p:tgtEl>
                                        <p:attrNameLst>
                                          <p:attrName>style.rotation</p:attrName>
                                        </p:attrNameLst>
                                      </p:cBhvr>
                                      <p:tavLst>
                                        <p:tav tm="0">
                                          <p:val>
                                            <p:fltVal val="-90"/>
                                          </p:val>
                                        </p:tav>
                                        <p:tav tm="100000">
                                          <p:val>
                                            <p:fltVal val="0"/>
                                          </p:val>
                                        </p:tav>
                                      </p:tavLst>
                                    </p:anim>
                                    <p:anim calcmode="lin" valueType="num">
                                      <p:cBhvr>
                                        <p:cTn id="25" dur="800" decel="100000" fill="hold"/>
                                        <p:tgtEl>
                                          <p:spTgt spid="3076"/>
                                        </p:tgtEl>
                                        <p:attrNameLst>
                                          <p:attrName>ppt_x</p:attrName>
                                        </p:attrNameLst>
                                      </p:cBhvr>
                                      <p:tavLst>
                                        <p:tav tm="0">
                                          <p:val>
                                            <p:strVal val="#ppt_x+0.4"/>
                                          </p:val>
                                        </p:tav>
                                        <p:tav tm="100000">
                                          <p:val>
                                            <p:strVal val="#ppt_x-0.05"/>
                                          </p:val>
                                        </p:tav>
                                      </p:tavLst>
                                    </p:anim>
                                    <p:anim calcmode="lin" valueType="num">
                                      <p:cBhvr>
                                        <p:cTn id="26" dur="800" decel="100000" fill="hold"/>
                                        <p:tgtEl>
                                          <p:spTgt spid="307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07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076"/>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linds(horizont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par>
                                <p:cTn id="41" presetID="53" presetClass="entr" presetSubtype="16"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5"/>
                                        </p:tgtEl>
                                        <p:attrNameLst>
                                          <p:attrName>style.visibility</p:attrName>
                                        </p:attrNameLst>
                                      </p:cBhvr>
                                      <p:to>
                                        <p:strVal val="visible"/>
                                      </p:to>
                                    </p:set>
                                    <p:anim by="(-#ppt_w*2)" calcmode="lin" valueType="num">
                                      <p:cBhvr rctx="PPT">
                                        <p:cTn id="55" dur="500" autoRev="1" fill="hold">
                                          <p:stCondLst>
                                            <p:cond delay="0"/>
                                          </p:stCondLst>
                                        </p:cTn>
                                        <p:tgtEl>
                                          <p:spTgt spid="5"/>
                                        </p:tgtEl>
                                        <p:attrNameLst>
                                          <p:attrName>ppt_w</p:attrName>
                                        </p:attrNameLst>
                                      </p:cBhvr>
                                    </p:anim>
                                    <p:anim by="(#ppt_w*0.50)" calcmode="lin" valueType="num">
                                      <p:cBhvr>
                                        <p:cTn id="56" dur="500" decel="50000" autoRev="1" fill="hold">
                                          <p:stCondLst>
                                            <p:cond delay="0"/>
                                          </p:stCondLst>
                                        </p:cTn>
                                        <p:tgtEl>
                                          <p:spTgt spid="5"/>
                                        </p:tgtEl>
                                        <p:attrNameLst>
                                          <p:attrName>ppt_x</p:attrName>
                                        </p:attrNameLst>
                                      </p:cBhvr>
                                    </p:anim>
                                    <p:anim from="(-#ppt_h/2)" to="(#ppt_y)" calcmode="lin" valueType="num">
                                      <p:cBhvr>
                                        <p:cTn id="57" dur="1000" fill="hold">
                                          <p:stCondLst>
                                            <p:cond delay="0"/>
                                          </p:stCondLst>
                                        </p:cTn>
                                        <p:tgtEl>
                                          <p:spTgt spid="5"/>
                                        </p:tgtEl>
                                        <p:attrNameLst>
                                          <p:attrName>ppt_y</p:attrName>
                                        </p:attrNameLst>
                                      </p:cBhvr>
                                    </p:anim>
                                    <p:animRot by="21600000">
                                      <p:cBhvr>
                                        <p:cTn id="58"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OEL\Desktop\p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4890" y="1986280"/>
            <a:ext cx="3394710" cy="241808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OEL\Desktop\pe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 y="1640840"/>
            <a:ext cx="3291840" cy="27635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OEL\Desktop\pen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3950" y="1727200"/>
            <a:ext cx="2803208"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Left-Right Arrow 3"/>
          <p:cNvSpPr/>
          <p:nvPr/>
        </p:nvSpPr>
        <p:spPr>
          <a:xfrm>
            <a:off x="4114800" y="0"/>
            <a:ext cx="5246370" cy="1813560"/>
          </a:xfrm>
          <a:prstGeom prst="leftRightArrow">
            <a:avLst/>
          </a:prstGeom>
          <a:ln w="38100">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lIns="114949" tIns="57475" rIns="114949" bIns="57475" rtlCol="0" anchor="ctr"/>
          <a:lstStyle/>
          <a:p>
            <a:pPr algn="ctr"/>
            <a:r>
              <a:rPr lang="bn-IN" sz="6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পেন ড্রাইভ </a:t>
            </a:r>
            <a:endParaRPr lang="en-US" sz="6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cxnSp>
        <p:nvCxnSpPr>
          <p:cNvPr id="6" name="Straight Arrow Connector 5"/>
          <p:cNvCxnSpPr>
            <a:stCxn id="4" idx="5"/>
          </p:cNvCxnSpPr>
          <p:nvPr/>
        </p:nvCxnSpPr>
        <p:spPr>
          <a:xfrm flipH="1">
            <a:off x="3600450" y="1360170"/>
            <a:ext cx="3137535" cy="9715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737986" y="1381760"/>
            <a:ext cx="3407569" cy="9499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737985" y="1381760"/>
            <a:ext cx="0" cy="11226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14350" y="4577080"/>
            <a:ext cx="11032808" cy="3022600"/>
          </a:xfrm>
          <a:prstGeom prst="rect">
            <a:avLst/>
          </a:prstGeom>
          <a:ln>
            <a:solidFill>
              <a:srgbClr val="0070C0"/>
            </a:solidFill>
          </a:ln>
        </p:spPr>
        <p:style>
          <a:lnRef idx="2">
            <a:schemeClr val="accent5"/>
          </a:lnRef>
          <a:fillRef idx="1">
            <a:schemeClr val="lt1"/>
          </a:fillRef>
          <a:effectRef idx="0">
            <a:schemeClr val="accent5"/>
          </a:effectRef>
          <a:fontRef idx="minor">
            <a:schemeClr val="dk1"/>
          </a:fontRef>
        </p:style>
        <p:txBody>
          <a:bodyPr lIns="114949" tIns="57475" rIns="114949" bIns="57475" rtlCol="0" anchor="ctr">
            <a:prstTxWarp prst="textWave1">
              <a:avLst/>
            </a:prstTxWarp>
          </a:bodyPr>
          <a:lstStyle/>
          <a:p>
            <a:pPr algn="ctr"/>
            <a:r>
              <a:rPr lang="bn-IN" sz="5500" dirty="0">
                <a:ln w="19050">
                  <a:solidFill>
                    <a:srgbClr val="FF0000"/>
                  </a:solidFill>
                </a:ln>
                <a:solidFill>
                  <a:srgbClr val="002060"/>
                </a:solidFill>
                <a:latin typeface="NikoshBAN" pitchFamily="2" charset="0"/>
                <a:cs typeface="NikoshBAN" pitchFamily="2" charset="0"/>
              </a:rPr>
              <a:t>একটি ৮ গিগা বাইট পেন ড্রাইভে দশ থেকে বিশ হাজার বই রেখে তোমরা সেটা পকেটে নিয়ে ঘুরে বেড়াতে পারবে ।  </a:t>
            </a:r>
            <a:endParaRPr lang="en-US" sz="5500" dirty="0">
              <a:ln w="19050">
                <a:solidFill>
                  <a:srgbClr val="FF0000"/>
                </a:solidFill>
              </a:ln>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42932280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500" decel="50000" fill="hold">
                                          <p:stCondLst>
                                            <p:cond delay="0"/>
                                          </p:stCondLst>
                                        </p:cTn>
                                        <p:tgtEl>
                                          <p:spTgt spid="409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09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099"/>
                                        </p:tgtEl>
                                        <p:attrNameLst>
                                          <p:attrName>ppt_w</p:attrName>
                                        </p:attrNameLst>
                                      </p:cBhvr>
                                      <p:tavLst>
                                        <p:tav tm="0">
                                          <p:val>
                                            <p:strVal val="#ppt_w*.05"/>
                                          </p:val>
                                        </p:tav>
                                        <p:tav tm="100000">
                                          <p:val>
                                            <p:strVal val="#ppt_w"/>
                                          </p:val>
                                        </p:tav>
                                      </p:tavLst>
                                    </p:anim>
                                    <p:anim calcmode="lin" valueType="num">
                                      <p:cBhvr>
                                        <p:cTn id="10" dur="1000" fill="hold"/>
                                        <p:tgtEl>
                                          <p:spTgt spid="409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09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09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09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099"/>
                                        </p:tgtEl>
                                      </p:cBhvr>
                                    </p:animEffect>
                                  </p:childTnLst>
                                </p:cTn>
                              </p:par>
                              <p:par>
                                <p:cTn id="15" presetID="25"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500" decel="50000" fill="hold">
                                          <p:stCondLst>
                                            <p:cond delay="0"/>
                                          </p:stCondLst>
                                        </p:cTn>
                                        <p:tgtEl>
                                          <p:spTgt spid="409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09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098"/>
                                        </p:tgtEl>
                                        <p:attrNameLst>
                                          <p:attrName>ppt_w</p:attrName>
                                        </p:attrNameLst>
                                      </p:cBhvr>
                                      <p:tavLst>
                                        <p:tav tm="0">
                                          <p:val>
                                            <p:strVal val="#ppt_w*.05"/>
                                          </p:val>
                                        </p:tav>
                                        <p:tav tm="100000">
                                          <p:val>
                                            <p:strVal val="#ppt_w"/>
                                          </p:val>
                                        </p:tav>
                                      </p:tavLst>
                                    </p:anim>
                                    <p:anim calcmode="lin" valueType="num">
                                      <p:cBhvr>
                                        <p:cTn id="20" dur="1000" fill="hold"/>
                                        <p:tgtEl>
                                          <p:spTgt spid="409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09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09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09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098"/>
                                        </p:tgtEl>
                                      </p:cBhvr>
                                    </p:animEffect>
                                  </p:childTnLst>
                                </p:cTn>
                              </p:par>
                              <p:par>
                                <p:cTn id="25" presetID="25" presetClass="entr" presetSubtype="0" fill="hold" nodeType="withEffect">
                                  <p:stCondLst>
                                    <p:cond delay="0"/>
                                  </p:stCondLst>
                                  <p:childTnLst>
                                    <p:set>
                                      <p:cBhvr>
                                        <p:cTn id="26" dur="1" fill="hold">
                                          <p:stCondLst>
                                            <p:cond delay="0"/>
                                          </p:stCondLst>
                                        </p:cTn>
                                        <p:tgtEl>
                                          <p:spTgt spid="4100"/>
                                        </p:tgtEl>
                                        <p:attrNameLst>
                                          <p:attrName>style.visibility</p:attrName>
                                        </p:attrNameLst>
                                      </p:cBhvr>
                                      <p:to>
                                        <p:strVal val="visible"/>
                                      </p:to>
                                    </p:set>
                                    <p:anim calcmode="lin" valueType="num">
                                      <p:cBhvr>
                                        <p:cTn id="27" dur="500" decel="50000" fill="hold">
                                          <p:stCondLst>
                                            <p:cond delay="0"/>
                                          </p:stCondLst>
                                        </p:cTn>
                                        <p:tgtEl>
                                          <p:spTgt spid="4100"/>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100"/>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100"/>
                                        </p:tgtEl>
                                        <p:attrNameLst>
                                          <p:attrName>ppt_w</p:attrName>
                                        </p:attrNameLst>
                                      </p:cBhvr>
                                      <p:tavLst>
                                        <p:tav tm="0">
                                          <p:val>
                                            <p:strVal val="#ppt_w*.05"/>
                                          </p:val>
                                        </p:tav>
                                        <p:tav tm="100000">
                                          <p:val>
                                            <p:strVal val="#ppt_w"/>
                                          </p:val>
                                        </p:tav>
                                      </p:tavLst>
                                    </p:anim>
                                    <p:anim calcmode="lin" valueType="num">
                                      <p:cBhvr>
                                        <p:cTn id="30" dur="1000" fill="hold"/>
                                        <p:tgtEl>
                                          <p:spTgt spid="4100"/>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100"/>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100"/>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100"/>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100"/>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edge">
                                      <p:cBhvr>
                                        <p:cTn id="39" dur="20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par>
                                <p:cTn id="47" presetID="53" presetClass="entr" presetSubtype="16"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3"/>
                                        </p:tgtEl>
                                        <p:attrNameLst>
                                          <p:attrName>ppt_y</p:attrName>
                                        </p:attrNameLst>
                                      </p:cBhvr>
                                      <p:tavLst>
                                        <p:tav tm="0">
                                          <p:val>
                                            <p:strVal val="#ppt_y"/>
                                          </p:val>
                                        </p:tav>
                                        <p:tav tm="100000">
                                          <p:val>
                                            <p:strVal val="#ppt_y"/>
                                          </p:val>
                                        </p:tav>
                                      </p:tavLst>
                                    </p:anim>
                                    <p:anim calcmode="lin" valueType="num">
                                      <p:cBhvr>
                                        <p:cTn id="63"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OEL\Desktop\moth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 y="172720"/>
            <a:ext cx="4834890" cy="36271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60720" y="162408"/>
            <a:ext cx="6377940" cy="3627120"/>
          </a:xfrm>
          <a:prstGeom prst="rect">
            <a:avLst/>
          </a:prstGeom>
          <a:blipFill>
            <a:blip r:embed="rId3"/>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3200" dirty="0">
                <a:ln w="19050">
                  <a:solidFill>
                    <a:srgbClr val="002060"/>
                  </a:solidFill>
                </a:ln>
                <a:solidFill>
                  <a:srgbClr val="FF0000"/>
                </a:solidFill>
                <a:latin typeface="NikoshBAN" pitchFamily="2" charset="0"/>
                <a:cs typeface="NikoshBAN" pitchFamily="2" charset="0"/>
              </a:rPr>
              <a:t>আমরা যদি কম্পিউটারকে খুলে ফেলি তাহলে সাধারনত একটা বোর্ডকে দেখতে পাব যেখানে অসংখ্য ইলেট্রনিক খুটিনাটি লাগানো থাকে। এই বোর্ডটার নাম মাদার বোর্ড এবং এটি কম্পিউটারের সবচেয়ে গুরুত্ব পুর্ন অংশ । </a:t>
            </a:r>
            <a:endParaRPr lang="en-US" sz="3200" dirty="0">
              <a:ln w="19050">
                <a:solidFill>
                  <a:srgbClr val="002060"/>
                </a:solidFill>
              </a:ln>
              <a:solidFill>
                <a:srgbClr val="FF0000"/>
              </a:solidFill>
              <a:latin typeface="NikoshBAN" pitchFamily="2" charset="0"/>
              <a:cs typeface="NikoshBAN" pitchFamily="2" charset="0"/>
            </a:endParaRPr>
          </a:p>
        </p:txBody>
      </p:sp>
      <p:sp>
        <p:nvSpPr>
          <p:cNvPr id="5" name="Flowchart: Terminator 4"/>
          <p:cNvSpPr/>
          <p:nvPr/>
        </p:nvSpPr>
        <p:spPr>
          <a:xfrm>
            <a:off x="720090" y="3905610"/>
            <a:ext cx="3703320" cy="666390"/>
          </a:xfrm>
          <a:prstGeom prst="flowChartTerminator">
            <a:avLst/>
          </a:prstGeom>
          <a:blipFill>
            <a:blip r:embed="rId4"/>
            <a:tile tx="0" ty="0" sx="100000" sy="100000" flip="none" algn="tl"/>
          </a:blip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4000" dirty="0">
                <a:ln w="28575">
                  <a:solidFill>
                    <a:srgbClr val="7030A0"/>
                  </a:solidFill>
                </a:ln>
                <a:solidFill>
                  <a:schemeClr val="tx2"/>
                </a:solidFill>
                <a:latin typeface="NikoshBAN" pitchFamily="2" charset="0"/>
                <a:cs typeface="NikoshBAN" pitchFamily="2" charset="0"/>
              </a:rPr>
              <a:t>মাদার বোর্ড </a:t>
            </a:r>
            <a:endParaRPr lang="en-US" sz="4000" dirty="0">
              <a:ln w="28575">
                <a:solidFill>
                  <a:srgbClr val="7030A0"/>
                </a:solidFill>
              </a:ln>
              <a:solidFill>
                <a:schemeClr val="tx2"/>
              </a:solidFill>
              <a:latin typeface="NikoshBAN" pitchFamily="2" charset="0"/>
              <a:cs typeface="NikoshBAN" pitchFamily="2" charset="0"/>
            </a:endParaRPr>
          </a:p>
        </p:txBody>
      </p:sp>
      <p:pic>
        <p:nvPicPr>
          <p:cNvPr id="7" name="Picture 3" descr="C:\Users\DOEL\Desktop\pro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2290" y="3997050"/>
            <a:ext cx="5040630" cy="2677160"/>
          </a:xfrm>
          <a:prstGeom prst="rect">
            <a:avLst/>
          </a:prstGeom>
          <a:noFill/>
          <a:extLst>
            <a:ext uri="{909E8E84-426E-40DD-AFC4-6F175D3DCCD1}">
              <a14:hiddenFill xmlns:a14="http://schemas.microsoft.com/office/drawing/2010/main">
                <a:solidFill>
                  <a:srgbClr val="FFFFFF"/>
                </a:solidFill>
              </a14:hiddenFill>
            </a:ext>
          </a:extLst>
        </p:spPr>
      </p:pic>
      <p:sp>
        <p:nvSpPr>
          <p:cNvPr id="6" name="Flowchart: Terminator 5"/>
          <p:cNvSpPr/>
          <p:nvPr/>
        </p:nvSpPr>
        <p:spPr>
          <a:xfrm>
            <a:off x="6907644" y="6705144"/>
            <a:ext cx="5040630" cy="801730"/>
          </a:xfrm>
          <a:prstGeom prst="flowChartTerminator">
            <a:avLst/>
          </a:prstGeom>
          <a:blipFill>
            <a:blip r:embed="rId4"/>
            <a:tile tx="0" ty="0" sx="100000" sy="100000" flip="none" algn="tl"/>
          </a:blip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5500" dirty="0">
                <a:ln w="28575">
                  <a:solidFill>
                    <a:srgbClr val="002060"/>
                  </a:solidFill>
                </a:ln>
                <a:solidFill>
                  <a:srgbClr val="FF0000"/>
                </a:solidFill>
                <a:latin typeface="NikoshBAN" pitchFamily="2" charset="0"/>
                <a:cs typeface="NikoshBAN" pitchFamily="2" charset="0"/>
              </a:rPr>
              <a:t>প্রসেসর </a:t>
            </a:r>
            <a:endParaRPr lang="en-US" sz="5500" dirty="0">
              <a:ln w="28575">
                <a:solidFill>
                  <a:srgbClr val="002060"/>
                </a:solidFill>
              </a:ln>
              <a:solidFill>
                <a:srgbClr val="FF0000"/>
              </a:solidFill>
              <a:latin typeface="NikoshBAN" pitchFamily="2" charset="0"/>
              <a:cs typeface="NikoshBAN" pitchFamily="2" charset="0"/>
            </a:endParaRPr>
          </a:p>
        </p:txBody>
      </p:sp>
      <p:sp>
        <p:nvSpPr>
          <p:cNvPr id="8" name="Rounded Rectangle 7"/>
          <p:cNvSpPr/>
          <p:nvPr/>
        </p:nvSpPr>
        <p:spPr>
          <a:xfrm>
            <a:off x="198063" y="4663440"/>
            <a:ext cx="5966460" cy="3022600"/>
          </a:xfrm>
          <a:prstGeom prst="roundRect">
            <a:avLst/>
          </a:prstGeom>
          <a:blipFill>
            <a:blip r:embed="rId6"/>
            <a:tile tx="0" ty="0" sx="100000" sy="100000" flip="none" algn="tl"/>
          </a:blip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endParaRPr lang="bn-IN" sz="2800" b="1" dirty="0">
              <a:ln w="19050">
                <a:solidFill>
                  <a:srgbClr val="002060"/>
                </a:solidFill>
              </a:ln>
              <a:solidFill>
                <a:srgbClr val="FF0000"/>
              </a:solidFill>
              <a:latin typeface="NikoshBAN" pitchFamily="2" charset="0"/>
              <a:cs typeface="NikoshBAN" pitchFamily="2" charset="0"/>
            </a:endParaRPr>
          </a:p>
          <a:p>
            <a:pPr algn="ctr"/>
            <a:r>
              <a:rPr lang="bn-IN" sz="2800" b="1" dirty="0">
                <a:ln w="19050">
                  <a:solidFill>
                    <a:srgbClr val="002060"/>
                  </a:solidFill>
                </a:ln>
                <a:solidFill>
                  <a:srgbClr val="FF0000"/>
                </a:solidFill>
                <a:latin typeface="NikoshBAN" pitchFamily="2" charset="0"/>
                <a:cs typeface="NikoshBAN" pitchFamily="2" charset="0"/>
              </a:rPr>
              <a:t>প্রসেসর প্রতি মুহুর্তে লক্ষ কোটি হিসাব নিকাশ করে বলে প্রসেসরের মধ্য দিয়ে অনেক বিদ্যুৎ প্রবাহিত হয় আর সেটা এত গরম হয়ে ওঠে যে তাকে আলাদাভাবে ফ্যান দিয়ে ঠান্ডা না করলে সেটা জলেপুরে যেতে পারে । </a:t>
            </a:r>
            <a:endParaRPr lang="en-US" sz="2800" b="1" dirty="0">
              <a:ln w="19050">
                <a:solidFill>
                  <a:srgbClr val="002060"/>
                </a:solidFill>
              </a:ln>
              <a:solidFill>
                <a:srgbClr val="FF0000"/>
              </a:solidFill>
              <a:latin typeface="NikoshBAN" pitchFamily="2" charset="0"/>
              <a:cs typeface="NikoshBAN" pitchFamily="2" charset="0"/>
            </a:endParaRPr>
          </a:p>
        </p:txBody>
      </p:sp>
      <p:cxnSp>
        <p:nvCxnSpPr>
          <p:cNvPr id="10" name="Straight Arrow Connector 9"/>
          <p:cNvCxnSpPr/>
          <p:nvPr/>
        </p:nvCxnSpPr>
        <p:spPr>
          <a:xfrm>
            <a:off x="4732020" y="1727200"/>
            <a:ext cx="1028700"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164523" y="5699760"/>
            <a:ext cx="1028700"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8756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heckerboard(across)">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DOEL\Desktop\printa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 y="539750"/>
            <a:ext cx="3137535" cy="22237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OEL\Desktop\monito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021" y="539750"/>
            <a:ext cx="3330416" cy="20942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DOEL\Desktop\proj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5341" y="539750"/>
            <a:ext cx="3587591" cy="1943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DOEL\Desktop\plotar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 y="4680195"/>
            <a:ext cx="3909060" cy="25907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DOEL\Desktop\spi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5340" y="4385468"/>
            <a:ext cx="3291840" cy="2696052"/>
          </a:xfrm>
          <a:prstGeom prst="rect">
            <a:avLst/>
          </a:prstGeom>
          <a:noFill/>
          <a:extLst>
            <a:ext uri="{909E8E84-426E-40DD-AFC4-6F175D3DCCD1}">
              <a14:hiddenFill xmlns:a14="http://schemas.microsoft.com/office/drawing/2010/main">
                <a:solidFill>
                  <a:srgbClr val="FFFFFF"/>
                </a:solidFill>
              </a14:hiddenFill>
            </a:ext>
          </a:extLst>
        </p:spPr>
      </p:pic>
      <p:sp>
        <p:nvSpPr>
          <p:cNvPr id="9" name="Plaque 8"/>
          <p:cNvSpPr/>
          <p:nvPr/>
        </p:nvSpPr>
        <p:spPr>
          <a:xfrm>
            <a:off x="4886324" y="3108961"/>
            <a:ext cx="3021806" cy="1122679"/>
          </a:xfrm>
          <a:prstGeom prst="plaque">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14949" tIns="57475" rIns="114949" bIns="57475" rtlCol="0" anchor="ctr"/>
          <a:lstStyle/>
          <a:p>
            <a:pPr algn="ctr"/>
            <a:r>
              <a:rPr lang="bn-IN" sz="3500" b="1" dirty="0">
                <a:solidFill>
                  <a:schemeClr val="tx1"/>
                </a:solidFill>
                <a:latin typeface="NikoshBAN" pitchFamily="2" charset="0"/>
                <a:cs typeface="NikoshBAN" pitchFamily="2" charset="0"/>
              </a:rPr>
              <a:t>আউটপুট ডিভাইস </a:t>
            </a:r>
            <a:endParaRPr lang="en-US" sz="3500" b="1" dirty="0">
              <a:solidFill>
                <a:schemeClr val="tx1"/>
              </a:solidFill>
              <a:latin typeface="NikoshBAN" pitchFamily="2" charset="0"/>
              <a:cs typeface="NikoshBAN" pitchFamily="2" charset="0"/>
            </a:endParaRPr>
          </a:p>
        </p:txBody>
      </p:sp>
      <p:cxnSp>
        <p:nvCxnSpPr>
          <p:cNvPr id="11" name="Straight Arrow Connector 10"/>
          <p:cNvCxnSpPr/>
          <p:nvPr/>
        </p:nvCxnSpPr>
        <p:spPr>
          <a:xfrm flipH="1">
            <a:off x="4004518" y="4231640"/>
            <a:ext cx="1124163" cy="12954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637377" y="4231639"/>
            <a:ext cx="1003703" cy="11226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637377" y="2159002"/>
            <a:ext cx="1723793" cy="94995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880361" y="1986282"/>
            <a:ext cx="2248312" cy="11226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0"/>
          </p:cNvCxnSpPr>
          <p:nvPr/>
        </p:nvCxnSpPr>
        <p:spPr>
          <a:xfrm flipV="1">
            <a:off x="6397227" y="2188004"/>
            <a:ext cx="0" cy="9209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05740" y="3022600"/>
            <a:ext cx="4114800" cy="1362867"/>
          </a:xfrm>
          <a:prstGeom prst="rect">
            <a:avLst/>
          </a:prstGeom>
          <a:ln w="38100">
            <a:solidFill>
              <a:srgbClr val="00B0F0"/>
            </a:solidFill>
          </a:ln>
        </p:spPr>
        <p:style>
          <a:lnRef idx="1">
            <a:schemeClr val="accent2"/>
          </a:lnRef>
          <a:fillRef idx="2">
            <a:schemeClr val="accent2"/>
          </a:fillRef>
          <a:effectRef idx="1">
            <a:schemeClr val="accent2"/>
          </a:effectRef>
          <a:fontRef idx="minor">
            <a:schemeClr val="dk1"/>
          </a:fontRef>
        </p:style>
        <p:txBody>
          <a:bodyPr lIns="114949" tIns="57475" rIns="114949" bIns="57475" rtlCol="0" anchor="ctr"/>
          <a:lstStyle/>
          <a:p>
            <a:pPr algn="ctr"/>
            <a:r>
              <a:rPr lang="bn-IN" sz="2500" dirty="0">
                <a:ln w="19050">
                  <a:solidFill>
                    <a:srgbClr val="002060"/>
                  </a:solidFill>
                </a:ln>
                <a:solidFill>
                  <a:srgbClr val="FF0000"/>
                </a:solidFill>
                <a:latin typeface="NikoshBAN" pitchFamily="2" charset="0"/>
                <a:cs typeface="NikoshBAN" pitchFamily="2" charset="0"/>
              </a:rPr>
              <a:t>যে সব যন্ত্রের মাধ্যমে কোন কিছু বাহির হয়ে আসে সে সব যন্ত্রকে আউটপুট যন্ত্র বা ডিভাইস বলে </a:t>
            </a:r>
            <a:endParaRPr lang="en-US" sz="2500" dirty="0">
              <a:ln w="19050">
                <a:solidFill>
                  <a:srgbClr val="002060"/>
                </a:solidFill>
              </a:ln>
              <a:solidFill>
                <a:srgbClr val="FF0000"/>
              </a:solidFill>
              <a:latin typeface="NikoshBAN" pitchFamily="2" charset="0"/>
              <a:cs typeface="NikoshBAN" pitchFamily="2" charset="0"/>
            </a:endParaRPr>
          </a:p>
        </p:txBody>
      </p:sp>
      <p:sp>
        <p:nvSpPr>
          <p:cNvPr id="39" name="Flowchart: Preparation 38"/>
          <p:cNvSpPr/>
          <p:nvPr/>
        </p:nvSpPr>
        <p:spPr>
          <a:xfrm>
            <a:off x="4566599" y="5181601"/>
            <a:ext cx="3868742" cy="1899919"/>
          </a:xfrm>
          <a:prstGeom prst="flowChartPreparation">
            <a:avLst/>
          </a:prstGeom>
          <a:ln w="38100">
            <a:solidFill>
              <a:srgbClr val="7030A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sz="2500" dirty="0">
                <a:ln w="12700">
                  <a:solidFill>
                    <a:srgbClr val="002060"/>
                  </a:solidFill>
                </a:ln>
                <a:solidFill>
                  <a:srgbClr val="FF0000"/>
                </a:solidFill>
                <a:latin typeface="NikoshBAN" pitchFamily="2" charset="0"/>
                <a:cs typeface="NikoshBAN" pitchFamily="2" charset="0"/>
              </a:rPr>
              <a:t>যেমনঃ- মনিটর, প্রিন্টার, স্পিকার, প্রজেক্টর,প্লটার ইত্যাদি। </a:t>
            </a:r>
            <a:endParaRPr lang="en-US" sz="2500" dirty="0">
              <a:ln w="12700">
                <a:solidFill>
                  <a:srgbClr val="002060"/>
                </a:solidFill>
              </a:ln>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5790422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par>
                                <p:cTn id="37" presetID="53" presetClass="entr" presetSubtype="16"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16"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animEffect transition="in" filter="fad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arn(inVertical)">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diamond(in)">
                                      <p:cBhvr>
                                        <p:cTn id="56" dur="20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20" presetClass="entr" presetSubtype="0"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edge">
                                      <p:cBhvr>
                                        <p:cTn id="61"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Point Star 4"/>
          <p:cNvSpPr/>
          <p:nvPr/>
        </p:nvSpPr>
        <p:spPr>
          <a:xfrm>
            <a:off x="822960" y="86360"/>
            <a:ext cx="10081260" cy="2936240"/>
          </a:xfrm>
          <a:prstGeom prst="star6">
            <a:avLst/>
          </a:prstGeom>
          <a:blipFill>
            <a:blip r:embed="rId2"/>
            <a:tile tx="0" ty="0" sx="100000" sy="100000" flip="none" algn="tl"/>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prstTxWarp prst="textChevronInverted">
              <a:avLst/>
            </a:prstTxWarp>
            <a:scene3d>
              <a:camera prst="isometricOffAxis1Right"/>
              <a:lightRig rig="threePt" dir="t"/>
            </a:scene3d>
          </a:bodyPr>
          <a:lstStyle/>
          <a:p>
            <a:pPr algn="ctr"/>
            <a:r>
              <a:rPr lang="bn-IN" sz="1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দলীয় কাজ </a:t>
            </a:r>
            <a:endParaRPr lang="en-US" sz="1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
        <p:nvSpPr>
          <p:cNvPr id="6" name="Horizontal Scroll 5"/>
          <p:cNvSpPr/>
          <p:nvPr/>
        </p:nvSpPr>
        <p:spPr>
          <a:xfrm>
            <a:off x="822960" y="3368040"/>
            <a:ext cx="10595610" cy="3627120"/>
          </a:xfrm>
          <a:prstGeom prst="horizontalScroll">
            <a:avLst/>
          </a:prstGeom>
          <a:noFill/>
          <a:ln w="57150">
            <a:solidFill>
              <a:srgbClr val="00B0F0"/>
            </a:solidFill>
          </a:ln>
        </p:spPr>
        <p:style>
          <a:lnRef idx="1">
            <a:schemeClr val="accent5"/>
          </a:lnRef>
          <a:fillRef idx="3">
            <a:schemeClr val="accent5"/>
          </a:fillRef>
          <a:effectRef idx="2">
            <a:schemeClr val="accent5"/>
          </a:effectRef>
          <a:fontRef idx="minor">
            <a:schemeClr val="lt1"/>
          </a:fontRef>
        </p:style>
        <p:txBody>
          <a:bodyPr lIns="114949" tIns="57475" rIns="114949" bIns="57475" rtlCol="0" anchor="ctr">
            <a:prstTxWarp prst="textChevronInverted">
              <a:avLst/>
            </a:prstTxWarp>
            <a:scene3d>
              <a:camera prst="isometricOffAxis1Right"/>
              <a:lightRig rig="threePt" dir="t"/>
            </a:scene3d>
          </a:bodyPr>
          <a:lstStyle/>
          <a:p>
            <a:pPr algn="ctr"/>
            <a:r>
              <a:rPr lang="bn-IN" sz="6000" b="1" dirty="0">
                <a:solidFill>
                  <a:srgbClr val="002060"/>
                </a:solidFill>
                <a:latin typeface="NikoshBAN" pitchFamily="2" charset="0"/>
                <a:cs typeface="NikoshBAN" pitchFamily="2" charset="0"/>
              </a:rPr>
              <a:t>ক এবং খ নামে দুইটি গ্রুপ হয়ে ......</a:t>
            </a:r>
          </a:p>
          <a:p>
            <a:pPr algn="ctr"/>
            <a:r>
              <a:rPr lang="bn-IN" sz="6000" b="1" dirty="0">
                <a:solidFill>
                  <a:srgbClr val="002060"/>
                </a:solidFill>
                <a:latin typeface="NikoshBAN" pitchFamily="2" charset="0"/>
                <a:cs typeface="NikoshBAN" pitchFamily="2" charset="0"/>
              </a:rPr>
              <a:t>প্রসেসরের গুরুত্ব আলোচনা কর </a:t>
            </a:r>
            <a:endParaRPr lang="en-US" sz="60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8278984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2-Point Star 3"/>
          <p:cNvSpPr/>
          <p:nvPr/>
        </p:nvSpPr>
        <p:spPr>
          <a:xfrm>
            <a:off x="2057400" y="345440"/>
            <a:ext cx="7920990" cy="2159000"/>
          </a:xfrm>
          <a:prstGeom prst="star12">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14949" tIns="57475" rIns="114949" bIns="57475" rtlCol="0" anchor="ctr">
            <a:prstTxWarp prst="textWave2">
              <a:avLst/>
            </a:prstTxWarp>
          </a:bodyPr>
          <a:lstStyle/>
          <a:p>
            <a:pPr algn="ctr"/>
            <a:r>
              <a:rPr lang="bn-IN" sz="6800" b="1" dirty="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জোড়ায় কাজ </a:t>
            </a:r>
            <a:endParaRPr lang="en-US" sz="6800" b="1" dirty="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Rectangle 4"/>
          <p:cNvSpPr/>
          <p:nvPr/>
        </p:nvSpPr>
        <p:spPr>
          <a:xfrm>
            <a:off x="1440180" y="3368040"/>
            <a:ext cx="9258300" cy="2418080"/>
          </a:xfrm>
          <a:prstGeom prst="rect">
            <a:avLst/>
          </a:prstGeom>
          <a:noFill/>
          <a:ln w="28575">
            <a:noFill/>
          </a:ln>
        </p:spPr>
        <p:style>
          <a:lnRef idx="2">
            <a:schemeClr val="accent5">
              <a:shade val="50000"/>
            </a:schemeClr>
          </a:lnRef>
          <a:fillRef idx="1">
            <a:schemeClr val="accent5"/>
          </a:fillRef>
          <a:effectRef idx="0">
            <a:schemeClr val="accent5"/>
          </a:effectRef>
          <a:fontRef idx="minor">
            <a:schemeClr val="lt1"/>
          </a:fontRef>
        </p:style>
        <p:txBody>
          <a:bodyPr lIns="114949" tIns="57475" rIns="114949" bIns="57475" rtlCol="0" anchor="ctr">
            <a:prstTxWarp prst="textPlain">
              <a:avLst/>
            </a:prstTxWarp>
          </a:bodyPr>
          <a:lstStyle/>
          <a:p>
            <a:pPr algn="ctr"/>
            <a:r>
              <a:rPr lang="bn-IN" sz="5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*দুজন দুজন করে হয়ে কয়েকটি আউটপুট যন্তের নাম লিখ * </a:t>
            </a:r>
            <a:endParaRPr lang="en-US" sz="5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66370795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by="(-#ppt_w*2)" calcmode="lin" valueType="num">
                                      <p:cBhvr rctx="PPT">
                                        <p:cTn id="14" dur="500" autoRev="1" fill="hold">
                                          <p:stCondLst>
                                            <p:cond delay="0"/>
                                          </p:stCondLst>
                                        </p:cTn>
                                        <p:tgtEl>
                                          <p:spTgt spid="5"/>
                                        </p:tgtEl>
                                        <p:attrNameLst>
                                          <p:attrName>ppt_w</p:attrName>
                                        </p:attrNameLst>
                                      </p:cBhvr>
                                    </p:anim>
                                    <p:anim by="(#ppt_w*0.50)" calcmode="lin" valueType="num">
                                      <p:cBhvr>
                                        <p:cTn id="15" dur="500" decel="50000" autoRev="1" fill="hold">
                                          <p:stCondLst>
                                            <p:cond delay="0"/>
                                          </p:stCondLst>
                                        </p:cTn>
                                        <p:tgtEl>
                                          <p:spTgt spid="5"/>
                                        </p:tgtEl>
                                        <p:attrNameLst>
                                          <p:attrName>ppt_x</p:attrName>
                                        </p:attrNameLst>
                                      </p:cBhvr>
                                    </p:anim>
                                    <p:anim from="(-#ppt_h/2)" to="(#ppt_y)" calcmode="lin" valueType="num">
                                      <p:cBhvr>
                                        <p:cTn id="16" dur="1000" fill="hold">
                                          <p:stCondLst>
                                            <p:cond delay="0"/>
                                          </p:stCondLst>
                                        </p:cTn>
                                        <p:tgtEl>
                                          <p:spTgt spid="5"/>
                                        </p:tgtEl>
                                        <p:attrNameLst>
                                          <p:attrName>ppt_y</p:attrName>
                                        </p:attrNameLst>
                                      </p:cBhvr>
                                    </p:anim>
                                    <p:animRot by="21600000">
                                      <p:cBhvr>
                                        <p:cTn id="17"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990315" y="0"/>
            <a:ext cx="10287000" cy="1981200"/>
          </a:xfrm>
          <a:prstGeom prst="ellipseRibbon">
            <a:avLst/>
          </a:prstGeom>
          <a:ln w="38100">
            <a:solidFill>
              <a:srgbClr val="002060"/>
            </a:solidFill>
          </a:ln>
        </p:spPr>
        <p:style>
          <a:lnRef idx="1">
            <a:schemeClr val="accent5"/>
          </a:lnRef>
          <a:fillRef idx="3">
            <a:schemeClr val="accent5"/>
          </a:fillRef>
          <a:effectRef idx="2">
            <a:schemeClr val="accent5"/>
          </a:effectRef>
          <a:fontRef idx="minor">
            <a:schemeClr val="lt1"/>
          </a:fontRef>
        </p:style>
        <p:txBody>
          <a:bodyPr lIns="114949" tIns="57475" rIns="114949" bIns="57475" rtlCol="0" anchor="ctr">
            <a:prstTxWarp prst="textStop">
              <a:avLst/>
            </a:prstTxWarp>
            <a:scene3d>
              <a:camera prst="isometricOffAxis1Right"/>
              <a:lightRig rig="threePt" dir="t"/>
            </a:scene3d>
          </a:bodyPr>
          <a:lstStyle/>
          <a:p>
            <a:pPr algn="ctr"/>
            <a:r>
              <a:rPr lang="bn-IN" sz="11100" b="1" dirty="0">
                <a:ln w="28575">
                  <a:solidFill>
                    <a:srgbClr val="FFFF00"/>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মুল্যায়ণ </a:t>
            </a:r>
            <a:endParaRPr lang="en-US" sz="11100" b="1" dirty="0">
              <a:ln w="28575">
                <a:solidFill>
                  <a:srgbClr val="FFFF00"/>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endParaRPr>
          </a:p>
        </p:txBody>
      </p:sp>
      <p:sp>
        <p:nvSpPr>
          <p:cNvPr id="5" name="Rectangle 4"/>
          <p:cNvSpPr/>
          <p:nvPr/>
        </p:nvSpPr>
        <p:spPr>
          <a:xfrm>
            <a:off x="411480" y="2209800"/>
            <a:ext cx="11624310" cy="5476240"/>
          </a:xfrm>
          <a:prstGeom prst="rect">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b="1" dirty="0" smtClean="0">
                <a:solidFill>
                  <a:srgbClr val="7030A0"/>
                </a:solidFill>
                <a:latin typeface="NikoshBAN" pitchFamily="2" charset="0"/>
                <a:cs typeface="NikoshBAN" pitchFamily="2" charset="0"/>
              </a:rPr>
              <a:t>১। প্রসেসর কোথায় থাকে ?</a:t>
            </a:r>
          </a:p>
          <a:p>
            <a:pPr algn="ctr"/>
            <a:r>
              <a:rPr lang="bn-IN" b="1" dirty="0" smtClean="0">
                <a:solidFill>
                  <a:srgbClr val="7030A0"/>
                </a:solidFill>
                <a:latin typeface="NikoshBAN" pitchFamily="2" charset="0"/>
                <a:cs typeface="NikoshBAN" pitchFamily="2" charset="0"/>
              </a:rPr>
              <a:t>(ক) কম্পিউটারের বাইরে </a:t>
            </a:r>
          </a:p>
          <a:p>
            <a:pPr algn="ctr"/>
            <a:r>
              <a:rPr lang="bn-IN" b="1" dirty="0" smtClean="0">
                <a:solidFill>
                  <a:srgbClr val="7030A0"/>
                </a:solidFill>
                <a:latin typeface="NikoshBAN" pitchFamily="2" charset="0"/>
                <a:cs typeface="NikoshBAN" pitchFamily="2" charset="0"/>
              </a:rPr>
              <a:t>(খ) মাদারবোর্ডে</a:t>
            </a:r>
          </a:p>
          <a:p>
            <a:pPr algn="ctr"/>
            <a:r>
              <a:rPr lang="bn-IN" b="1" dirty="0" smtClean="0">
                <a:solidFill>
                  <a:srgbClr val="7030A0"/>
                </a:solidFill>
                <a:latin typeface="NikoshBAN" pitchFamily="2" charset="0"/>
                <a:cs typeface="NikoshBAN" pitchFamily="2" charset="0"/>
              </a:rPr>
              <a:t>(গ) মনিটরে</a:t>
            </a:r>
          </a:p>
          <a:p>
            <a:pPr algn="ctr"/>
            <a:r>
              <a:rPr lang="bn-IN" b="1" dirty="0" smtClean="0">
                <a:solidFill>
                  <a:srgbClr val="7030A0"/>
                </a:solidFill>
                <a:latin typeface="NikoshBAN" pitchFamily="2" charset="0"/>
                <a:cs typeface="NikoshBAN" pitchFamily="2" charset="0"/>
              </a:rPr>
              <a:t>(ঘ) অন্য জায়গায় </a:t>
            </a:r>
          </a:p>
          <a:p>
            <a:pPr algn="ctr"/>
            <a:r>
              <a:rPr lang="bn-IN" b="1" dirty="0" smtClean="0">
                <a:solidFill>
                  <a:srgbClr val="7030A0"/>
                </a:solidFill>
                <a:latin typeface="NikoshBAN" pitchFamily="2" charset="0"/>
                <a:cs typeface="NikoshBAN" pitchFamily="2" charset="0"/>
              </a:rPr>
              <a:t>২। প্রসেসরে বিদ্যুৎ প্রবাহিত হয়.........</a:t>
            </a:r>
          </a:p>
          <a:p>
            <a:pPr algn="ctr"/>
            <a:r>
              <a:rPr lang="bn-IN" b="1" dirty="0" smtClean="0">
                <a:solidFill>
                  <a:srgbClr val="7030A0"/>
                </a:solidFill>
                <a:latin typeface="NikoshBAN" pitchFamily="2" charset="0"/>
                <a:cs typeface="NikoshBAN" pitchFamily="2" charset="0"/>
              </a:rPr>
              <a:t>(ক) কম </a:t>
            </a:r>
          </a:p>
          <a:p>
            <a:pPr algn="ctr"/>
            <a:r>
              <a:rPr lang="bn-IN" b="1" dirty="0" smtClean="0">
                <a:solidFill>
                  <a:srgbClr val="7030A0"/>
                </a:solidFill>
                <a:latin typeface="NikoshBAN" pitchFamily="2" charset="0"/>
                <a:cs typeface="NikoshBAN" pitchFamily="2" charset="0"/>
              </a:rPr>
              <a:t>(খ) অনেক বেশি</a:t>
            </a:r>
          </a:p>
          <a:p>
            <a:pPr algn="ctr"/>
            <a:r>
              <a:rPr lang="bn-IN" b="1" dirty="0" smtClean="0">
                <a:solidFill>
                  <a:srgbClr val="7030A0"/>
                </a:solidFill>
                <a:latin typeface="NikoshBAN" pitchFamily="2" charset="0"/>
                <a:cs typeface="NikoshBAN" pitchFamily="2" charset="0"/>
              </a:rPr>
              <a:t>(গ) স্বাভাবিক</a:t>
            </a:r>
          </a:p>
          <a:p>
            <a:pPr algn="ctr"/>
            <a:r>
              <a:rPr lang="bn-IN" b="1" dirty="0" smtClean="0">
                <a:solidFill>
                  <a:srgbClr val="7030A0"/>
                </a:solidFill>
                <a:latin typeface="NikoshBAN" pitchFamily="2" charset="0"/>
                <a:cs typeface="NikoshBAN" pitchFamily="2" charset="0"/>
              </a:rPr>
              <a:t>(ঘ) অনেক কম </a:t>
            </a:r>
          </a:p>
          <a:p>
            <a:pPr algn="ctr"/>
            <a:r>
              <a:rPr lang="bn-IN" b="1" dirty="0" smtClean="0">
                <a:solidFill>
                  <a:srgbClr val="7030A0"/>
                </a:solidFill>
                <a:latin typeface="NikoshBAN" pitchFamily="2" charset="0"/>
                <a:cs typeface="NikoshBAN" pitchFamily="2" charset="0"/>
              </a:rPr>
              <a:t>৩। বড় বড় পোষ্টার ছাপানোর জন্য ব্যবহৃত হয় ............</a:t>
            </a:r>
          </a:p>
          <a:p>
            <a:pPr algn="ctr"/>
            <a:r>
              <a:rPr lang="bn-IN" b="1" dirty="0" smtClean="0">
                <a:solidFill>
                  <a:srgbClr val="7030A0"/>
                </a:solidFill>
                <a:latin typeface="NikoshBAN" pitchFamily="2" charset="0"/>
                <a:cs typeface="NikoshBAN" pitchFamily="2" charset="0"/>
              </a:rPr>
              <a:t>(ক) প্রিন্টার</a:t>
            </a:r>
          </a:p>
          <a:p>
            <a:pPr algn="ctr"/>
            <a:r>
              <a:rPr lang="bn-IN" b="1" dirty="0" smtClean="0">
                <a:solidFill>
                  <a:srgbClr val="7030A0"/>
                </a:solidFill>
                <a:latin typeface="NikoshBAN" pitchFamily="2" charset="0"/>
                <a:cs typeface="NikoshBAN" pitchFamily="2" charset="0"/>
              </a:rPr>
              <a:t>(খ) প্লটার</a:t>
            </a:r>
          </a:p>
          <a:p>
            <a:pPr algn="ctr"/>
            <a:r>
              <a:rPr lang="bn-IN" b="1" dirty="0" smtClean="0">
                <a:solidFill>
                  <a:srgbClr val="7030A0"/>
                </a:solidFill>
                <a:latin typeface="NikoshBAN" pitchFamily="2" charset="0"/>
                <a:cs typeface="NikoshBAN" pitchFamily="2" charset="0"/>
              </a:rPr>
              <a:t>(গ) প্রজেক্টর</a:t>
            </a:r>
          </a:p>
          <a:p>
            <a:pPr algn="ctr"/>
            <a:r>
              <a:rPr lang="bn-IN" b="1" dirty="0" smtClean="0">
                <a:solidFill>
                  <a:srgbClr val="7030A0"/>
                </a:solidFill>
                <a:latin typeface="NikoshBAN" pitchFamily="2" charset="0"/>
                <a:cs typeface="NikoshBAN" pitchFamily="2" charset="0"/>
              </a:rPr>
              <a:t>(ঘ) স্পিকার</a:t>
            </a:r>
            <a:endParaRPr lang="en-US"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37506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mph" presetSubtype="0" fill="hold" nodeType="clickEffect">
                                  <p:stCondLst>
                                    <p:cond delay="0"/>
                                  </p:stCondLst>
                                  <p:iterate type="lt">
                                    <p:tmPct val="4000"/>
                                  </p:iterate>
                                  <p:childTnLst>
                                    <p:set>
                                      <p:cBhvr override="childStyle">
                                        <p:cTn id="12" dur="500" fill="hold"/>
                                        <p:tgtEl>
                                          <p:spTgt spid="5">
                                            <p:txEl>
                                              <p:pRg st="2" end="2"/>
                                            </p:txEl>
                                          </p:spTgt>
                                        </p:tgtEl>
                                        <p:attrNameLst>
                                          <p:attrName>style.textDecorationUnderline</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8" presetClass="emph" presetSubtype="0" fill="hold" nodeType="clickEffect">
                                  <p:stCondLst>
                                    <p:cond delay="0"/>
                                  </p:stCondLst>
                                  <p:iterate type="lt">
                                    <p:tmPct val="4000"/>
                                  </p:iterate>
                                  <p:childTnLst>
                                    <p:set>
                                      <p:cBhvr override="childStyle">
                                        <p:cTn id="16" dur="500" fill="hold"/>
                                        <p:tgtEl>
                                          <p:spTgt spid="5">
                                            <p:txEl>
                                              <p:pRg st="7" end="7"/>
                                            </p:txEl>
                                          </p:spTgt>
                                        </p:tgtEl>
                                        <p:attrNameLst>
                                          <p:attrName>style.textDecorationUnderline</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8" presetClass="emph" presetSubtype="0" fill="hold" nodeType="clickEffect">
                                  <p:stCondLst>
                                    <p:cond delay="0"/>
                                  </p:stCondLst>
                                  <p:iterate type="lt">
                                    <p:tmPct val="4000"/>
                                  </p:iterate>
                                  <p:childTnLst>
                                    <p:set>
                                      <p:cBhvr override="childStyle">
                                        <p:cTn id="20" dur="500" fill="hold"/>
                                        <p:tgtEl>
                                          <p:spTgt spid="5">
                                            <p:txEl>
                                              <p:pRg st="12" end="1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160270" y="690880"/>
            <a:ext cx="7818120" cy="2245360"/>
          </a:xfrm>
          <a:prstGeom prst="wedgeRoundRectCallout">
            <a:avLst/>
          </a:prstGeom>
          <a:noFill/>
          <a:ln w="38100">
            <a:solidFill>
              <a:srgbClr val="00B050"/>
            </a:solidFill>
          </a:ln>
        </p:spPr>
        <p:style>
          <a:lnRef idx="1">
            <a:schemeClr val="accent2"/>
          </a:lnRef>
          <a:fillRef idx="2">
            <a:schemeClr val="accent2"/>
          </a:fillRef>
          <a:effectRef idx="1">
            <a:schemeClr val="accent2"/>
          </a:effectRef>
          <a:fontRef idx="minor">
            <a:schemeClr val="dk1"/>
          </a:fontRef>
        </p:style>
        <p:txBody>
          <a:bodyPr lIns="114949" tIns="57475" rIns="114949" bIns="57475" rtlCol="0" anchor="ctr">
            <a:prstTxWarp prst="textDeflate">
              <a:avLst/>
            </a:prstTxWarp>
          </a:bodyPr>
          <a:lstStyle/>
          <a:p>
            <a:pPr algn="ctr"/>
            <a:r>
              <a:rPr lang="bn-IN" sz="12100" b="1" dirty="0">
                <a:ln w="28575">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বাড়ির কাজ </a:t>
            </a:r>
            <a:endParaRPr lang="en-US" sz="12100" b="1" dirty="0">
              <a:ln w="28575">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Flowchart: Terminator 4"/>
          <p:cNvSpPr/>
          <p:nvPr/>
        </p:nvSpPr>
        <p:spPr>
          <a:xfrm>
            <a:off x="1028700" y="3945493"/>
            <a:ext cx="10081260" cy="2072640"/>
          </a:xfrm>
          <a:prstGeom prst="flowChartTerminator">
            <a:avLst/>
          </a:prstGeom>
          <a:noFill/>
          <a:ln w="38100">
            <a:solidFill>
              <a:srgbClr val="7030A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prstTxWarp prst="textStop">
              <a:avLst/>
            </a:prstTxWarp>
          </a:bodyPr>
          <a:lstStyle/>
          <a:p>
            <a:pPr algn="ctr"/>
            <a:r>
              <a:rPr lang="bn-IN" sz="50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NikoshBAN" pitchFamily="2" charset="0"/>
                <a:cs typeface="NikoshBAN" pitchFamily="2" charset="0"/>
              </a:rPr>
              <a:t>মাদারবোর্ড কে কম্পিউটারের গুরুত্ব পুর্ন অংশ বলাহয় ব্যাখ্যা কর  </a:t>
            </a:r>
            <a:endParaRPr lang="en-US" sz="50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4558595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EL\Desktop\flo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 y="252635"/>
            <a:ext cx="11624310" cy="7340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20417240">
            <a:off x="5766764" y="5479695"/>
            <a:ext cx="5040630" cy="1036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prstTxWarp prst="textPlain">
              <a:avLst/>
            </a:prstTxWarp>
            <a:scene3d>
              <a:camera prst="isometricOffAxis1Right"/>
              <a:lightRig rig="threePt" dir="t"/>
            </a:scene3d>
          </a:bodyPr>
          <a:lstStyle/>
          <a:p>
            <a:pPr algn="ctr"/>
            <a:r>
              <a:rPr lang="bn-IN" sz="11100" b="1" dirty="0">
                <a:solidFill>
                  <a:srgbClr val="002060"/>
                </a:solidFill>
                <a:latin typeface="NikoshBAN" pitchFamily="2" charset="0"/>
                <a:cs typeface="NikoshBAN" pitchFamily="2" charset="0"/>
              </a:rPr>
              <a:t>ধ ন্য বা দ </a:t>
            </a:r>
            <a:endParaRPr lang="en-US" sz="111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80029094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defined Process 3"/>
          <p:cNvSpPr/>
          <p:nvPr/>
        </p:nvSpPr>
        <p:spPr>
          <a:xfrm>
            <a:off x="411480" y="949960"/>
            <a:ext cx="11521440" cy="6517640"/>
          </a:xfrm>
          <a:prstGeom prst="flowChartPredefinedProcess">
            <a:avLst/>
          </a:prstGeom>
          <a:pattFill prst="pct10">
            <a:fgClr>
              <a:schemeClr val="accent1"/>
            </a:fgClr>
            <a:bgClr>
              <a:schemeClr val="bg1"/>
            </a:bgClr>
          </a:pattFill>
          <a:ln w="38100">
            <a:solidFill>
              <a:srgbClr val="FF000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scene3d>
              <a:camera prst="perspectiveContrastingRightFacing"/>
              <a:lightRig rig="threePt" dir="t"/>
            </a:scene3d>
          </a:bodyPr>
          <a:lstStyle/>
          <a:p>
            <a:pPr algn="ctr"/>
            <a:endParaRPr lang="bn-IN" sz="5500" b="1" dirty="0">
              <a:solidFill>
                <a:srgbClr val="002060"/>
              </a:solidFill>
              <a:latin typeface="NikoshBAN" pitchFamily="2" charset="0"/>
              <a:cs typeface="NikoshBAN" pitchFamily="2" charset="0"/>
            </a:endParaRPr>
          </a:p>
          <a:p>
            <a:pPr algn="ctr"/>
            <a:endParaRPr lang="en-US" sz="5500" b="1" dirty="0">
              <a:solidFill>
                <a:srgbClr val="002060"/>
              </a:solidFill>
              <a:latin typeface="NikoshBAN" pitchFamily="2" charset="0"/>
              <a:cs typeface="NikoshBAN" pitchFamily="2" charset="0"/>
            </a:endParaRPr>
          </a:p>
          <a:p>
            <a:pPr algn="ctr"/>
            <a:endParaRPr lang="en-US" sz="5500" b="1" dirty="0">
              <a:solidFill>
                <a:srgbClr val="002060"/>
              </a:solidFill>
              <a:latin typeface="NikoshBAN" pitchFamily="2" charset="0"/>
              <a:cs typeface="NikoshBAN" pitchFamily="2" charset="0"/>
            </a:endParaRPr>
          </a:p>
          <a:p>
            <a:pPr algn="ctr"/>
            <a:endParaRPr lang="en-US" sz="5500" b="1" dirty="0" smtClean="0">
              <a:solidFill>
                <a:srgbClr val="002060"/>
              </a:solidFill>
              <a:latin typeface="NikoshBAN" pitchFamily="2" charset="0"/>
              <a:cs typeface="NikoshBAN" pitchFamily="2" charset="0"/>
            </a:endParaRPr>
          </a:p>
        </p:txBody>
      </p:sp>
      <p:sp>
        <p:nvSpPr>
          <p:cNvPr id="5" name="Oval 4"/>
          <p:cNvSpPr/>
          <p:nvPr/>
        </p:nvSpPr>
        <p:spPr>
          <a:xfrm>
            <a:off x="2983230" y="543560"/>
            <a:ext cx="5452110" cy="1209040"/>
          </a:xfrm>
          <a:prstGeom prst="ellipse">
            <a:avLst/>
          </a:prstGeom>
          <a:gradFill>
            <a:gsLst>
              <a:gs pos="0">
                <a:srgbClr val="DDEBCF"/>
              </a:gs>
              <a:gs pos="50000">
                <a:srgbClr val="9CB86E"/>
              </a:gs>
              <a:gs pos="100000">
                <a:srgbClr val="156B13"/>
              </a:gs>
            </a:gsLst>
            <a:lin ang="16200000" scaled="0"/>
          </a:gradFill>
          <a:ln w="38100">
            <a:solidFill>
              <a:srgbClr val="002060"/>
            </a:solidFill>
          </a:ln>
        </p:spPr>
        <p:style>
          <a:lnRef idx="1">
            <a:schemeClr val="accent2"/>
          </a:lnRef>
          <a:fillRef idx="3">
            <a:schemeClr val="accent2"/>
          </a:fillRef>
          <a:effectRef idx="2">
            <a:schemeClr val="accent2"/>
          </a:effectRef>
          <a:fontRef idx="minor">
            <a:schemeClr val="lt1"/>
          </a:fontRef>
        </p:style>
        <p:txBody>
          <a:bodyPr lIns="114949" tIns="57475" rIns="114949" bIns="57475" rtlCol="0" anchor="ctr">
            <a:prstTxWarp prst="textCascadeUp">
              <a:avLst/>
            </a:prstTxWarp>
          </a:bodyPr>
          <a:lstStyle/>
          <a:p>
            <a:pPr algn="ctr"/>
            <a:r>
              <a:rPr lang="bn-IN" sz="7500" b="1" dirty="0">
                <a:solidFill>
                  <a:srgbClr val="FF0000"/>
                </a:solidFill>
                <a:latin typeface="NikoshBAN" pitchFamily="2" charset="0"/>
                <a:cs typeface="NikoshBAN" pitchFamily="2" charset="0"/>
              </a:rPr>
              <a:t>পরিচিতি</a:t>
            </a:r>
            <a:r>
              <a:rPr lang="bn-IN" sz="7500" b="1" dirty="0">
                <a:solidFill>
                  <a:schemeClr val="bg1"/>
                </a:solidFill>
                <a:latin typeface="NikoshBAN" pitchFamily="2" charset="0"/>
                <a:cs typeface="NikoshBAN" pitchFamily="2" charset="0"/>
              </a:rPr>
              <a:t> </a:t>
            </a:r>
            <a:endParaRPr lang="en-US" sz="7500" b="1" dirty="0">
              <a:solidFill>
                <a:schemeClr val="bg1"/>
              </a:solidFill>
              <a:latin typeface="NikoshBAN" pitchFamily="2" charset="0"/>
              <a:cs typeface="NikoshBAN" pitchFamily="2" charset="0"/>
            </a:endParaRPr>
          </a:p>
        </p:txBody>
      </p:sp>
      <p:pic>
        <p:nvPicPr>
          <p:cNvPr id="1028" name="Picture 4" descr="D:\ANIMATED\ROSEFLOWER\flower2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5441"/>
            <a:ext cx="1851660" cy="18664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95610" y="262947"/>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 y="3008424"/>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11480" y="1685953"/>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08409" y="345440"/>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95610" y="1786490"/>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36498" y="3142595"/>
            <a:ext cx="1337310" cy="160720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36498" y="4749800"/>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536498" y="5960956"/>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0652" y="4330895"/>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D:\ANIMATED\ROSEFLOWER\animated-flower-image-005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8449" y="5893929"/>
            <a:ext cx="1337310" cy="132247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ANIMATED\ROSEFLOWER\tumblr_mw7rjv6DP61svwlszo1_50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10774" y="267136"/>
            <a:ext cx="2125724" cy="218059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0916" y="1836315"/>
            <a:ext cx="2301850" cy="2301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 name="TextBox 16"/>
          <p:cNvSpPr txBox="1"/>
          <p:nvPr/>
        </p:nvSpPr>
        <p:spPr>
          <a:xfrm>
            <a:off x="3127284" y="4481671"/>
            <a:ext cx="6089832" cy="1938992"/>
          </a:xfrm>
          <a:prstGeom prst="rect">
            <a:avLst/>
          </a:prstGeom>
          <a:noFill/>
        </p:spPr>
        <p:txBody>
          <a:bodyPr wrap="square" rtlCol="0">
            <a:spAutoFit/>
          </a:bodyPr>
          <a:lst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a:lstStyle>
          <a:p>
            <a:pPr algn="ctr"/>
            <a:r>
              <a:rPr lang="en-US" sz="4000" b="1" dirty="0" err="1" smtClean="0"/>
              <a:t>জাহাঙ্গীর</a:t>
            </a:r>
            <a:r>
              <a:rPr lang="en-US" sz="4000" b="1" dirty="0" smtClean="0"/>
              <a:t> </a:t>
            </a:r>
            <a:r>
              <a:rPr lang="en-US" sz="4000" b="1" dirty="0" err="1" smtClean="0"/>
              <a:t>আলম</a:t>
            </a:r>
            <a:endParaRPr lang="en-US" sz="4000" b="1" dirty="0" smtClean="0"/>
          </a:p>
          <a:p>
            <a:pPr algn="ctr"/>
            <a:r>
              <a:rPr lang="en-US" sz="4000" b="1" dirty="0" err="1" smtClean="0"/>
              <a:t>সহকারি</a:t>
            </a:r>
            <a:r>
              <a:rPr lang="en-US" sz="4000" b="1" dirty="0" smtClean="0"/>
              <a:t> </a:t>
            </a:r>
            <a:r>
              <a:rPr lang="en-US" sz="4000" b="1" dirty="0" err="1" smtClean="0"/>
              <a:t>শিক্ষক</a:t>
            </a:r>
            <a:endParaRPr lang="en-US" sz="4000" b="1" dirty="0" smtClean="0"/>
          </a:p>
          <a:p>
            <a:pPr algn="ctr"/>
            <a:r>
              <a:rPr lang="en-US" sz="4000" b="1" dirty="0" err="1" smtClean="0"/>
              <a:t>ফৈজুন্নেছা</a:t>
            </a:r>
            <a:r>
              <a:rPr lang="en-US" sz="4000" b="1" dirty="0" smtClean="0"/>
              <a:t> </a:t>
            </a:r>
            <a:r>
              <a:rPr lang="en-US" sz="4000" b="1" dirty="0" err="1" smtClean="0"/>
              <a:t>উচ্চ</a:t>
            </a:r>
            <a:r>
              <a:rPr lang="en-US" sz="4000" b="1" dirty="0" smtClean="0"/>
              <a:t> </a:t>
            </a:r>
            <a:r>
              <a:rPr lang="en-US" sz="4000" b="1" dirty="0" err="1" smtClean="0"/>
              <a:t>বিদ্যালয়</a:t>
            </a:r>
            <a:endParaRPr lang="en-US" sz="4000" b="1" dirty="0"/>
          </a:p>
        </p:txBody>
      </p:sp>
    </p:spTree>
    <p:extLst>
      <p:ext uri="{BB962C8B-B14F-4D97-AF65-F5344CB8AC3E}">
        <p14:creationId xmlns:p14="http://schemas.microsoft.com/office/powerpoint/2010/main" val="3960336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fltVal val="0"/>
                                          </p:val>
                                        </p:tav>
                                        <p:tav tm="100000">
                                          <p:val>
                                            <p:strVal val="#ppt_w"/>
                                          </p:val>
                                        </p:tav>
                                      </p:tavLst>
                                    </p:anim>
                                    <p:anim calcmode="lin" valueType="num">
                                      <p:cBhvr>
                                        <p:cTn id="8" dur="500" fill="hold"/>
                                        <p:tgtEl>
                                          <p:spTgt spid="5">
                                            <p:bg/>
                                          </p:spTgt>
                                        </p:tgtEl>
                                        <p:attrNameLst>
                                          <p:attrName>ppt_h</p:attrName>
                                        </p:attrNameLst>
                                      </p:cBhvr>
                                      <p:tavLst>
                                        <p:tav tm="0">
                                          <p:val>
                                            <p:fltVal val="0"/>
                                          </p:val>
                                        </p:tav>
                                        <p:tav tm="100000">
                                          <p:val>
                                            <p:strVal val="#ppt_h"/>
                                          </p:val>
                                        </p:tav>
                                      </p:tavLst>
                                    </p:anim>
                                    <p:animEffect transition="in" filter="fade">
                                      <p:cBhvr>
                                        <p:cTn id="9" dur="500"/>
                                        <p:tgtEl>
                                          <p:spTgt spid="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 calcmode="lin" valueType="num">
                                      <p:cBhvr>
                                        <p:cTn id="21" dur="1000" fill="hold"/>
                                        <p:tgtEl>
                                          <p:spTgt spid="4">
                                            <p:bg/>
                                          </p:spTgt>
                                        </p:tgtEl>
                                        <p:attrNameLst>
                                          <p:attrName>ppt_w</p:attrName>
                                        </p:attrNameLst>
                                      </p:cBhvr>
                                      <p:tavLst>
                                        <p:tav tm="0">
                                          <p:val>
                                            <p:fltVal val="0"/>
                                          </p:val>
                                        </p:tav>
                                        <p:tav tm="100000">
                                          <p:val>
                                            <p:strVal val="#ppt_w"/>
                                          </p:val>
                                        </p:tav>
                                      </p:tavLst>
                                    </p:anim>
                                    <p:anim calcmode="lin" valueType="num">
                                      <p:cBhvr>
                                        <p:cTn id="22" dur="1000" fill="hold"/>
                                        <p:tgtEl>
                                          <p:spTgt spid="4">
                                            <p:bg/>
                                          </p:spTgt>
                                        </p:tgtEl>
                                        <p:attrNameLst>
                                          <p:attrName>ppt_h</p:attrName>
                                        </p:attrNameLst>
                                      </p:cBhvr>
                                      <p:tavLst>
                                        <p:tav tm="0">
                                          <p:val>
                                            <p:fltVal val="0"/>
                                          </p:val>
                                        </p:tav>
                                        <p:tav tm="100000">
                                          <p:val>
                                            <p:strVal val="#ppt_h"/>
                                          </p:val>
                                        </p:tav>
                                      </p:tavLst>
                                    </p:anim>
                                    <p:anim calcmode="lin" valueType="num">
                                      <p:cBhvr>
                                        <p:cTn id="23" dur="1000" fill="hold"/>
                                        <p:tgtEl>
                                          <p:spTgt spid="4">
                                            <p:bg/>
                                          </p:spTgt>
                                        </p:tgtEl>
                                        <p:attrNameLst>
                                          <p:attrName>style.rotation</p:attrName>
                                        </p:attrNameLst>
                                      </p:cBhvr>
                                      <p:tavLst>
                                        <p:tav tm="0">
                                          <p:val>
                                            <p:fltVal val="90"/>
                                          </p:val>
                                        </p:tav>
                                        <p:tav tm="100000">
                                          <p:val>
                                            <p:fltVal val="0"/>
                                          </p:val>
                                        </p:tav>
                                      </p:tavLst>
                                    </p:anim>
                                    <p:animEffect transition="in" filter="fade">
                                      <p:cBhvr>
                                        <p:cTn id="24" dur="1000"/>
                                        <p:tgtEl>
                                          <p:spTgt spid="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sm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Rounded Rectangle 1"/>
          <p:cNvSpPr/>
          <p:nvPr/>
        </p:nvSpPr>
        <p:spPr>
          <a:xfrm>
            <a:off x="2377440" y="518160"/>
            <a:ext cx="7833360" cy="15544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lstStyle/>
          <a:p>
            <a:pPr algn="ctr"/>
            <a:r>
              <a:rPr lang="bn-IN" sz="9100" b="1" u="sng" dirty="0">
                <a:ln w="28575">
                  <a:solidFill>
                    <a:srgbClr val="FF0000"/>
                  </a:solidFill>
                  <a:prstDash val="solid"/>
                  <a:miter lim="800000"/>
                </a:ln>
                <a:solidFill>
                  <a:srgbClr val="00B050"/>
                </a:solidFill>
                <a:effectLst>
                  <a:outerShdw blurRad="25500" dist="23000" dir="7020000" algn="tl">
                    <a:srgbClr val="000000">
                      <a:alpha val="50000"/>
                    </a:srgbClr>
                  </a:outerShdw>
                </a:effectLst>
                <a:latin typeface="NikoshBAN" pitchFamily="2" charset="0"/>
                <a:cs typeface="NikoshBAN" pitchFamily="2" charset="0"/>
              </a:rPr>
              <a:t>পাঠ পরিচিতি </a:t>
            </a:r>
            <a:endParaRPr lang="en-US" sz="9100" b="1" u="sng" dirty="0">
              <a:ln w="28575">
                <a:solidFill>
                  <a:srgbClr val="FF0000"/>
                </a:solidFill>
                <a:prstDash val="solid"/>
                <a:miter lim="800000"/>
              </a:ln>
              <a:solidFill>
                <a:srgbClr val="00B050"/>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3" name="Plaque 2"/>
          <p:cNvSpPr/>
          <p:nvPr/>
        </p:nvSpPr>
        <p:spPr>
          <a:xfrm>
            <a:off x="228600" y="1828800"/>
            <a:ext cx="11601450" cy="5598160"/>
          </a:xfrm>
          <a:prstGeom prst="plaqu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t">
            <a:scene3d>
              <a:camera prst="perspectiveFront"/>
              <a:lightRig rig="threePt" dir="t"/>
            </a:scene3d>
          </a:bodyPr>
          <a:lstStyle/>
          <a:p>
            <a:pPr algn="ctr"/>
            <a:r>
              <a:rPr lang="bn-IN" sz="4500" b="1" dirty="0">
                <a:solidFill>
                  <a:srgbClr val="002060"/>
                </a:solidFill>
                <a:latin typeface="NikoshBAN" pitchFamily="2" charset="0"/>
                <a:cs typeface="NikoshBAN" pitchFamily="2" charset="0"/>
              </a:rPr>
              <a:t>শ্রেণীঃ- ৬ষ্ঠ </a:t>
            </a:r>
          </a:p>
          <a:p>
            <a:pPr algn="ctr"/>
            <a:r>
              <a:rPr lang="bn-IN" sz="4500" b="1" dirty="0">
                <a:solidFill>
                  <a:srgbClr val="002060"/>
                </a:solidFill>
                <a:latin typeface="NikoshBAN" pitchFamily="2" charset="0"/>
                <a:cs typeface="NikoshBAN" pitchFamily="2" charset="0"/>
              </a:rPr>
              <a:t>অধ্যায় – দ্বিতীয়    </a:t>
            </a:r>
            <a:endParaRPr lang="en-US" sz="4500" b="1" dirty="0">
              <a:solidFill>
                <a:srgbClr val="002060"/>
              </a:solidFill>
              <a:latin typeface="NikoshBAN" pitchFamily="2" charset="0"/>
              <a:cs typeface="NikoshBAN" pitchFamily="2" charset="0"/>
            </a:endParaRPr>
          </a:p>
          <a:p>
            <a:pPr algn="just"/>
            <a:r>
              <a:rPr lang="bn-IN" sz="4500" b="1" dirty="0" smtClean="0">
                <a:solidFill>
                  <a:srgbClr val="002060"/>
                </a:solidFill>
                <a:latin typeface="NikoshBAN" pitchFamily="2" charset="0"/>
                <a:cs typeface="NikoshBAN" pitchFamily="2" charset="0"/>
              </a:rPr>
              <a:t>পাঠের </a:t>
            </a:r>
            <a:r>
              <a:rPr lang="bn-IN" sz="4500" b="1" dirty="0">
                <a:solidFill>
                  <a:srgbClr val="002060"/>
                </a:solidFill>
                <a:latin typeface="NikoshBAN" pitchFamily="2" charset="0"/>
                <a:cs typeface="NikoshBAN" pitchFamily="2" charset="0"/>
              </a:rPr>
              <a:t>বিষয়ঃ- কম্পিউটার সংশ্লিট যন্ত্রপাতি  </a:t>
            </a:r>
          </a:p>
          <a:p>
            <a:pPr algn="ctr"/>
            <a:r>
              <a:rPr lang="bn-IN" sz="4500" b="1" dirty="0">
                <a:solidFill>
                  <a:srgbClr val="002060"/>
                </a:solidFill>
                <a:latin typeface="NikoshBAN" pitchFamily="2" charset="0"/>
                <a:cs typeface="NikoshBAN" pitchFamily="2" charset="0"/>
              </a:rPr>
              <a:t>পাঠঃ- ৪,৫ ও ৬ </a:t>
            </a:r>
          </a:p>
          <a:p>
            <a:pPr algn="ctr"/>
            <a:r>
              <a:rPr lang="bn-IN" sz="4500" b="1" dirty="0">
                <a:solidFill>
                  <a:srgbClr val="002060"/>
                </a:solidFill>
                <a:latin typeface="NikoshBAN" pitchFamily="2" charset="0"/>
                <a:cs typeface="NikoshBAN" pitchFamily="2" charset="0"/>
              </a:rPr>
              <a:t>মোট ছাত্র / ছাত্রীর সংখ্যাঃ- </a:t>
            </a:r>
          </a:p>
          <a:p>
            <a:pPr algn="ctr"/>
            <a:r>
              <a:rPr lang="bn-IN" sz="4500" b="1" dirty="0">
                <a:solidFill>
                  <a:srgbClr val="002060"/>
                </a:solidFill>
                <a:latin typeface="NikoshBAN" pitchFamily="2" charset="0"/>
                <a:cs typeface="NikoshBAN" pitchFamily="2" charset="0"/>
              </a:rPr>
              <a:t>উপস্থিতঃ- </a:t>
            </a:r>
          </a:p>
          <a:p>
            <a:pPr algn="ctr"/>
            <a:r>
              <a:rPr lang="bn-IN" sz="4500" b="1" dirty="0">
                <a:solidFill>
                  <a:srgbClr val="002060"/>
                </a:solidFill>
                <a:latin typeface="NikoshBAN" pitchFamily="2" charset="0"/>
                <a:cs typeface="NikoshBAN" pitchFamily="2" charset="0"/>
              </a:rPr>
              <a:t>তারিখঃ- </a:t>
            </a:r>
            <a:endParaRPr lang="en-US" sz="45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69626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925830" y="172720"/>
            <a:ext cx="10801350" cy="1554480"/>
          </a:xfrm>
          <a:prstGeom prst="flowChartAlternateProcess">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14949" tIns="57475" rIns="114949" bIns="57475" rtlCol="0" anchor="ctr">
            <a:prstTxWarp prst="textPlain">
              <a:avLst/>
            </a:prstTxWarp>
          </a:bodyPr>
          <a:lstStyle/>
          <a:p>
            <a:pPr algn="ctr"/>
            <a:r>
              <a:rPr lang="bn-IN" sz="6800" b="1" dirty="0">
                <a:solidFill>
                  <a:srgbClr val="002060"/>
                </a:solidFill>
                <a:latin typeface="NikoshBAN" pitchFamily="2" charset="0"/>
                <a:cs typeface="NikoshBAN" pitchFamily="2" charset="0"/>
              </a:rPr>
              <a:t>এসো আমরা কিছু ছবি দেখি </a:t>
            </a:r>
            <a:endParaRPr lang="en-US" sz="6800" b="1" dirty="0">
              <a:solidFill>
                <a:srgbClr val="002060"/>
              </a:solidFill>
              <a:latin typeface="NikoshBAN" pitchFamily="2" charset="0"/>
              <a:cs typeface="NikoshBAN" pitchFamily="2" charset="0"/>
            </a:endParaRPr>
          </a:p>
        </p:txBody>
      </p:sp>
      <p:pic>
        <p:nvPicPr>
          <p:cNvPr id="5" name="Picture 5" descr="C:\Users\DOEL\Desktop\ram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6505" y="2082951"/>
            <a:ext cx="5735003" cy="38606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DOEL\Desktop\har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 y="2082950"/>
            <a:ext cx="5455920" cy="3860649"/>
          </a:xfrm>
          <a:prstGeom prst="rect">
            <a:avLst/>
          </a:prstGeom>
          <a:noFill/>
          <a:extLst>
            <a:ext uri="{909E8E84-426E-40DD-AFC4-6F175D3DCCD1}">
              <a14:hiddenFill xmlns:a14="http://schemas.microsoft.com/office/drawing/2010/main">
                <a:solidFill>
                  <a:srgbClr val="FFFFFF"/>
                </a:solidFill>
              </a14:hiddenFill>
            </a:ext>
          </a:extLst>
        </p:spPr>
      </p:pic>
      <p:sp>
        <p:nvSpPr>
          <p:cNvPr id="8" name="Plaque 7"/>
          <p:cNvSpPr/>
          <p:nvPr/>
        </p:nvSpPr>
        <p:spPr>
          <a:xfrm>
            <a:off x="514350" y="6070600"/>
            <a:ext cx="4114800" cy="863600"/>
          </a:xfrm>
          <a:prstGeom prst="plaque">
            <a:avLst/>
          </a:prstGeom>
          <a:ln w="38100">
            <a:solidFill>
              <a:srgbClr val="00B0F0"/>
            </a:solidFill>
          </a:ln>
        </p:spPr>
        <p:style>
          <a:lnRef idx="1">
            <a:schemeClr val="accent5"/>
          </a:lnRef>
          <a:fillRef idx="3">
            <a:schemeClr val="accent5"/>
          </a:fillRef>
          <a:effectRef idx="2">
            <a:schemeClr val="accent5"/>
          </a:effectRef>
          <a:fontRef idx="minor">
            <a:schemeClr val="lt1"/>
          </a:fontRef>
        </p:style>
        <p:txBody>
          <a:bodyPr lIns="114949" tIns="57475" rIns="114949" bIns="57475" rtlCol="0" anchor="ctr"/>
          <a:lstStyle/>
          <a:p>
            <a:pPr algn="ctr"/>
            <a:r>
              <a:rPr lang="bn-IN" sz="5000" b="1" dirty="0">
                <a:solidFill>
                  <a:srgbClr val="002060"/>
                </a:solidFill>
                <a:latin typeface="NikoshBAN" pitchFamily="2" charset="0"/>
                <a:cs typeface="NikoshBAN" pitchFamily="2" charset="0"/>
              </a:rPr>
              <a:t>হার্ড ড্রাইভ </a:t>
            </a:r>
            <a:endParaRPr lang="en-US" sz="5000" b="1" dirty="0">
              <a:solidFill>
                <a:srgbClr val="002060"/>
              </a:solidFill>
              <a:latin typeface="NikoshBAN" pitchFamily="2" charset="0"/>
              <a:cs typeface="NikoshBAN" pitchFamily="2" charset="0"/>
            </a:endParaRPr>
          </a:p>
        </p:txBody>
      </p:sp>
      <p:sp>
        <p:nvSpPr>
          <p:cNvPr id="9" name="Plaque 8"/>
          <p:cNvSpPr/>
          <p:nvPr/>
        </p:nvSpPr>
        <p:spPr>
          <a:xfrm>
            <a:off x="7200900" y="6070600"/>
            <a:ext cx="4114800" cy="863600"/>
          </a:xfrm>
          <a:prstGeom prst="plaque">
            <a:avLst/>
          </a:prstGeom>
          <a:ln w="38100">
            <a:solidFill>
              <a:srgbClr val="00B0F0"/>
            </a:solidFill>
          </a:ln>
        </p:spPr>
        <p:style>
          <a:lnRef idx="0">
            <a:schemeClr val="accent5"/>
          </a:lnRef>
          <a:fillRef idx="3">
            <a:schemeClr val="accent5"/>
          </a:fillRef>
          <a:effectRef idx="3">
            <a:schemeClr val="accent5"/>
          </a:effectRef>
          <a:fontRef idx="minor">
            <a:schemeClr val="lt1"/>
          </a:fontRef>
        </p:style>
        <p:txBody>
          <a:bodyPr lIns="114949" tIns="57475" rIns="114949" bIns="57475" rtlCol="0" anchor="ctr"/>
          <a:lstStyle/>
          <a:p>
            <a:pPr algn="ctr"/>
            <a:r>
              <a:rPr lang="bn-IN" sz="5500" b="1" dirty="0">
                <a:solidFill>
                  <a:srgbClr val="002060"/>
                </a:solidFill>
                <a:latin typeface="NikoshBAN" pitchFamily="2" charset="0"/>
                <a:cs typeface="NikoshBAN" pitchFamily="2" charset="0"/>
              </a:rPr>
              <a:t>মেমোরি</a:t>
            </a:r>
            <a:endParaRPr lang="en-US" sz="5500"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0549351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OEL\Desktop\c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9511" y="304193"/>
            <a:ext cx="4114800" cy="26771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OEL\Desktop\pe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830" y="337706"/>
            <a:ext cx="3703320" cy="267716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028700" y="3195320"/>
            <a:ext cx="2880360" cy="604520"/>
          </a:xfrm>
          <a:prstGeom prst="roundRect">
            <a:avLst/>
          </a:prstGeom>
          <a:ln w="38100">
            <a:solidFill>
              <a:srgbClr val="FF0000"/>
            </a:solidFill>
          </a:ln>
        </p:spPr>
        <p:style>
          <a:lnRef idx="0">
            <a:schemeClr val="accent3"/>
          </a:lnRef>
          <a:fillRef idx="3">
            <a:schemeClr val="accent3"/>
          </a:fillRef>
          <a:effectRef idx="3">
            <a:schemeClr val="accent3"/>
          </a:effectRef>
          <a:fontRef idx="minor">
            <a:schemeClr val="lt1"/>
          </a:fontRef>
        </p:style>
        <p:txBody>
          <a:bodyPr lIns="114949" tIns="57475" rIns="114949" bIns="57475" rtlCol="0" anchor="ctr"/>
          <a:lstStyle/>
          <a:p>
            <a:pPr algn="ctr"/>
            <a:r>
              <a:rPr lang="bn-IN"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পেন ড্রাইভ </a:t>
            </a:r>
            <a:endParaRPr lang="en-US" sz="4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sp>
        <p:nvSpPr>
          <p:cNvPr id="7" name="Rounded Rectangle 6"/>
          <p:cNvSpPr/>
          <p:nvPr/>
        </p:nvSpPr>
        <p:spPr>
          <a:xfrm>
            <a:off x="8332470" y="3195320"/>
            <a:ext cx="2880360" cy="604520"/>
          </a:xfrm>
          <a:prstGeom prst="roundRect">
            <a:avLst/>
          </a:prstGeom>
          <a:ln w="38100">
            <a:solidFill>
              <a:srgbClr val="FF0000"/>
            </a:solidFill>
          </a:ln>
        </p:spPr>
        <p:style>
          <a:lnRef idx="0">
            <a:schemeClr val="accent3"/>
          </a:lnRef>
          <a:fillRef idx="3">
            <a:schemeClr val="accent3"/>
          </a:fillRef>
          <a:effectRef idx="3">
            <a:schemeClr val="accent3"/>
          </a:effectRef>
          <a:fontRef idx="minor">
            <a:schemeClr val="lt1"/>
          </a:fontRef>
        </p:style>
        <p:txBody>
          <a:bodyPr lIns="114949" tIns="57475" rIns="114949" bIns="57475" rtlCol="0" anchor="ctr"/>
          <a:lstStyle/>
          <a:p>
            <a:pPr algn="ctr"/>
            <a:r>
              <a:rPr lang="bn-IN" sz="5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সিডি </a:t>
            </a:r>
            <a:endParaRPr lang="en-US" sz="5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pic>
        <p:nvPicPr>
          <p:cNvPr id="5122" name="Picture 2" descr="C:\Users\DOEL\Desktop\mothe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5830" y="4663440"/>
            <a:ext cx="3497580" cy="267716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OEL\Desktop\pro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7441" y="4663440"/>
            <a:ext cx="3516869" cy="2677160"/>
          </a:xfrm>
          <a:prstGeom prst="rect">
            <a:avLst/>
          </a:prstGeom>
          <a:noFill/>
          <a:extLst>
            <a:ext uri="{909E8E84-426E-40DD-AFC4-6F175D3DCCD1}">
              <a14:hiddenFill xmlns:a14="http://schemas.microsoft.com/office/drawing/2010/main">
                <a:solidFill>
                  <a:srgbClr val="FFFFFF"/>
                </a:solidFill>
              </a14:hiddenFill>
            </a:ext>
          </a:extLst>
        </p:spPr>
      </p:pic>
      <p:sp>
        <p:nvSpPr>
          <p:cNvPr id="8" name="Right Arrow 7"/>
          <p:cNvSpPr/>
          <p:nvPr/>
        </p:nvSpPr>
        <p:spPr>
          <a:xfrm>
            <a:off x="4937760" y="4910919"/>
            <a:ext cx="3169681" cy="1091101"/>
          </a:xfrm>
          <a:prstGeom prst="rightArrow">
            <a:avLst>
              <a:gd name="adj1" fmla="val 63777"/>
              <a:gd name="adj2" fmla="val 50000"/>
            </a:avLst>
          </a:prstGeom>
          <a:ln w="28575">
            <a:solidFill>
              <a:srgbClr val="00B0F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sz="5000" b="1" dirty="0">
                <a:solidFill>
                  <a:srgbClr val="002060"/>
                </a:solidFill>
                <a:latin typeface="NikoshBAN" pitchFamily="2" charset="0"/>
                <a:cs typeface="NikoshBAN" pitchFamily="2" charset="0"/>
              </a:rPr>
              <a:t>প্রসেসর</a:t>
            </a:r>
            <a:r>
              <a:rPr lang="bn-IN" sz="5000" dirty="0">
                <a:latin typeface="NikoshBAN" pitchFamily="2" charset="0"/>
                <a:cs typeface="NikoshBAN" pitchFamily="2" charset="0"/>
              </a:rPr>
              <a:t> </a:t>
            </a:r>
            <a:endParaRPr lang="en-US" sz="5000" dirty="0">
              <a:latin typeface="NikoshBAN" pitchFamily="2" charset="0"/>
              <a:cs typeface="NikoshBAN" pitchFamily="2" charset="0"/>
            </a:endParaRPr>
          </a:p>
        </p:txBody>
      </p:sp>
      <p:sp>
        <p:nvSpPr>
          <p:cNvPr id="9" name="Left Arrow 8"/>
          <p:cNvSpPr/>
          <p:nvPr/>
        </p:nvSpPr>
        <p:spPr>
          <a:xfrm>
            <a:off x="4423410" y="6184407"/>
            <a:ext cx="3577590" cy="1156193"/>
          </a:xfrm>
          <a:prstGeom prst="leftArrow">
            <a:avLst/>
          </a:prstGeom>
          <a:ln w="28575">
            <a:solidFill>
              <a:srgbClr val="FF0000"/>
            </a:solidFill>
          </a:ln>
        </p:spPr>
        <p:style>
          <a:lnRef idx="1">
            <a:schemeClr val="accent3"/>
          </a:lnRef>
          <a:fillRef idx="2">
            <a:schemeClr val="accent3"/>
          </a:fillRef>
          <a:effectRef idx="1">
            <a:schemeClr val="accent3"/>
          </a:effectRef>
          <a:fontRef idx="minor">
            <a:schemeClr val="dk1"/>
          </a:fontRef>
        </p:style>
        <p:txBody>
          <a:bodyPr lIns="114949" tIns="57475" rIns="114949" bIns="57475" rtlCol="0" anchor="ctr"/>
          <a:lstStyle/>
          <a:p>
            <a:pPr algn="ctr"/>
            <a:r>
              <a:rPr lang="bn-IN" sz="4500" b="1" dirty="0">
                <a:solidFill>
                  <a:srgbClr val="002060"/>
                </a:solidFill>
                <a:latin typeface="NikoshBAN" pitchFamily="2" charset="0"/>
                <a:cs typeface="NikoshBAN" pitchFamily="2" charset="0"/>
              </a:rPr>
              <a:t>মাদারবোর্ড</a:t>
            </a:r>
            <a:r>
              <a:rPr lang="bn-IN" sz="4500" dirty="0">
                <a:latin typeface="NikoshBAN" pitchFamily="2" charset="0"/>
                <a:cs typeface="NikoshBAN" pitchFamily="2" charset="0"/>
              </a:rPr>
              <a:t> </a:t>
            </a:r>
            <a:endParaRPr lang="en-US" sz="4500" dirty="0">
              <a:latin typeface="NikoshBAN" pitchFamily="2" charset="0"/>
              <a:cs typeface="NikoshBAN" pitchFamily="2" charset="0"/>
            </a:endParaRPr>
          </a:p>
        </p:txBody>
      </p:sp>
      <p:sp>
        <p:nvSpPr>
          <p:cNvPr id="2" name="Left-Right Arrow Callout 1"/>
          <p:cNvSpPr/>
          <p:nvPr/>
        </p:nvSpPr>
        <p:spPr>
          <a:xfrm>
            <a:off x="5267863" y="1122680"/>
            <a:ext cx="1748791" cy="3368040"/>
          </a:xfrm>
          <a:prstGeom prst="leftRightArrowCallout">
            <a:avLst/>
          </a:prstGeom>
          <a:ln w="38100">
            <a:solidFill>
              <a:srgbClr val="00B0F0"/>
            </a:solidFill>
          </a:ln>
        </p:spPr>
        <p:style>
          <a:lnRef idx="0">
            <a:schemeClr val="accent2"/>
          </a:lnRef>
          <a:fillRef idx="3">
            <a:schemeClr val="accent2"/>
          </a:fillRef>
          <a:effectRef idx="3">
            <a:schemeClr val="accent2"/>
          </a:effectRef>
          <a:fontRef idx="minor">
            <a:schemeClr val="lt1"/>
          </a:fontRef>
        </p:style>
        <p:txBody>
          <a:bodyPr lIns="114949" tIns="57475" rIns="114949" bIns="57475" rtlCol="0" anchor="ctr"/>
          <a:lstStyle/>
          <a:p>
            <a:pPr algn="ctr"/>
            <a:endParaRPr lang="bn-IN" sz="3000" b="1" dirty="0">
              <a:solidFill>
                <a:srgbClr val="FF0000"/>
              </a:solidFill>
              <a:latin typeface="NikoshBAN" pitchFamily="2" charset="0"/>
              <a:cs typeface="NikoshBAN" pitchFamily="2" charset="0"/>
            </a:endParaRPr>
          </a:p>
          <a:p>
            <a:pPr algn="ctr"/>
            <a:r>
              <a:rPr lang="bn-IN" sz="3000" b="1" dirty="0">
                <a:solidFill>
                  <a:srgbClr val="FF0000"/>
                </a:solidFill>
                <a:latin typeface="NikoshBAN" pitchFamily="2" charset="0"/>
                <a:cs typeface="NikoshBAN" pitchFamily="2" charset="0"/>
              </a:rPr>
              <a:t>স্টো</a:t>
            </a:r>
          </a:p>
          <a:p>
            <a:pPr algn="ctr"/>
            <a:r>
              <a:rPr lang="bn-IN" sz="3000" b="1" dirty="0">
                <a:solidFill>
                  <a:srgbClr val="FF0000"/>
                </a:solidFill>
                <a:latin typeface="NikoshBAN" pitchFamily="2" charset="0"/>
                <a:cs typeface="NikoshBAN" pitchFamily="2" charset="0"/>
              </a:rPr>
              <a:t>রে</a:t>
            </a:r>
          </a:p>
          <a:p>
            <a:pPr algn="ctr"/>
            <a:r>
              <a:rPr lang="bn-IN" sz="3000" b="1" dirty="0">
                <a:solidFill>
                  <a:srgbClr val="FF0000"/>
                </a:solidFill>
                <a:latin typeface="NikoshBAN" pitchFamily="2" charset="0"/>
                <a:cs typeface="NikoshBAN" pitchFamily="2" charset="0"/>
              </a:rPr>
              <a:t>জ</a:t>
            </a:r>
          </a:p>
          <a:p>
            <a:pPr algn="ctr"/>
            <a:r>
              <a:rPr lang="bn-IN" sz="3000" b="1" dirty="0">
                <a:solidFill>
                  <a:srgbClr val="FF0000"/>
                </a:solidFill>
                <a:latin typeface="NikoshBAN" pitchFamily="2" charset="0"/>
                <a:cs typeface="NikoshBAN" pitchFamily="2" charset="0"/>
              </a:rPr>
              <a:t>ডি</a:t>
            </a:r>
          </a:p>
          <a:p>
            <a:pPr algn="ctr"/>
            <a:r>
              <a:rPr lang="bn-IN" sz="3000" b="1" dirty="0">
                <a:solidFill>
                  <a:srgbClr val="FF0000"/>
                </a:solidFill>
                <a:latin typeface="NikoshBAN" pitchFamily="2" charset="0"/>
                <a:cs typeface="NikoshBAN" pitchFamily="2" charset="0"/>
              </a:rPr>
              <a:t>ভা</a:t>
            </a:r>
          </a:p>
          <a:p>
            <a:pPr algn="ctr"/>
            <a:r>
              <a:rPr lang="bn-IN" sz="3000" b="1" dirty="0">
                <a:solidFill>
                  <a:srgbClr val="FF0000"/>
                </a:solidFill>
                <a:latin typeface="NikoshBAN" pitchFamily="2" charset="0"/>
                <a:cs typeface="NikoshBAN" pitchFamily="2" charset="0"/>
              </a:rPr>
              <a:t>ই</a:t>
            </a:r>
          </a:p>
          <a:p>
            <a:pPr algn="ctr"/>
            <a:r>
              <a:rPr lang="bn-IN" sz="3000" b="1" dirty="0">
                <a:solidFill>
                  <a:srgbClr val="FF0000"/>
                </a:solidFill>
                <a:latin typeface="NikoshBAN" pitchFamily="2" charset="0"/>
                <a:cs typeface="NikoshBAN" pitchFamily="2" charset="0"/>
              </a:rPr>
              <a:t>স</a:t>
            </a:r>
          </a:p>
          <a:p>
            <a:pPr algn="ctr"/>
            <a:endParaRPr lang="en-US" sz="3000" b="1" dirty="0">
              <a:solidFill>
                <a:srgbClr val="FF0000"/>
              </a:solidFill>
              <a:latin typeface="NikoshBAN" pitchFamily="2" charset="0"/>
              <a:cs typeface="NikoshBAN" pitchFamily="2" charset="0"/>
            </a:endParaRPr>
          </a:p>
        </p:txBody>
      </p:sp>
      <p:cxnSp>
        <p:nvCxnSpPr>
          <p:cNvPr id="10" name="Straight Arrow Connector 9"/>
          <p:cNvCxnSpPr/>
          <p:nvPr/>
        </p:nvCxnSpPr>
        <p:spPr>
          <a:xfrm flipH="1" flipV="1">
            <a:off x="3864534" y="1295400"/>
            <a:ext cx="1403328" cy="15113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3"/>
          </p:cNvCxnSpPr>
          <p:nvPr/>
        </p:nvCxnSpPr>
        <p:spPr>
          <a:xfrm>
            <a:off x="7016654" y="2806700"/>
            <a:ext cx="1315817" cy="246126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 idx="1"/>
          </p:cNvCxnSpPr>
          <p:nvPr/>
        </p:nvCxnSpPr>
        <p:spPr>
          <a:xfrm flipH="1">
            <a:off x="4070274" y="2806700"/>
            <a:ext cx="1197588" cy="228854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082670" y="1468120"/>
            <a:ext cx="735450" cy="133858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417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blinds(horizontal)">
                                      <p:cBhvr>
                                        <p:cTn id="13" dur="500"/>
                                        <p:tgtEl>
                                          <p:spTgt spid="5122"/>
                                        </p:tgtEl>
                                      </p:cBhvr>
                                    </p:animEffect>
                                  </p:childTnLst>
                                </p:cTn>
                              </p:par>
                              <p:par>
                                <p:cTn id="14" presetID="3" presetClass="entr" presetSubtype="10" fill="hold" nodeType="withEffect">
                                  <p:stCondLst>
                                    <p:cond delay="0"/>
                                  </p:stCondLst>
                                  <p:childTnLst>
                                    <p:set>
                                      <p:cBhvr>
                                        <p:cTn id="15" dur="1" fill="hold">
                                          <p:stCondLst>
                                            <p:cond delay="0"/>
                                          </p:stCondLst>
                                        </p:cTn>
                                        <p:tgtEl>
                                          <p:spTgt spid="5123"/>
                                        </p:tgtEl>
                                        <p:attrNameLst>
                                          <p:attrName>style.visibility</p:attrName>
                                        </p:attrNameLst>
                                      </p:cBhvr>
                                      <p:to>
                                        <p:strVal val="visible"/>
                                      </p:to>
                                    </p:set>
                                    <p:animEffect transition="in" filter="blinds(horizontal)">
                                      <p:cBhvr>
                                        <p:cTn id="16" dur="500"/>
                                        <p:tgtEl>
                                          <p:spTgt spid="51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par>
                                <p:cTn id="24" presetID="53" presetClass="entr" presetSubtype="1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arn(inVertical)">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arn(inVertical)">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barn(inVertical)">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arn(inVertical)">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OEL\Desktop\monito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2021" y="539750"/>
            <a:ext cx="3330416" cy="209423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OEL\Desktop\sp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5340" y="4385468"/>
            <a:ext cx="3291840" cy="269605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OEL\Desktop\printa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 y="539750"/>
            <a:ext cx="3137535" cy="222377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DOEL\Desktop\proj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35341" y="539750"/>
            <a:ext cx="3587591" cy="19431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DOEL\Desktop\plotar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1" y="4490719"/>
            <a:ext cx="3909060" cy="2590799"/>
          </a:xfrm>
          <a:prstGeom prst="rect">
            <a:avLst/>
          </a:prstGeom>
          <a:noFill/>
          <a:extLst>
            <a:ext uri="{909E8E84-426E-40DD-AFC4-6F175D3DCCD1}">
              <a14:hiddenFill xmlns:a14="http://schemas.microsoft.com/office/drawing/2010/main">
                <a:solidFill>
                  <a:srgbClr val="FFFFFF"/>
                </a:solidFill>
              </a14:hiddenFill>
            </a:ext>
          </a:extLst>
        </p:spPr>
      </p:pic>
      <p:sp>
        <p:nvSpPr>
          <p:cNvPr id="4" name="Plaque 3"/>
          <p:cNvSpPr/>
          <p:nvPr/>
        </p:nvSpPr>
        <p:spPr>
          <a:xfrm>
            <a:off x="205740" y="3048379"/>
            <a:ext cx="3137535" cy="8636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sz="5500" b="1" dirty="0">
                <a:solidFill>
                  <a:srgbClr val="002060"/>
                </a:solidFill>
                <a:latin typeface="NikoshBAN" pitchFamily="2" charset="0"/>
                <a:cs typeface="NikoshBAN" pitchFamily="2" charset="0"/>
              </a:rPr>
              <a:t>প্রিন্টার </a:t>
            </a:r>
            <a:endParaRPr lang="en-US" sz="5500" b="1" dirty="0">
              <a:solidFill>
                <a:srgbClr val="002060"/>
              </a:solidFill>
              <a:latin typeface="NikoshBAN" pitchFamily="2" charset="0"/>
              <a:cs typeface="NikoshBAN" pitchFamily="2" charset="0"/>
            </a:endParaRPr>
          </a:p>
        </p:txBody>
      </p:sp>
      <p:sp>
        <p:nvSpPr>
          <p:cNvPr id="10" name="Plaque 9"/>
          <p:cNvSpPr/>
          <p:nvPr/>
        </p:nvSpPr>
        <p:spPr>
          <a:xfrm>
            <a:off x="4573877" y="3048379"/>
            <a:ext cx="3137535" cy="8636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sz="5000" b="1" dirty="0">
                <a:solidFill>
                  <a:srgbClr val="002060"/>
                </a:solidFill>
                <a:latin typeface="NikoshBAN" pitchFamily="2" charset="0"/>
                <a:cs typeface="NikoshBAN" pitchFamily="2" charset="0"/>
              </a:rPr>
              <a:t>মনিটর </a:t>
            </a:r>
            <a:endParaRPr lang="en-US" sz="5000" b="1" dirty="0">
              <a:solidFill>
                <a:srgbClr val="002060"/>
              </a:solidFill>
              <a:latin typeface="NikoshBAN" pitchFamily="2" charset="0"/>
              <a:cs typeface="NikoshBAN" pitchFamily="2" charset="0"/>
            </a:endParaRPr>
          </a:p>
        </p:txBody>
      </p:sp>
      <p:sp>
        <p:nvSpPr>
          <p:cNvPr id="11" name="Plaque 10"/>
          <p:cNvSpPr/>
          <p:nvPr/>
        </p:nvSpPr>
        <p:spPr>
          <a:xfrm>
            <a:off x="8885396" y="3048379"/>
            <a:ext cx="3137535" cy="8636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lstStyle/>
          <a:p>
            <a:pPr algn="ctr"/>
            <a:r>
              <a:rPr lang="bn-IN" sz="3000" b="1" dirty="0">
                <a:solidFill>
                  <a:srgbClr val="002060"/>
                </a:solidFill>
                <a:latin typeface="NikoshBAN" pitchFamily="2" charset="0"/>
                <a:cs typeface="NikoshBAN" pitchFamily="2" charset="0"/>
              </a:rPr>
              <a:t>মাল্টিমিডিয়া প্রজেক্টর </a:t>
            </a:r>
            <a:endParaRPr lang="en-US" sz="3000" b="1" dirty="0">
              <a:solidFill>
                <a:srgbClr val="002060"/>
              </a:solidFill>
              <a:latin typeface="NikoshBAN" pitchFamily="2" charset="0"/>
              <a:cs typeface="NikoshBAN" pitchFamily="2" charset="0"/>
            </a:endParaRPr>
          </a:p>
        </p:txBody>
      </p:sp>
      <p:cxnSp>
        <p:nvCxnSpPr>
          <p:cNvPr id="6" name="Straight Arrow Connector 5"/>
          <p:cNvCxnSpPr/>
          <p:nvPr/>
        </p:nvCxnSpPr>
        <p:spPr>
          <a:xfrm flipH="1" flipV="1">
            <a:off x="2571750" y="2162867"/>
            <a:ext cx="308610" cy="8636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9464040" y="2136443"/>
            <a:ext cx="308610" cy="910647"/>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554980" y="2183490"/>
            <a:ext cx="308610" cy="8636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a:off x="5554980" y="4836160"/>
            <a:ext cx="3086100" cy="1122680"/>
          </a:xfrm>
          <a:prstGeom prst="rightArrow">
            <a:avLst>
              <a:gd name="adj1" fmla="val 65620"/>
              <a:gd name="adj2" fmla="val 50000"/>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14949" tIns="57475" rIns="114949" bIns="57475" rtlCol="0" anchor="ctr"/>
          <a:lstStyle/>
          <a:p>
            <a:pPr algn="ctr"/>
            <a:r>
              <a:rPr lang="bn-IN" sz="4500" b="1" dirty="0">
                <a:solidFill>
                  <a:srgbClr val="002060"/>
                </a:solidFill>
                <a:latin typeface="NikoshBAN" pitchFamily="2" charset="0"/>
                <a:cs typeface="NikoshBAN" pitchFamily="2" charset="0"/>
              </a:rPr>
              <a:t>স্পিকার </a:t>
            </a:r>
            <a:endParaRPr lang="en-US" sz="4500" b="1" dirty="0">
              <a:solidFill>
                <a:srgbClr val="002060"/>
              </a:solidFill>
              <a:latin typeface="NikoshBAN" pitchFamily="2" charset="0"/>
              <a:cs typeface="NikoshBAN" pitchFamily="2" charset="0"/>
            </a:endParaRPr>
          </a:p>
        </p:txBody>
      </p:sp>
      <p:sp>
        <p:nvSpPr>
          <p:cNvPr id="12" name="Left Arrow 11"/>
          <p:cNvSpPr/>
          <p:nvPr/>
        </p:nvSpPr>
        <p:spPr>
          <a:xfrm>
            <a:off x="4732021" y="6131560"/>
            <a:ext cx="3330415" cy="1209040"/>
          </a:xfrm>
          <a:prstGeom prst="leftArrow">
            <a:avLst>
              <a:gd name="adj1" fmla="val 68649"/>
              <a:gd name="adj2" fmla="val 50000"/>
            </a:avLst>
          </a:prstGeom>
          <a:ln w="38100">
            <a:solidFill>
              <a:srgbClr val="FF0000"/>
            </a:solidFill>
          </a:ln>
        </p:spPr>
        <p:style>
          <a:lnRef idx="1">
            <a:schemeClr val="accent2"/>
          </a:lnRef>
          <a:fillRef idx="3">
            <a:schemeClr val="accent2"/>
          </a:fillRef>
          <a:effectRef idx="2">
            <a:schemeClr val="accent2"/>
          </a:effectRef>
          <a:fontRef idx="minor">
            <a:schemeClr val="lt1"/>
          </a:fontRef>
        </p:style>
        <p:txBody>
          <a:bodyPr lIns="114949" tIns="57475" rIns="114949" bIns="57475" rtlCol="0" anchor="ctr"/>
          <a:lstStyle/>
          <a:p>
            <a:pPr algn="ctr"/>
            <a:r>
              <a:rPr lang="bn-IN" sz="5000" b="1" dirty="0">
                <a:solidFill>
                  <a:srgbClr val="002060"/>
                </a:solidFill>
                <a:latin typeface="NikoshBAN" pitchFamily="2" charset="0"/>
                <a:cs typeface="NikoshBAN" pitchFamily="2" charset="0"/>
              </a:rPr>
              <a:t>প্লটার</a:t>
            </a:r>
            <a:r>
              <a:rPr lang="bn-IN" sz="5000" dirty="0">
                <a:latin typeface="NikoshBAN" pitchFamily="2" charset="0"/>
                <a:cs typeface="NikoshBAN" pitchFamily="2" charset="0"/>
              </a:rPr>
              <a:t> </a:t>
            </a:r>
            <a:endParaRPr lang="en-US" sz="5000" dirty="0">
              <a:latin typeface="NikoshBAN" pitchFamily="2" charset="0"/>
              <a:cs typeface="NikoshBAN" pitchFamily="2" charset="0"/>
            </a:endParaRPr>
          </a:p>
        </p:txBody>
      </p:sp>
      <p:sp>
        <p:nvSpPr>
          <p:cNvPr id="3" name="Rectangle 2"/>
          <p:cNvSpPr/>
          <p:nvPr/>
        </p:nvSpPr>
        <p:spPr>
          <a:xfrm>
            <a:off x="2366010" y="0"/>
            <a:ext cx="4217670" cy="690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prstTxWarp prst="textChevronInverted">
              <a:avLst/>
            </a:prstTxWarp>
          </a:bodyPr>
          <a:lstStyle/>
          <a:p>
            <a:pPr algn="ctr"/>
            <a:r>
              <a:rPr lang="bn-IN"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আউটপুট ডিভাইস </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40960260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edge">
                                      <p:cBhvr>
                                        <p:cTn id="7" dur="2000"/>
                                        <p:tgtEl>
                                          <p:spTgt spid="6148"/>
                                        </p:tgtEl>
                                      </p:cBhvr>
                                    </p:animEffect>
                                  </p:childTnLst>
                                </p:cTn>
                              </p:par>
                              <p:par>
                                <p:cTn id="8" presetID="20" presetClass="entr" presetSubtype="0"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wedge">
                                      <p:cBhvr>
                                        <p:cTn id="10" dur="2000"/>
                                        <p:tgtEl>
                                          <p:spTgt spid="6146"/>
                                        </p:tgtEl>
                                      </p:cBhvr>
                                    </p:animEffect>
                                  </p:childTnLst>
                                </p:cTn>
                              </p:par>
                              <p:par>
                                <p:cTn id="11" presetID="20" presetClass="entr" presetSubtype="0" fill="hold" nodeType="with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wedge">
                                      <p:cBhvr>
                                        <p:cTn id="13" dur="2000"/>
                                        <p:tgtEl>
                                          <p:spTgt spid="6149"/>
                                        </p:tgtEl>
                                      </p:cBhvr>
                                    </p:animEffect>
                                  </p:childTnLst>
                                </p:cTn>
                              </p:par>
                              <p:par>
                                <p:cTn id="14" presetID="20" presetClass="entr" presetSubtype="0" fill="hold" nodeType="withEffect">
                                  <p:stCondLst>
                                    <p:cond delay="0"/>
                                  </p:stCondLst>
                                  <p:childTnLst>
                                    <p:set>
                                      <p:cBhvr>
                                        <p:cTn id="15" dur="1" fill="hold">
                                          <p:stCondLst>
                                            <p:cond delay="0"/>
                                          </p:stCondLst>
                                        </p:cTn>
                                        <p:tgtEl>
                                          <p:spTgt spid="6150"/>
                                        </p:tgtEl>
                                        <p:attrNameLst>
                                          <p:attrName>style.visibility</p:attrName>
                                        </p:attrNameLst>
                                      </p:cBhvr>
                                      <p:to>
                                        <p:strVal val="visible"/>
                                      </p:to>
                                    </p:set>
                                    <p:animEffect transition="in" filter="wedge">
                                      <p:cBhvr>
                                        <p:cTn id="16" dur="2000"/>
                                        <p:tgtEl>
                                          <p:spTgt spid="6150"/>
                                        </p:tgtEl>
                                      </p:cBhvr>
                                    </p:animEffect>
                                  </p:childTnLst>
                                </p:cTn>
                              </p:par>
                              <p:par>
                                <p:cTn id="17" presetID="20" presetClass="entr" presetSubtype="0" fill="hold" nodeType="withEffect">
                                  <p:stCondLst>
                                    <p:cond delay="0"/>
                                  </p:stCondLst>
                                  <p:childTnLst>
                                    <p:set>
                                      <p:cBhvr>
                                        <p:cTn id="18" dur="1" fill="hold">
                                          <p:stCondLst>
                                            <p:cond delay="0"/>
                                          </p:stCondLst>
                                        </p:cTn>
                                        <p:tgtEl>
                                          <p:spTgt spid="6147"/>
                                        </p:tgtEl>
                                        <p:attrNameLst>
                                          <p:attrName>style.visibility</p:attrName>
                                        </p:attrNameLst>
                                      </p:cBhvr>
                                      <p:to>
                                        <p:strVal val="visible"/>
                                      </p:to>
                                    </p:set>
                                    <p:animEffect transition="in" filter="wedge">
                                      <p:cBhvr>
                                        <p:cTn id="19" dur="2000"/>
                                        <p:tgtEl>
                                          <p:spTgt spid="614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heel(1)">
                                      <p:cBhvr>
                                        <p:cTn id="7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9" grpId="0" animBg="1"/>
      <p:bldP spid="1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280973" y="518160"/>
            <a:ext cx="11521440" cy="2072640"/>
          </a:xfrm>
          <a:prstGeom prst="ribbon2">
            <a:avLst/>
          </a:prstGeom>
          <a:ln w="57150">
            <a:solidFill>
              <a:srgbClr val="002060"/>
            </a:solidFill>
          </a:ln>
        </p:spPr>
        <p:style>
          <a:lnRef idx="1">
            <a:schemeClr val="accent5"/>
          </a:lnRef>
          <a:fillRef idx="3">
            <a:schemeClr val="accent5"/>
          </a:fillRef>
          <a:effectRef idx="2">
            <a:schemeClr val="accent5"/>
          </a:effectRef>
          <a:fontRef idx="minor">
            <a:schemeClr val="lt1"/>
          </a:fontRef>
        </p:style>
        <p:txBody>
          <a:bodyPr lIns="114949" tIns="57475" rIns="114949" bIns="57475" rtlCol="0" anchor="ctr">
            <a:prstTxWarp prst="textChevronInverted">
              <a:avLst/>
            </a:prstTxWarp>
          </a:bodyPr>
          <a:lstStyle/>
          <a:p>
            <a:pPr algn="ctr"/>
            <a:r>
              <a:rPr lang="bn-IN" sz="11100" b="1" dirty="0">
                <a:ln w="28575">
                  <a:solidFill>
                    <a:srgbClr val="FFFF0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পাঠ ঘোষনা </a:t>
            </a:r>
            <a:endParaRPr lang="en-US" sz="11100" b="1" dirty="0">
              <a:ln w="28575">
                <a:solidFill>
                  <a:srgbClr val="FFFF0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
        <p:nvSpPr>
          <p:cNvPr id="5" name="Rounded Rectangle 4"/>
          <p:cNvSpPr/>
          <p:nvPr/>
        </p:nvSpPr>
        <p:spPr>
          <a:xfrm>
            <a:off x="462915" y="3368040"/>
            <a:ext cx="11212830" cy="2590800"/>
          </a:xfrm>
          <a:prstGeom prst="roundRect">
            <a:avLst/>
          </a:prstGeom>
          <a:noFill/>
          <a:ln w="38100">
            <a:noFill/>
          </a:ln>
        </p:spPr>
        <p:style>
          <a:lnRef idx="1">
            <a:schemeClr val="accent5"/>
          </a:lnRef>
          <a:fillRef idx="2">
            <a:schemeClr val="accent5"/>
          </a:fillRef>
          <a:effectRef idx="1">
            <a:schemeClr val="accent5"/>
          </a:effectRef>
          <a:fontRef idx="minor">
            <a:schemeClr val="dk1"/>
          </a:fontRef>
        </p:style>
        <p:txBody>
          <a:bodyPr lIns="114949" tIns="57475" rIns="114949" bIns="57475" rtlCol="0" anchor="ctr">
            <a:prstTxWarp prst="textPlain">
              <a:avLst/>
            </a:prstTxWarp>
          </a:bodyPr>
          <a:lstStyle/>
          <a:p>
            <a:pPr algn="ctr"/>
            <a:r>
              <a:rPr lang="bn-IN" sz="5000" b="1" u="sng" dirty="0">
                <a:solidFill>
                  <a:srgbClr val="0070C0"/>
                </a:solidFill>
                <a:latin typeface="NikoshBAN" pitchFamily="2" charset="0"/>
                <a:cs typeface="NikoshBAN" pitchFamily="2" charset="0"/>
              </a:rPr>
              <a:t>আজকের বিষয়ঃ-</a:t>
            </a:r>
          </a:p>
          <a:p>
            <a:pPr algn="ctr"/>
            <a:r>
              <a:rPr lang="bn-IN" sz="5000" b="1" dirty="0">
                <a:solidFill>
                  <a:srgbClr val="0070C0"/>
                </a:solidFill>
                <a:latin typeface="NikoshBAN" pitchFamily="2" charset="0"/>
                <a:cs typeface="NikoshBAN" pitchFamily="2" charset="0"/>
              </a:rPr>
              <a:t>মেমোরি ও স্টোরেজ ডিভাইস , প্রসেসর এবং আউটপুট ডিভাইস  </a:t>
            </a:r>
            <a:endParaRPr lang="en-US" sz="5000"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4859129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defined Process 3"/>
          <p:cNvSpPr/>
          <p:nvPr/>
        </p:nvSpPr>
        <p:spPr>
          <a:xfrm>
            <a:off x="2983230" y="375086"/>
            <a:ext cx="5760720" cy="2246649"/>
          </a:xfrm>
          <a:prstGeom prst="flowChartPredefinedProcess">
            <a:avLst/>
          </a:prstGeom>
          <a:blipFill>
            <a:blip r:embed="rId2"/>
            <a:tile tx="0" ty="0" sx="100000" sy="100000" flip="none" algn="tl"/>
          </a:blipFill>
          <a:ln w="38100">
            <a:solidFill>
              <a:srgbClr val="FF0000"/>
            </a:solidFill>
          </a:ln>
        </p:spPr>
        <p:style>
          <a:lnRef idx="1">
            <a:schemeClr val="accent4"/>
          </a:lnRef>
          <a:fillRef idx="2">
            <a:schemeClr val="accent4"/>
          </a:fillRef>
          <a:effectRef idx="1">
            <a:schemeClr val="accent4"/>
          </a:effectRef>
          <a:fontRef idx="minor">
            <a:schemeClr val="dk1"/>
          </a:fontRef>
        </p:style>
        <p:txBody>
          <a:bodyPr lIns="114949" tIns="57475" rIns="114949" bIns="57475" rtlCol="0" anchor="ctr">
            <a:prstTxWarp prst="textChevro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8300"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rPr>
              <a:t>শিখন ফল </a:t>
            </a:r>
            <a:endParaRPr lang="en-US" sz="8300"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5" name="Round Diagonal Corner Rectangle 4"/>
          <p:cNvSpPr/>
          <p:nvPr/>
        </p:nvSpPr>
        <p:spPr>
          <a:xfrm>
            <a:off x="822960" y="3195320"/>
            <a:ext cx="10492740" cy="3627120"/>
          </a:xfrm>
          <a:prstGeom prst="round2Diag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14949" tIns="57475" rIns="114949" bIns="57475" rtlCol="0" anchor="ctr">
            <a:prstTxWarp prst="textStop">
              <a:avLst/>
            </a:prstTxWarp>
          </a:bodyPr>
          <a:lstStyle/>
          <a:p>
            <a:pPr marL="359216" indent="-359216" algn="ctr">
              <a:buFont typeface="Wingdings" pitchFamily="2" charset="2"/>
              <a:buChar char="v"/>
            </a:pPr>
            <a:r>
              <a:rPr lang="bn-IN" sz="4000" dirty="0">
                <a:latin typeface="NikoshBAN" pitchFamily="2" charset="0"/>
                <a:cs typeface="NikoshBAN" pitchFamily="2" charset="0"/>
              </a:rPr>
              <a:t> </a:t>
            </a:r>
            <a:r>
              <a:rPr lang="bn-IN" sz="4000" b="1" dirty="0">
                <a:solidFill>
                  <a:srgbClr val="FF0000"/>
                </a:solidFill>
                <a:latin typeface="NikoshBAN" pitchFamily="2" charset="0"/>
                <a:cs typeface="NikoshBAN" pitchFamily="2" charset="0"/>
              </a:rPr>
              <a:t>এ অধ্যায়ের পাঠ শেষে শিক্ষার্থীরা যা জানতে পারবে-</a:t>
            </a:r>
          </a:p>
          <a:p>
            <a:pPr algn="ctr"/>
            <a:endParaRPr lang="bn-IN" sz="3500" dirty="0">
              <a:latin typeface="NikoshBAN" pitchFamily="2" charset="0"/>
              <a:cs typeface="NikoshBAN" pitchFamily="2" charset="0"/>
            </a:endParaRPr>
          </a:p>
          <a:p>
            <a:pPr marL="359216" indent="-359216" algn="ctr">
              <a:buFont typeface="Wingdings" pitchFamily="2" charset="2"/>
              <a:buChar char="v"/>
            </a:pPr>
            <a:r>
              <a:rPr lang="bn-IN" sz="3500" b="1" dirty="0" smtClean="0">
                <a:solidFill>
                  <a:srgbClr val="002060"/>
                </a:solidFill>
                <a:latin typeface="NikoshBAN" pitchFamily="2" charset="0"/>
                <a:cs typeface="NikoshBAN" pitchFamily="2" charset="0"/>
              </a:rPr>
              <a:t> আউটপুট ডিভাইস কি তা বলতে পারবে   </a:t>
            </a:r>
            <a:endParaRPr lang="en-US" sz="3500" b="1" dirty="0" smtClean="0">
              <a:solidFill>
                <a:srgbClr val="002060"/>
              </a:solidFill>
              <a:latin typeface="NikoshBAN" pitchFamily="2" charset="0"/>
              <a:cs typeface="NikoshBAN" pitchFamily="2" charset="0"/>
            </a:endParaRPr>
          </a:p>
          <a:p>
            <a:pPr marL="359216" indent="-359216" algn="ctr">
              <a:buFont typeface="Wingdings" pitchFamily="2" charset="2"/>
              <a:buChar char="v"/>
            </a:pPr>
            <a:r>
              <a:rPr lang="bn-IN" sz="3500" b="1" dirty="0" smtClean="0">
                <a:solidFill>
                  <a:srgbClr val="002060"/>
                </a:solidFill>
                <a:latin typeface="NikoshBAN" pitchFamily="2" charset="0"/>
                <a:cs typeface="NikoshBAN" pitchFamily="2" charset="0"/>
              </a:rPr>
              <a:t> </a:t>
            </a:r>
            <a:r>
              <a:rPr lang="bn-IN" sz="3500" b="1" dirty="0">
                <a:solidFill>
                  <a:srgbClr val="002060"/>
                </a:solidFill>
                <a:latin typeface="NikoshBAN" pitchFamily="2" charset="0"/>
                <a:cs typeface="NikoshBAN" pitchFamily="2" charset="0"/>
              </a:rPr>
              <a:t>মেমোরি ও স্টোরেজ  ডিভাইস কি তা ব্যাখ্যা করতে পারবে</a:t>
            </a:r>
          </a:p>
          <a:p>
            <a:pPr marL="359216" indent="-359216" algn="ctr">
              <a:buFont typeface="Wingdings" pitchFamily="2" charset="2"/>
              <a:buChar char="v"/>
            </a:pPr>
            <a:r>
              <a:rPr lang="bn-IN" sz="3500" b="1" dirty="0">
                <a:solidFill>
                  <a:srgbClr val="002060"/>
                </a:solidFill>
                <a:latin typeface="NikoshBAN" pitchFamily="2" charset="0"/>
                <a:cs typeface="NikoshBAN" pitchFamily="2" charset="0"/>
              </a:rPr>
              <a:t> প্রসেসরের গুরুত্ব ব্যাখ্যা করতে পারবে </a:t>
            </a:r>
          </a:p>
          <a:p>
            <a:pPr algn="ctr"/>
            <a:endParaRPr lang="bn-IN" sz="3500" dirty="0">
              <a:latin typeface="NikoshBAN" pitchFamily="2" charset="0"/>
              <a:cs typeface="NikoshBAN" pitchFamily="2" charset="0"/>
            </a:endParaRPr>
          </a:p>
        </p:txBody>
      </p:sp>
    </p:spTree>
    <p:extLst>
      <p:ext uri="{BB962C8B-B14F-4D97-AF65-F5344CB8AC3E}">
        <p14:creationId xmlns:p14="http://schemas.microsoft.com/office/powerpoint/2010/main" val="34225878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by="(-#ppt_w*2)" calcmode="lin" valueType="num">
                                      <p:cBhvr rctx="PPT">
                                        <p:cTn id="13" dur="500" autoRev="1" fill="hold">
                                          <p:stCondLst>
                                            <p:cond delay="0"/>
                                          </p:stCondLst>
                                        </p:cTn>
                                        <p:tgtEl>
                                          <p:spTgt spid="5"/>
                                        </p:tgtEl>
                                        <p:attrNameLst>
                                          <p:attrName>ppt_w</p:attrName>
                                        </p:attrNameLst>
                                      </p:cBhvr>
                                    </p:anim>
                                    <p:anim by="(#ppt_w*0.50)" calcmode="lin" valueType="num">
                                      <p:cBhvr>
                                        <p:cTn id="14" dur="500" decel="50000" autoRev="1" fill="hold">
                                          <p:stCondLst>
                                            <p:cond delay="0"/>
                                          </p:stCondLst>
                                        </p:cTn>
                                        <p:tgtEl>
                                          <p:spTgt spid="5"/>
                                        </p:tgtEl>
                                        <p:attrNameLst>
                                          <p:attrName>ppt_x</p:attrName>
                                        </p:attrNameLst>
                                      </p:cBhvr>
                                    </p:anim>
                                    <p:anim from="(-#ppt_h/2)" to="(#ppt_y)" calcmode="lin" valueType="num">
                                      <p:cBhvr>
                                        <p:cTn id="15" dur="1000" fill="hold">
                                          <p:stCondLst>
                                            <p:cond delay="0"/>
                                          </p:stCondLst>
                                        </p:cTn>
                                        <p:tgtEl>
                                          <p:spTgt spid="5"/>
                                        </p:tgtEl>
                                        <p:attrNameLst>
                                          <p:attrName>ppt_y</p:attrName>
                                        </p:attrNameLst>
                                      </p:cBhvr>
                                    </p:anim>
                                    <p:animRot by="21600000">
                                      <p:cBhvr>
                                        <p:cTn id="16"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925830" y="172720"/>
            <a:ext cx="10801350" cy="1554480"/>
          </a:xfrm>
          <a:prstGeom prst="flowChartAlternateProcess">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14949" tIns="57475" rIns="114949" bIns="57475" rtlCol="0" anchor="ctr">
            <a:prstTxWarp prst="textWave2">
              <a:avLst/>
            </a:prstTxWarp>
          </a:bodyPr>
          <a:lstStyle/>
          <a:p>
            <a:pPr algn="ctr"/>
            <a:r>
              <a:rPr lang="bn-IN" sz="4000" b="1" dirty="0">
                <a:solidFill>
                  <a:srgbClr val="002060"/>
                </a:solidFill>
                <a:latin typeface="NikoshBAN" pitchFamily="2" charset="0"/>
                <a:cs typeface="NikoshBAN" pitchFamily="2" charset="0"/>
              </a:rPr>
              <a:t>এক গিগা </a:t>
            </a:r>
            <a:r>
              <a:rPr lang="en-US" sz="4000" b="1" dirty="0" err="1" smtClean="0">
                <a:solidFill>
                  <a:srgbClr val="002060"/>
                </a:solidFill>
                <a:latin typeface="Vrinda" pitchFamily="34" charset="0"/>
                <a:cs typeface="Vrinda" pitchFamily="34" charset="0"/>
              </a:rPr>
              <a:t>র‌্যা</a:t>
            </a:r>
            <a:r>
              <a:rPr lang="bn-IN" sz="4000" b="1" dirty="0" smtClean="0">
                <a:solidFill>
                  <a:srgbClr val="002060"/>
                </a:solidFill>
                <a:latin typeface="NikoshBAN" pitchFamily="2" charset="0"/>
                <a:cs typeface="NikoshBAN" pitchFamily="2" charset="0"/>
              </a:rPr>
              <a:t>মে </a:t>
            </a:r>
            <a:r>
              <a:rPr lang="bn-IN" sz="4000" b="1" dirty="0">
                <a:solidFill>
                  <a:srgbClr val="002060"/>
                </a:solidFill>
                <a:latin typeface="NikoshBAN" pitchFamily="2" charset="0"/>
                <a:cs typeface="NikoshBAN" pitchFamily="2" charset="0"/>
              </a:rPr>
              <a:t>দশ লক্ষ শব্দের সমান শব্দ রাখা যায়  । </a:t>
            </a:r>
            <a:r>
              <a:rPr lang="bn-IN" sz="9100" b="1" dirty="0">
                <a:solidFill>
                  <a:srgbClr val="002060"/>
                </a:solidFill>
                <a:latin typeface="NikoshBAN" pitchFamily="2" charset="0"/>
                <a:cs typeface="NikoshBAN" pitchFamily="2" charset="0"/>
              </a:rPr>
              <a:t> </a:t>
            </a:r>
            <a:endParaRPr lang="en-US" sz="9100" b="1" dirty="0">
              <a:solidFill>
                <a:srgbClr val="002060"/>
              </a:solidFill>
              <a:latin typeface="NikoshBAN" pitchFamily="2" charset="0"/>
              <a:cs typeface="NikoshBAN" pitchFamily="2" charset="0"/>
            </a:endParaRPr>
          </a:p>
        </p:txBody>
      </p:sp>
      <p:pic>
        <p:nvPicPr>
          <p:cNvPr id="1026" name="Picture 2" descr="C:\Users\DOEL\Desktop\RA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 y="2072640"/>
            <a:ext cx="5246370" cy="40589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EL\Desktop\ram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2290" y="2082951"/>
            <a:ext cx="5169218" cy="40486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EL\Desktop\ram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 y="2082951"/>
            <a:ext cx="5246370" cy="404860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OEL\Desktop\ram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2290" y="2067484"/>
            <a:ext cx="5169218" cy="4085989"/>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3034665" y="6789224"/>
            <a:ext cx="6120765" cy="949960"/>
          </a:xfrm>
          <a:prstGeom prst="roundRect">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14949" tIns="57475" rIns="114949" bIns="57475" rtlCol="0" anchor="ctr">
            <a:prstTxWarp prst="textCanDown">
              <a:avLst/>
            </a:prstTxWarp>
          </a:bodyPr>
          <a:lstStyle/>
          <a:p>
            <a:pPr algn="ctr"/>
            <a:r>
              <a:rPr lang="en-US" sz="8300" b="1" dirty="0" err="1" smtClean="0">
                <a:solidFill>
                  <a:srgbClr val="002060"/>
                </a:solidFill>
                <a:latin typeface="Vrinda" pitchFamily="34" charset="0"/>
                <a:cs typeface="Vrinda" pitchFamily="34" charset="0"/>
              </a:rPr>
              <a:t>র‌্যাম</a:t>
            </a:r>
            <a:r>
              <a:rPr lang="en-US" sz="8300" b="1" dirty="0" smtClean="0">
                <a:solidFill>
                  <a:srgbClr val="002060"/>
                </a:solidFill>
                <a:latin typeface="NikoshBAN" pitchFamily="2" charset="0"/>
                <a:cs typeface="NikoshBAN" pitchFamily="2" charset="0"/>
              </a:rPr>
              <a:t>(</a:t>
            </a:r>
            <a:r>
              <a:rPr lang="en-US" sz="6000" b="1" dirty="0" smtClean="0">
                <a:solidFill>
                  <a:srgbClr val="002060"/>
                </a:solidFill>
                <a:latin typeface="NikoshBAN" pitchFamily="2" charset="0"/>
                <a:cs typeface="NikoshBAN" pitchFamily="2" charset="0"/>
              </a:rPr>
              <a:t>RAM</a:t>
            </a:r>
            <a:r>
              <a:rPr lang="en-US" sz="8300" b="1" dirty="0">
                <a:solidFill>
                  <a:srgbClr val="002060"/>
                </a:solidFill>
                <a:latin typeface="NikoshBAN" pitchFamily="2" charset="0"/>
                <a:cs typeface="NikoshBAN" pitchFamily="2" charset="0"/>
              </a:rPr>
              <a:t>)</a:t>
            </a:r>
            <a:r>
              <a:rPr lang="bn-IN" sz="8300" b="1" dirty="0">
                <a:solidFill>
                  <a:srgbClr val="002060"/>
                </a:solidFill>
                <a:latin typeface="NikoshBAN" pitchFamily="2" charset="0"/>
                <a:cs typeface="NikoshBAN" pitchFamily="2" charset="0"/>
              </a:rPr>
              <a:t> </a:t>
            </a:r>
            <a:endParaRPr lang="en-US" sz="8300" b="1" dirty="0">
              <a:solidFill>
                <a:srgbClr val="002060"/>
              </a:solidFill>
              <a:latin typeface="NikoshBAN" pitchFamily="2" charset="0"/>
              <a:cs typeface="NikoshBAN" pitchFamily="2" charset="0"/>
            </a:endParaRPr>
          </a:p>
        </p:txBody>
      </p:sp>
      <p:cxnSp>
        <p:nvCxnSpPr>
          <p:cNvPr id="6" name="Straight Arrow Connector 5"/>
          <p:cNvCxnSpPr/>
          <p:nvPr/>
        </p:nvCxnSpPr>
        <p:spPr>
          <a:xfrm flipH="1" flipV="1">
            <a:off x="3878595" y="6131560"/>
            <a:ext cx="2216453" cy="65766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 idx="0"/>
          </p:cNvCxnSpPr>
          <p:nvPr/>
        </p:nvCxnSpPr>
        <p:spPr>
          <a:xfrm flipV="1">
            <a:off x="6095047" y="5999694"/>
            <a:ext cx="1517333" cy="78953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5005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par>
                                <p:cTn id="11" presetID="3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p:cTn id="13" dur="1000" fill="hold"/>
                                        <p:tgtEl>
                                          <p:spTgt spid="1027"/>
                                        </p:tgtEl>
                                        <p:attrNameLst>
                                          <p:attrName>ppt_w</p:attrName>
                                        </p:attrNameLst>
                                      </p:cBhvr>
                                      <p:tavLst>
                                        <p:tav tm="0">
                                          <p:val>
                                            <p:fltVal val="0"/>
                                          </p:val>
                                        </p:tav>
                                        <p:tav tm="100000">
                                          <p:val>
                                            <p:strVal val="#ppt_w"/>
                                          </p:val>
                                        </p:tav>
                                      </p:tavLst>
                                    </p:anim>
                                    <p:anim calcmode="lin" valueType="num">
                                      <p:cBhvr>
                                        <p:cTn id="14" dur="1000" fill="hold"/>
                                        <p:tgtEl>
                                          <p:spTgt spid="1027"/>
                                        </p:tgtEl>
                                        <p:attrNameLst>
                                          <p:attrName>ppt_h</p:attrName>
                                        </p:attrNameLst>
                                      </p:cBhvr>
                                      <p:tavLst>
                                        <p:tav tm="0">
                                          <p:val>
                                            <p:fltVal val="0"/>
                                          </p:val>
                                        </p:tav>
                                        <p:tav tm="100000">
                                          <p:val>
                                            <p:strVal val="#ppt_h"/>
                                          </p:val>
                                        </p:tav>
                                      </p:tavLst>
                                    </p:anim>
                                    <p:anim calcmode="lin" valueType="num">
                                      <p:cBhvr>
                                        <p:cTn id="15" dur="1000" fill="hold"/>
                                        <p:tgtEl>
                                          <p:spTgt spid="1027"/>
                                        </p:tgtEl>
                                        <p:attrNameLst>
                                          <p:attrName>style.rotation</p:attrName>
                                        </p:attrNameLst>
                                      </p:cBhvr>
                                      <p:tavLst>
                                        <p:tav tm="0">
                                          <p:val>
                                            <p:fltVal val="90"/>
                                          </p:val>
                                        </p:tav>
                                        <p:tav tm="100000">
                                          <p:val>
                                            <p:fltVal val="0"/>
                                          </p:val>
                                        </p:tav>
                                      </p:tavLst>
                                    </p:anim>
                                    <p:animEffect transition="in" filter="fade">
                                      <p:cBhvr>
                                        <p:cTn id="16" dur="1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p:cTn id="21" dur="1000" fill="hold"/>
                                        <p:tgtEl>
                                          <p:spTgt spid="1028"/>
                                        </p:tgtEl>
                                        <p:attrNameLst>
                                          <p:attrName>ppt_w</p:attrName>
                                        </p:attrNameLst>
                                      </p:cBhvr>
                                      <p:tavLst>
                                        <p:tav tm="0">
                                          <p:val>
                                            <p:fltVal val="0"/>
                                          </p:val>
                                        </p:tav>
                                        <p:tav tm="100000">
                                          <p:val>
                                            <p:strVal val="#ppt_w"/>
                                          </p:val>
                                        </p:tav>
                                      </p:tavLst>
                                    </p:anim>
                                    <p:anim calcmode="lin" valueType="num">
                                      <p:cBhvr>
                                        <p:cTn id="22" dur="1000" fill="hold"/>
                                        <p:tgtEl>
                                          <p:spTgt spid="1028"/>
                                        </p:tgtEl>
                                        <p:attrNameLst>
                                          <p:attrName>ppt_h</p:attrName>
                                        </p:attrNameLst>
                                      </p:cBhvr>
                                      <p:tavLst>
                                        <p:tav tm="0">
                                          <p:val>
                                            <p:fltVal val="0"/>
                                          </p:val>
                                        </p:tav>
                                        <p:tav tm="100000">
                                          <p:val>
                                            <p:strVal val="#ppt_h"/>
                                          </p:val>
                                        </p:tav>
                                      </p:tavLst>
                                    </p:anim>
                                    <p:anim calcmode="lin" valueType="num">
                                      <p:cBhvr>
                                        <p:cTn id="23" dur="1000" fill="hold"/>
                                        <p:tgtEl>
                                          <p:spTgt spid="1028"/>
                                        </p:tgtEl>
                                        <p:attrNameLst>
                                          <p:attrName>style.rotation</p:attrName>
                                        </p:attrNameLst>
                                      </p:cBhvr>
                                      <p:tavLst>
                                        <p:tav tm="0">
                                          <p:val>
                                            <p:fltVal val="90"/>
                                          </p:val>
                                        </p:tav>
                                        <p:tav tm="100000">
                                          <p:val>
                                            <p:fltVal val="0"/>
                                          </p:val>
                                        </p:tav>
                                      </p:tavLst>
                                    </p:anim>
                                    <p:animEffect transition="in" filter="fade">
                                      <p:cBhvr>
                                        <p:cTn id="24" dur="1000"/>
                                        <p:tgtEl>
                                          <p:spTgt spid="1028"/>
                                        </p:tgtEl>
                                      </p:cBhvr>
                                    </p:animEffect>
                                  </p:childTnLst>
                                </p:cTn>
                              </p:par>
                              <p:par>
                                <p:cTn id="25" presetID="31" presetClass="entr" presetSubtype="0" fill="hold" nodeType="with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p:cTn id="27" dur="1000" fill="hold"/>
                                        <p:tgtEl>
                                          <p:spTgt spid="1029"/>
                                        </p:tgtEl>
                                        <p:attrNameLst>
                                          <p:attrName>ppt_w</p:attrName>
                                        </p:attrNameLst>
                                      </p:cBhvr>
                                      <p:tavLst>
                                        <p:tav tm="0">
                                          <p:val>
                                            <p:fltVal val="0"/>
                                          </p:val>
                                        </p:tav>
                                        <p:tav tm="100000">
                                          <p:val>
                                            <p:strVal val="#ppt_w"/>
                                          </p:val>
                                        </p:tav>
                                      </p:tavLst>
                                    </p:anim>
                                    <p:anim calcmode="lin" valueType="num">
                                      <p:cBhvr>
                                        <p:cTn id="28" dur="1000" fill="hold"/>
                                        <p:tgtEl>
                                          <p:spTgt spid="1029"/>
                                        </p:tgtEl>
                                        <p:attrNameLst>
                                          <p:attrName>ppt_h</p:attrName>
                                        </p:attrNameLst>
                                      </p:cBhvr>
                                      <p:tavLst>
                                        <p:tav tm="0">
                                          <p:val>
                                            <p:fltVal val="0"/>
                                          </p:val>
                                        </p:tav>
                                        <p:tav tm="100000">
                                          <p:val>
                                            <p:strVal val="#ppt_h"/>
                                          </p:val>
                                        </p:tav>
                                      </p:tavLst>
                                    </p:anim>
                                    <p:anim calcmode="lin" valueType="num">
                                      <p:cBhvr>
                                        <p:cTn id="29" dur="1000" fill="hold"/>
                                        <p:tgtEl>
                                          <p:spTgt spid="1029"/>
                                        </p:tgtEl>
                                        <p:attrNameLst>
                                          <p:attrName>style.rotation</p:attrName>
                                        </p:attrNameLst>
                                      </p:cBhvr>
                                      <p:tavLst>
                                        <p:tav tm="0">
                                          <p:val>
                                            <p:fltVal val="90"/>
                                          </p:val>
                                        </p:tav>
                                        <p:tav tm="100000">
                                          <p:val>
                                            <p:fltVal val="0"/>
                                          </p:val>
                                        </p:tav>
                                      </p:tavLst>
                                    </p:anim>
                                    <p:animEffect transition="in" filter="fade">
                                      <p:cBhvr>
                                        <p:cTn id="30" dur="1000"/>
                                        <p:tgtEl>
                                          <p:spTgt spid="102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53" presetClass="entr" presetSubtype="16"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arn(inVertical)">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grpId="0" nodeType="clickEffect">
                                  <p:stCondLst>
                                    <p:cond delay="0"/>
                                  </p:stCondLst>
                                  <p:iterate type="lt">
                                    <p:tmPct val="10000"/>
                                  </p:iterate>
                                  <p:childTnLst>
                                    <p:set>
                                      <p:cBhvr>
                                        <p:cTn id="51" dur="1" fill="hold">
                                          <p:stCondLst>
                                            <p:cond delay="0"/>
                                          </p:stCondLst>
                                        </p:cTn>
                                        <p:tgtEl>
                                          <p:spTgt spid="4"/>
                                        </p:tgtEl>
                                        <p:attrNameLst>
                                          <p:attrName>style.visibility</p:attrName>
                                        </p:attrNameLst>
                                      </p:cBhvr>
                                      <p:to>
                                        <p:strVal val="visible"/>
                                      </p:to>
                                    </p:set>
                                    <p:anim by="(-#ppt_w*2)" calcmode="lin" valueType="num">
                                      <p:cBhvr rctx="PPT">
                                        <p:cTn id="52" dur="500" autoRev="1" fill="hold">
                                          <p:stCondLst>
                                            <p:cond delay="0"/>
                                          </p:stCondLst>
                                        </p:cTn>
                                        <p:tgtEl>
                                          <p:spTgt spid="4"/>
                                        </p:tgtEl>
                                        <p:attrNameLst>
                                          <p:attrName>ppt_w</p:attrName>
                                        </p:attrNameLst>
                                      </p:cBhvr>
                                    </p:anim>
                                    <p:anim by="(#ppt_w*0.50)" calcmode="lin" valueType="num">
                                      <p:cBhvr>
                                        <p:cTn id="53" dur="500" decel="50000" autoRev="1" fill="hold">
                                          <p:stCondLst>
                                            <p:cond delay="0"/>
                                          </p:stCondLst>
                                        </p:cTn>
                                        <p:tgtEl>
                                          <p:spTgt spid="4"/>
                                        </p:tgtEl>
                                        <p:attrNameLst>
                                          <p:attrName>ppt_x</p:attrName>
                                        </p:attrNameLst>
                                      </p:cBhvr>
                                    </p:anim>
                                    <p:anim from="(-#ppt_h/2)" to="(#ppt_y)" calcmode="lin" valueType="num">
                                      <p:cBhvr>
                                        <p:cTn id="54" dur="1000" fill="hold">
                                          <p:stCondLst>
                                            <p:cond delay="0"/>
                                          </p:stCondLst>
                                        </p:cTn>
                                        <p:tgtEl>
                                          <p:spTgt spid="4"/>
                                        </p:tgtEl>
                                        <p:attrNameLst>
                                          <p:attrName>ppt_y</p:attrName>
                                        </p:attrNameLst>
                                      </p:cBhvr>
                                    </p:anim>
                                    <p:animRot by="21600000">
                                      <p:cBhvr>
                                        <p:cTn id="55"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512</TotalTime>
  <Words>397</Words>
  <Application>Microsoft Office PowerPoint</Application>
  <PresentationFormat>Custom</PresentationFormat>
  <Paragraphs>85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NikoshBAN</vt:lpstr>
      <vt:lpstr>Vrinda</vt:lpstr>
      <vt:lpstr>Wingdings</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Lm Ashab Uddin Ridoy</cp:lastModifiedBy>
  <cp:revision>118</cp:revision>
  <dcterms:created xsi:type="dcterms:W3CDTF">2015-01-08T01:02:26Z</dcterms:created>
  <dcterms:modified xsi:type="dcterms:W3CDTF">2019-10-17T01:03:35Z</dcterms:modified>
</cp:coreProperties>
</file>