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3" r:id="rId16"/>
    <p:sldId id="271" r:id="rId17"/>
    <p:sldId id="272" r:id="rId18"/>
  </p:sldIdLst>
  <p:sldSz cx="12344400" cy="7772400"/>
  <p:notesSz cx="6858000" cy="9144000"/>
  <p:defaultTextStyle>
    <a:defPPr>
      <a:defRPr lang="en-US"/>
    </a:defPPr>
    <a:lvl1pPr marL="0" algn="l" defTabSz="1106958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53480" algn="l" defTabSz="1106958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106958" algn="l" defTabSz="1106958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60438" algn="l" defTabSz="1106958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213918" algn="l" defTabSz="1106958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67396" algn="l" defTabSz="1106958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320876" algn="l" defTabSz="1106958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74355" algn="l" defTabSz="1106958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427835" algn="l" defTabSz="1106958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448">
          <p15:clr>
            <a:srgbClr val="A4A3A4"/>
          </p15:clr>
        </p15:guide>
        <p15:guide id="4" pos="38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002" y="102"/>
      </p:cViewPr>
      <p:guideLst>
        <p:guide orient="horz" pos="2160"/>
        <p:guide pos="2880"/>
        <p:guide orient="horz" pos="2448"/>
        <p:guide pos="38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9.jpg"/><Relationship Id="rId1" Type="http://schemas.openxmlformats.org/officeDocument/2006/relationships/image" Target="../media/image1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9931D0-1542-4650-8C07-AE3F3818B56E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DDF1037-8A02-4B46-8629-003A0D2B6A7B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3200" dirty="0" smtClean="0">
              <a:latin typeface="NikoshBAN" pitchFamily="2" charset="0"/>
              <a:cs typeface="NikoshBAN" pitchFamily="2" charset="0"/>
            </a:rPr>
            <a:t>ইন্টারনেট ব্যবহার করে ঘ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রে</a:t>
          </a:r>
          <a:r>
            <a:rPr lang="bn-BD" sz="3200" dirty="0" smtClean="0">
              <a:latin typeface="NikoshBAN" pitchFamily="2" charset="0"/>
              <a:cs typeface="NikoshBAN" pitchFamily="2" charset="0"/>
            </a:rPr>
            <a:t> বসে কাজ করা সম্ভব 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B57FD880-8B96-48D6-B12A-E9BB1FD50C1D}" type="parTrans" cxnId="{68945615-4465-44DA-8690-102274EEB629}">
      <dgm:prSet/>
      <dgm:spPr/>
      <dgm:t>
        <a:bodyPr/>
        <a:lstStyle/>
        <a:p>
          <a:endParaRPr lang="en-US"/>
        </a:p>
      </dgm:t>
    </dgm:pt>
    <dgm:pt modelId="{D03CB3B7-D5F9-4683-AA41-8C431D2D65E0}" type="sibTrans" cxnId="{68945615-4465-44DA-8690-102274EEB629}">
      <dgm:prSet/>
      <dgm:spPr/>
      <dgm:t>
        <a:bodyPr/>
        <a:lstStyle/>
        <a:p>
          <a:endParaRPr lang="en-US"/>
        </a:p>
      </dgm:t>
    </dgm:pt>
    <dgm:pt modelId="{CCF94159-F9EE-4B5E-AF88-1B09FFF5A598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n-BD" sz="2600" dirty="0" smtClean="0"/>
            <a:t>  </a:t>
          </a:r>
          <a:r>
            <a:rPr lang="bn-BD" sz="3200" dirty="0" smtClean="0">
              <a:latin typeface="NikoshBAN" pitchFamily="2" charset="0"/>
              <a:cs typeface="NikoshBAN" pitchFamily="2" charset="0"/>
            </a:rPr>
            <a:t>মোবাই 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ল </a:t>
          </a:r>
          <a:r>
            <a:rPr lang="bn-BD" sz="3200" dirty="0" smtClean="0">
              <a:latin typeface="NikoshBAN" pitchFamily="2" charset="0"/>
              <a:cs typeface="NikoshBAN" pitchFamily="2" charset="0"/>
            </a:rPr>
            <a:t>ব্যংকিং করা যায়  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13237E8D-9A29-48F5-B970-35AD0839DCAF}" type="parTrans" cxnId="{12625491-F350-42FB-8BE6-F74F2062C573}">
      <dgm:prSet/>
      <dgm:spPr/>
      <dgm:t>
        <a:bodyPr/>
        <a:lstStyle/>
        <a:p>
          <a:endParaRPr lang="en-US"/>
        </a:p>
      </dgm:t>
    </dgm:pt>
    <dgm:pt modelId="{3109CE6A-6308-4CB2-92EE-F153F0907040}" type="sibTrans" cxnId="{12625491-F350-42FB-8BE6-F74F2062C573}">
      <dgm:prSet/>
      <dgm:spPr/>
      <dgm:t>
        <a:bodyPr/>
        <a:lstStyle/>
        <a:p>
          <a:endParaRPr lang="en-US"/>
        </a:p>
      </dgm:t>
    </dgm:pt>
    <dgm:pt modelId="{A0E9B748-07D8-40EF-A5F1-F9DB0BBEF03E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bn-BD" sz="3000" dirty="0" smtClean="0"/>
            <a:t>  </a:t>
          </a:r>
          <a:r>
            <a:rPr lang="bn-BD" sz="2800" dirty="0" smtClean="0">
              <a:latin typeface="NikoshBAN" pitchFamily="2" charset="0"/>
              <a:cs typeface="NikoshBAN" pitchFamily="2" charset="0"/>
            </a:rPr>
            <a:t>ফেসবুক এর মাধ্যমে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bn-BD" sz="2800" dirty="0" smtClean="0">
              <a:latin typeface="NikoshBAN" pitchFamily="2" charset="0"/>
              <a:cs typeface="NikoshBAN" pitchFamily="2" charset="0"/>
            </a:rPr>
            <a:t>সামাজিক 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   	</a:t>
          </a:r>
          <a:r>
            <a:rPr lang="bn-BD" sz="2800" dirty="0" smtClean="0">
              <a:latin typeface="NikoshBAN" pitchFamily="2" charset="0"/>
              <a:cs typeface="NikoshBAN" pitchFamily="2" charset="0"/>
            </a:rPr>
            <a:t>যোগাযোগ করা যায় </a:t>
          </a:r>
          <a:endParaRPr lang="en-US" sz="2800" dirty="0"/>
        </a:p>
      </dgm:t>
    </dgm:pt>
    <dgm:pt modelId="{CBF917D2-D376-455D-B889-4C7C8D049388}" type="parTrans" cxnId="{7FEE029E-13CF-4FFA-A027-2139B3F6E49C}">
      <dgm:prSet/>
      <dgm:spPr/>
      <dgm:t>
        <a:bodyPr/>
        <a:lstStyle/>
        <a:p>
          <a:endParaRPr lang="en-US"/>
        </a:p>
      </dgm:t>
    </dgm:pt>
    <dgm:pt modelId="{26594D41-995A-475A-A489-644FB36267F4}" type="sibTrans" cxnId="{7FEE029E-13CF-4FFA-A027-2139B3F6E49C}">
      <dgm:prSet/>
      <dgm:spPr/>
      <dgm:t>
        <a:bodyPr/>
        <a:lstStyle/>
        <a:p>
          <a:endParaRPr lang="en-US"/>
        </a:p>
      </dgm:t>
    </dgm:pt>
    <dgm:pt modelId="{3D6A7817-3452-4AD6-8024-DE0347B82219}" type="pres">
      <dgm:prSet presAssocID="{C89931D0-1542-4650-8C07-AE3F3818B56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D90CF20-49D7-41E7-B4FF-2DA552D15BD9}" type="pres">
      <dgm:prSet presAssocID="{9DDF1037-8A02-4B46-8629-003A0D2B6A7B}" presName="comp" presStyleCnt="0"/>
      <dgm:spPr/>
    </dgm:pt>
    <dgm:pt modelId="{FD3A73CD-93B7-4186-8BE2-2FCBDD5A1566}" type="pres">
      <dgm:prSet presAssocID="{9DDF1037-8A02-4B46-8629-003A0D2B6A7B}" presName="box" presStyleLbl="node1" presStyleIdx="0" presStyleCnt="3" custLinFactNeighborX="30000" custLinFactNeighborY="-98000"/>
      <dgm:spPr/>
      <dgm:t>
        <a:bodyPr/>
        <a:lstStyle/>
        <a:p>
          <a:endParaRPr lang="en-US"/>
        </a:p>
      </dgm:t>
    </dgm:pt>
    <dgm:pt modelId="{26E54C03-8ABC-4741-9DA5-AF3CD78FC685}" type="pres">
      <dgm:prSet presAssocID="{9DDF1037-8A02-4B46-8629-003A0D2B6A7B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en-US"/>
        </a:p>
      </dgm:t>
    </dgm:pt>
    <dgm:pt modelId="{7ADE01A6-6307-4C54-83F9-763663CD5C62}" type="pres">
      <dgm:prSet presAssocID="{9DDF1037-8A02-4B46-8629-003A0D2B6A7B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DD6AEC-89DA-4398-A99B-24AFD5D247FF}" type="pres">
      <dgm:prSet presAssocID="{D03CB3B7-D5F9-4683-AA41-8C431D2D65E0}" presName="spacer" presStyleCnt="0"/>
      <dgm:spPr/>
    </dgm:pt>
    <dgm:pt modelId="{C3A9B865-5D4E-4FD6-936A-6F64FC89D71B}" type="pres">
      <dgm:prSet presAssocID="{CCF94159-F9EE-4B5E-AF88-1B09FFF5A598}" presName="comp" presStyleCnt="0"/>
      <dgm:spPr/>
    </dgm:pt>
    <dgm:pt modelId="{E0DBA99E-E077-43B8-81E7-5208CF230572}" type="pres">
      <dgm:prSet presAssocID="{CCF94159-F9EE-4B5E-AF88-1B09FFF5A598}" presName="box" presStyleLbl="node1" presStyleIdx="1" presStyleCnt="3"/>
      <dgm:spPr/>
      <dgm:t>
        <a:bodyPr/>
        <a:lstStyle/>
        <a:p>
          <a:endParaRPr lang="en-US"/>
        </a:p>
      </dgm:t>
    </dgm:pt>
    <dgm:pt modelId="{453EEBF3-A1ED-4198-843A-EFBC0A870613}" type="pres">
      <dgm:prSet presAssocID="{CCF94159-F9EE-4B5E-AF88-1B09FFF5A598}" presName="img" presStyleLbl="fgImgPlace1" presStyleIdx="1" presStyleCnt="3" custScaleX="13023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  <dgm:pt modelId="{3C7A65CA-3233-4592-A295-D3F08D2E6B37}" type="pres">
      <dgm:prSet presAssocID="{CCF94159-F9EE-4B5E-AF88-1B09FFF5A59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A88508-EAB8-49C2-ADD9-CD301B5A1CBA}" type="pres">
      <dgm:prSet presAssocID="{3109CE6A-6308-4CB2-92EE-F153F0907040}" presName="spacer" presStyleCnt="0"/>
      <dgm:spPr/>
    </dgm:pt>
    <dgm:pt modelId="{3CE6BDF2-BF9C-44C9-9276-219163C03986}" type="pres">
      <dgm:prSet presAssocID="{A0E9B748-07D8-40EF-A5F1-F9DB0BBEF03E}" presName="comp" presStyleCnt="0"/>
      <dgm:spPr/>
    </dgm:pt>
    <dgm:pt modelId="{290D01CC-8556-4D1F-BF07-A1A34A53B55D}" type="pres">
      <dgm:prSet presAssocID="{A0E9B748-07D8-40EF-A5F1-F9DB0BBEF03E}" presName="box" presStyleLbl="node1" presStyleIdx="2" presStyleCnt="3"/>
      <dgm:spPr/>
      <dgm:t>
        <a:bodyPr/>
        <a:lstStyle/>
        <a:p>
          <a:endParaRPr lang="en-US"/>
        </a:p>
      </dgm:t>
    </dgm:pt>
    <dgm:pt modelId="{026E3167-CA21-4FC5-838B-E3045E32B451}" type="pres">
      <dgm:prSet presAssocID="{A0E9B748-07D8-40EF-A5F1-F9DB0BBEF03E}" presName="img" presStyleLbl="fgImgPlace1" presStyleIdx="2" presStyleCnt="3" custScaleX="12793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</dgm:spPr>
    </dgm:pt>
    <dgm:pt modelId="{F66C28C6-EEDC-40D5-ADCE-EB21B5EFD583}" type="pres">
      <dgm:prSet presAssocID="{A0E9B748-07D8-40EF-A5F1-F9DB0BBEF03E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EBD63E-260B-43D5-83F3-FB4976FF3ECD}" type="presOf" srcId="{CCF94159-F9EE-4B5E-AF88-1B09FFF5A598}" destId="{3C7A65CA-3233-4592-A295-D3F08D2E6B37}" srcOrd="1" destOrd="0" presId="urn:microsoft.com/office/officeart/2005/8/layout/vList4"/>
    <dgm:cxn modelId="{7FEE029E-13CF-4FFA-A027-2139B3F6E49C}" srcId="{C89931D0-1542-4650-8C07-AE3F3818B56E}" destId="{A0E9B748-07D8-40EF-A5F1-F9DB0BBEF03E}" srcOrd="2" destOrd="0" parTransId="{CBF917D2-D376-455D-B889-4C7C8D049388}" sibTransId="{26594D41-995A-475A-A489-644FB36267F4}"/>
    <dgm:cxn modelId="{6D397E01-15E8-45A8-BAEA-99EACADD3AF2}" type="presOf" srcId="{9DDF1037-8A02-4B46-8629-003A0D2B6A7B}" destId="{FD3A73CD-93B7-4186-8BE2-2FCBDD5A1566}" srcOrd="0" destOrd="0" presId="urn:microsoft.com/office/officeart/2005/8/layout/vList4"/>
    <dgm:cxn modelId="{12625491-F350-42FB-8BE6-F74F2062C573}" srcId="{C89931D0-1542-4650-8C07-AE3F3818B56E}" destId="{CCF94159-F9EE-4B5E-AF88-1B09FFF5A598}" srcOrd="1" destOrd="0" parTransId="{13237E8D-9A29-48F5-B970-35AD0839DCAF}" sibTransId="{3109CE6A-6308-4CB2-92EE-F153F0907040}"/>
    <dgm:cxn modelId="{80AE090F-A914-4A32-BA71-94829E1E79C6}" type="presOf" srcId="{A0E9B748-07D8-40EF-A5F1-F9DB0BBEF03E}" destId="{F66C28C6-EEDC-40D5-ADCE-EB21B5EFD583}" srcOrd="1" destOrd="0" presId="urn:microsoft.com/office/officeart/2005/8/layout/vList4"/>
    <dgm:cxn modelId="{890E3BB9-952C-4924-8758-FE924302A256}" type="presOf" srcId="{C89931D0-1542-4650-8C07-AE3F3818B56E}" destId="{3D6A7817-3452-4AD6-8024-DE0347B82219}" srcOrd="0" destOrd="0" presId="urn:microsoft.com/office/officeart/2005/8/layout/vList4"/>
    <dgm:cxn modelId="{687B8873-2C47-4A22-A8F5-542CB105A021}" type="presOf" srcId="{A0E9B748-07D8-40EF-A5F1-F9DB0BBEF03E}" destId="{290D01CC-8556-4D1F-BF07-A1A34A53B55D}" srcOrd="0" destOrd="0" presId="urn:microsoft.com/office/officeart/2005/8/layout/vList4"/>
    <dgm:cxn modelId="{2C581D87-ACE4-43B7-9FAB-2FD975B8B879}" type="presOf" srcId="{9DDF1037-8A02-4B46-8629-003A0D2B6A7B}" destId="{7ADE01A6-6307-4C54-83F9-763663CD5C62}" srcOrd="1" destOrd="0" presId="urn:microsoft.com/office/officeart/2005/8/layout/vList4"/>
    <dgm:cxn modelId="{934885CA-776C-4EE8-AFAE-75F862892210}" type="presOf" srcId="{CCF94159-F9EE-4B5E-AF88-1B09FFF5A598}" destId="{E0DBA99E-E077-43B8-81E7-5208CF230572}" srcOrd="0" destOrd="0" presId="urn:microsoft.com/office/officeart/2005/8/layout/vList4"/>
    <dgm:cxn modelId="{68945615-4465-44DA-8690-102274EEB629}" srcId="{C89931D0-1542-4650-8C07-AE3F3818B56E}" destId="{9DDF1037-8A02-4B46-8629-003A0D2B6A7B}" srcOrd="0" destOrd="0" parTransId="{B57FD880-8B96-48D6-B12A-E9BB1FD50C1D}" sibTransId="{D03CB3B7-D5F9-4683-AA41-8C431D2D65E0}"/>
    <dgm:cxn modelId="{5DD725D1-4A4E-403B-BE86-8348C5DD5148}" type="presParOf" srcId="{3D6A7817-3452-4AD6-8024-DE0347B82219}" destId="{8D90CF20-49D7-41E7-B4FF-2DA552D15BD9}" srcOrd="0" destOrd="0" presId="urn:microsoft.com/office/officeart/2005/8/layout/vList4"/>
    <dgm:cxn modelId="{808164B3-BE35-4873-9A1F-E83824481A5F}" type="presParOf" srcId="{8D90CF20-49D7-41E7-B4FF-2DA552D15BD9}" destId="{FD3A73CD-93B7-4186-8BE2-2FCBDD5A1566}" srcOrd="0" destOrd="0" presId="urn:microsoft.com/office/officeart/2005/8/layout/vList4"/>
    <dgm:cxn modelId="{34FD4926-96E3-4920-AE02-C5FE32CFAA7A}" type="presParOf" srcId="{8D90CF20-49D7-41E7-B4FF-2DA552D15BD9}" destId="{26E54C03-8ABC-4741-9DA5-AF3CD78FC685}" srcOrd="1" destOrd="0" presId="urn:microsoft.com/office/officeart/2005/8/layout/vList4"/>
    <dgm:cxn modelId="{5C70149C-5B42-49FC-A417-06B28DFC9D83}" type="presParOf" srcId="{8D90CF20-49D7-41E7-B4FF-2DA552D15BD9}" destId="{7ADE01A6-6307-4C54-83F9-763663CD5C62}" srcOrd="2" destOrd="0" presId="urn:microsoft.com/office/officeart/2005/8/layout/vList4"/>
    <dgm:cxn modelId="{25A68E7C-E2C5-4B7C-8943-0885A62AF39F}" type="presParOf" srcId="{3D6A7817-3452-4AD6-8024-DE0347B82219}" destId="{E9DD6AEC-89DA-4398-A99B-24AFD5D247FF}" srcOrd="1" destOrd="0" presId="urn:microsoft.com/office/officeart/2005/8/layout/vList4"/>
    <dgm:cxn modelId="{9E332257-91F0-4CB7-98F3-E9E2897292E7}" type="presParOf" srcId="{3D6A7817-3452-4AD6-8024-DE0347B82219}" destId="{C3A9B865-5D4E-4FD6-936A-6F64FC89D71B}" srcOrd="2" destOrd="0" presId="urn:microsoft.com/office/officeart/2005/8/layout/vList4"/>
    <dgm:cxn modelId="{317D21DB-8F25-407D-8C0E-68CF12A516B0}" type="presParOf" srcId="{C3A9B865-5D4E-4FD6-936A-6F64FC89D71B}" destId="{E0DBA99E-E077-43B8-81E7-5208CF230572}" srcOrd="0" destOrd="0" presId="urn:microsoft.com/office/officeart/2005/8/layout/vList4"/>
    <dgm:cxn modelId="{75A0A475-5B1C-4FBE-833B-D5E669AF2646}" type="presParOf" srcId="{C3A9B865-5D4E-4FD6-936A-6F64FC89D71B}" destId="{453EEBF3-A1ED-4198-843A-EFBC0A870613}" srcOrd="1" destOrd="0" presId="urn:microsoft.com/office/officeart/2005/8/layout/vList4"/>
    <dgm:cxn modelId="{FF68E521-5261-4260-9059-C51E7DBB8A09}" type="presParOf" srcId="{C3A9B865-5D4E-4FD6-936A-6F64FC89D71B}" destId="{3C7A65CA-3233-4592-A295-D3F08D2E6B37}" srcOrd="2" destOrd="0" presId="urn:microsoft.com/office/officeart/2005/8/layout/vList4"/>
    <dgm:cxn modelId="{681995BF-5D96-4117-9847-EB22662AC02A}" type="presParOf" srcId="{3D6A7817-3452-4AD6-8024-DE0347B82219}" destId="{62A88508-EAB8-49C2-ADD9-CD301B5A1CBA}" srcOrd="3" destOrd="0" presId="urn:microsoft.com/office/officeart/2005/8/layout/vList4"/>
    <dgm:cxn modelId="{92735B2F-58EB-4FAF-BA3B-0847BC0F95DD}" type="presParOf" srcId="{3D6A7817-3452-4AD6-8024-DE0347B82219}" destId="{3CE6BDF2-BF9C-44C9-9276-219163C03986}" srcOrd="4" destOrd="0" presId="urn:microsoft.com/office/officeart/2005/8/layout/vList4"/>
    <dgm:cxn modelId="{6279F4E7-B656-48B4-AFA1-D47506498C54}" type="presParOf" srcId="{3CE6BDF2-BF9C-44C9-9276-219163C03986}" destId="{290D01CC-8556-4D1F-BF07-A1A34A53B55D}" srcOrd="0" destOrd="0" presId="urn:microsoft.com/office/officeart/2005/8/layout/vList4"/>
    <dgm:cxn modelId="{54E5A832-6442-41DE-BB1C-93BCD195556E}" type="presParOf" srcId="{3CE6BDF2-BF9C-44C9-9276-219163C03986}" destId="{026E3167-CA21-4FC5-838B-E3045E32B451}" srcOrd="1" destOrd="0" presId="urn:microsoft.com/office/officeart/2005/8/layout/vList4"/>
    <dgm:cxn modelId="{1EB45DC4-9083-47CD-9D94-3C265EBB0025}" type="presParOf" srcId="{3CE6BDF2-BF9C-44C9-9276-219163C03986}" destId="{F66C28C6-EEDC-40D5-ADCE-EB21B5EFD58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5831" y="2414484"/>
            <a:ext cx="1049274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1660" y="4404361"/>
            <a:ext cx="8641081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3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69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60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139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67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20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7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27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123" y="4994489"/>
            <a:ext cx="10492740" cy="1543685"/>
          </a:xfrm>
        </p:spPr>
        <p:txBody>
          <a:bodyPr anchor="t"/>
          <a:lstStyle>
            <a:lvl1pPr algn="l">
              <a:defRPr sz="49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5123" y="3294277"/>
            <a:ext cx="10492740" cy="1700212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5348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10695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6604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1391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6739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3208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7435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42783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7221" y="1813561"/>
            <a:ext cx="5452109" cy="5129425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5070" y="1813561"/>
            <a:ext cx="5452109" cy="5129425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1" y="1739797"/>
            <a:ext cx="5454255" cy="72506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53480" indent="0">
              <a:buNone/>
              <a:defRPr sz="2400" b="1"/>
            </a:lvl2pPr>
            <a:lvl3pPr marL="1106958" indent="0">
              <a:buNone/>
              <a:defRPr sz="2200" b="1"/>
            </a:lvl3pPr>
            <a:lvl4pPr marL="1660438" indent="0">
              <a:buNone/>
              <a:defRPr sz="1800" b="1"/>
            </a:lvl4pPr>
            <a:lvl5pPr marL="2213918" indent="0">
              <a:buNone/>
              <a:defRPr sz="1800" b="1"/>
            </a:lvl5pPr>
            <a:lvl6pPr marL="2767396" indent="0">
              <a:buNone/>
              <a:defRPr sz="1800" b="1"/>
            </a:lvl6pPr>
            <a:lvl7pPr marL="3320876" indent="0">
              <a:buNone/>
              <a:defRPr sz="1800" b="1"/>
            </a:lvl7pPr>
            <a:lvl8pPr marL="3874355" indent="0">
              <a:buNone/>
              <a:defRPr sz="1800" b="1"/>
            </a:lvl8pPr>
            <a:lvl9pPr marL="4427835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1" y="2464860"/>
            <a:ext cx="5454255" cy="4478126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0784" y="1739797"/>
            <a:ext cx="5456397" cy="72506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53480" indent="0">
              <a:buNone/>
              <a:defRPr sz="2400" b="1"/>
            </a:lvl2pPr>
            <a:lvl3pPr marL="1106958" indent="0">
              <a:buNone/>
              <a:defRPr sz="2200" b="1"/>
            </a:lvl3pPr>
            <a:lvl4pPr marL="1660438" indent="0">
              <a:buNone/>
              <a:defRPr sz="1800" b="1"/>
            </a:lvl4pPr>
            <a:lvl5pPr marL="2213918" indent="0">
              <a:buNone/>
              <a:defRPr sz="1800" b="1"/>
            </a:lvl5pPr>
            <a:lvl6pPr marL="2767396" indent="0">
              <a:buNone/>
              <a:defRPr sz="1800" b="1"/>
            </a:lvl6pPr>
            <a:lvl7pPr marL="3320876" indent="0">
              <a:buNone/>
              <a:defRPr sz="1800" b="1"/>
            </a:lvl7pPr>
            <a:lvl8pPr marL="3874355" indent="0">
              <a:buNone/>
              <a:defRPr sz="1800" b="1"/>
            </a:lvl8pPr>
            <a:lvl9pPr marL="4427835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0784" y="2464860"/>
            <a:ext cx="5456397" cy="4478126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1" y="309457"/>
            <a:ext cx="4061222" cy="131699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318" y="309459"/>
            <a:ext cx="6900863" cy="663352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7221" y="1626449"/>
            <a:ext cx="4061222" cy="5316538"/>
          </a:xfrm>
        </p:spPr>
        <p:txBody>
          <a:bodyPr/>
          <a:lstStyle>
            <a:lvl1pPr marL="0" indent="0">
              <a:buNone/>
              <a:defRPr sz="1700"/>
            </a:lvl1pPr>
            <a:lvl2pPr marL="553480" indent="0">
              <a:buNone/>
              <a:defRPr sz="1500"/>
            </a:lvl2pPr>
            <a:lvl3pPr marL="1106958" indent="0">
              <a:buNone/>
              <a:defRPr sz="1200"/>
            </a:lvl3pPr>
            <a:lvl4pPr marL="1660438" indent="0">
              <a:buNone/>
              <a:defRPr sz="1000"/>
            </a:lvl4pPr>
            <a:lvl5pPr marL="2213918" indent="0">
              <a:buNone/>
              <a:defRPr sz="1000"/>
            </a:lvl5pPr>
            <a:lvl6pPr marL="2767396" indent="0">
              <a:buNone/>
              <a:defRPr sz="1000"/>
            </a:lvl6pPr>
            <a:lvl7pPr marL="3320876" indent="0">
              <a:buNone/>
              <a:defRPr sz="1000"/>
            </a:lvl7pPr>
            <a:lvl8pPr marL="3874355" indent="0">
              <a:buNone/>
              <a:defRPr sz="1000"/>
            </a:lvl8pPr>
            <a:lvl9pPr marL="442783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9590" y="5440681"/>
            <a:ext cx="7406640" cy="642303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19590" y="694479"/>
            <a:ext cx="7406640" cy="4663440"/>
          </a:xfrm>
        </p:spPr>
        <p:txBody>
          <a:bodyPr/>
          <a:lstStyle>
            <a:lvl1pPr marL="0" indent="0">
              <a:buNone/>
              <a:defRPr sz="3900"/>
            </a:lvl1pPr>
            <a:lvl2pPr marL="553480" indent="0">
              <a:buNone/>
              <a:defRPr sz="3400"/>
            </a:lvl2pPr>
            <a:lvl3pPr marL="1106958" indent="0">
              <a:buNone/>
              <a:defRPr sz="2900"/>
            </a:lvl3pPr>
            <a:lvl4pPr marL="1660438" indent="0">
              <a:buNone/>
              <a:defRPr sz="2400"/>
            </a:lvl4pPr>
            <a:lvl5pPr marL="2213918" indent="0">
              <a:buNone/>
              <a:defRPr sz="2400"/>
            </a:lvl5pPr>
            <a:lvl6pPr marL="2767396" indent="0">
              <a:buNone/>
              <a:defRPr sz="2400"/>
            </a:lvl6pPr>
            <a:lvl7pPr marL="3320876" indent="0">
              <a:buNone/>
              <a:defRPr sz="2400"/>
            </a:lvl7pPr>
            <a:lvl8pPr marL="3874355" indent="0">
              <a:buNone/>
              <a:defRPr sz="2400"/>
            </a:lvl8pPr>
            <a:lvl9pPr marL="4427835" indent="0">
              <a:buNone/>
              <a:defRPr sz="2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19590" y="6082984"/>
            <a:ext cx="7406640" cy="912177"/>
          </a:xfrm>
        </p:spPr>
        <p:txBody>
          <a:bodyPr/>
          <a:lstStyle>
            <a:lvl1pPr marL="0" indent="0">
              <a:buNone/>
              <a:defRPr sz="1700"/>
            </a:lvl1pPr>
            <a:lvl2pPr marL="553480" indent="0">
              <a:buNone/>
              <a:defRPr sz="1500"/>
            </a:lvl2pPr>
            <a:lvl3pPr marL="1106958" indent="0">
              <a:buNone/>
              <a:defRPr sz="1200"/>
            </a:lvl3pPr>
            <a:lvl4pPr marL="1660438" indent="0">
              <a:buNone/>
              <a:defRPr sz="1000"/>
            </a:lvl4pPr>
            <a:lvl5pPr marL="2213918" indent="0">
              <a:buNone/>
              <a:defRPr sz="1000"/>
            </a:lvl5pPr>
            <a:lvl6pPr marL="2767396" indent="0">
              <a:buNone/>
              <a:defRPr sz="1000"/>
            </a:lvl6pPr>
            <a:lvl7pPr marL="3320876" indent="0">
              <a:buNone/>
              <a:defRPr sz="1000"/>
            </a:lvl7pPr>
            <a:lvl8pPr marL="3874355" indent="0">
              <a:buNone/>
              <a:defRPr sz="1000"/>
            </a:lvl8pPr>
            <a:lvl9pPr marL="442783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49690" y="311258"/>
            <a:ext cx="2777490" cy="66317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7220" y="311258"/>
            <a:ext cx="8126730" cy="6631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7220" y="311256"/>
            <a:ext cx="11109961" cy="1295400"/>
          </a:xfrm>
          <a:prstGeom prst="rect">
            <a:avLst/>
          </a:prstGeom>
        </p:spPr>
        <p:txBody>
          <a:bodyPr vert="horz" lIns="110696" tIns="55348" rIns="110696" bIns="5534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1813561"/>
            <a:ext cx="11109961" cy="5129425"/>
          </a:xfrm>
          <a:prstGeom prst="rect">
            <a:avLst/>
          </a:prstGeom>
        </p:spPr>
        <p:txBody>
          <a:bodyPr vert="horz" lIns="110696" tIns="55348" rIns="110696" bIns="5534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" y="7203865"/>
            <a:ext cx="2880360" cy="413809"/>
          </a:xfrm>
          <a:prstGeom prst="rect">
            <a:avLst/>
          </a:prstGeom>
        </p:spPr>
        <p:txBody>
          <a:bodyPr vert="horz" lIns="110696" tIns="55348" rIns="110696" bIns="55348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17671" y="7203865"/>
            <a:ext cx="3909060" cy="413809"/>
          </a:xfrm>
          <a:prstGeom prst="rect">
            <a:avLst/>
          </a:prstGeom>
        </p:spPr>
        <p:txBody>
          <a:bodyPr vert="horz" lIns="110696" tIns="55348" rIns="110696" bIns="55348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46820" y="7203865"/>
            <a:ext cx="2880360" cy="413809"/>
          </a:xfrm>
          <a:prstGeom prst="rect">
            <a:avLst/>
          </a:prstGeom>
        </p:spPr>
        <p:txBody>
          <a:bodyPr vert="horz" lIns="110696" tIns="55348" rIns="110696" bIns="55348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106958" rtl="0" eaLnBrk="1" latinLnBrk="0" hangingPunct="1"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5109" indent="-415109" algn="l" defTabSz="110695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899404" indent="-345924" algn="l" defTabSz="1106958" rtl="0" eaLnBrk="1" latinLnBrk="0" hangingPunct="1">
        <a:spcBef>
          <a:spcPct val="20000"/>
        </a:spcBef>
        <a:buFont typeface="Arial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83698" indent="-276739" algn="l" defTabSz="1106958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37179" indent="-276739" algn="l" defTabSz="1106958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90657" indent="-276739" algn="l" defTabSz="1106958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4137" indent="-276739" algn="l" defTabSz="110695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97616" indent="-276739" algn="l" defTabSz="110695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51095" indent="-276739" algn="l" defTabSz="110695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704574" indent="-276739" algn="l" defTabSz="110695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0695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53480" algn="l" defTabSz="110695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958" algn="l" defTabSz="110695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60438" algn="l" defTabSz="110695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13918" algn="l" defTabSz="110695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67396" algn="l" defTabSz="110695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20876" algn="l" defTabSz="110695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74355" algn="l" defTabSz="110695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27835" algn="l" defTabSz="110695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5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1" y="2245360"/>
            <a:ext cx="11212830" cy="52714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Oval 2"/>
          <p:cNvSpPr/>
          <p:nvPr/>
        </p:nvSpPr>
        <p:spPr>
          <a:xfrm>
            <a:off x="2777490" y="259080"/>
            <a:ext cx="7303770" cy="17272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bn-BD" sz="117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22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160752"/>
            <a:ext cx="5565053" cy="13716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BD" sz="11900" dirty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86550" y="2743200"/>
            <a:ext cx="5452109" cy="425196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10696" tIns="55348" rIns="110696" bIns="55348" rtlCol="0" anchor="ctr"/>
          <a:lstStyle/>
          <a:p>
            <a:r>
              <a:rPr lang="bn-BD" sz="39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</a:p>
          <a:p>
            <a:r>
              <a:rPr lang="bn-BD" sz="3900" dirty="0">
                <a:latin typeface="NikoshBAN" pitchFamily="2" charset="0"/>
                <a:cs typeface="NikoshBAN" pitchFamily="2" charset="0"/>
              </a:rPr>
              <a:t>তথ্য ও যোগাযোগ </a:t>
            </a:r>
            <a:r>
              <a:rPr lang="bn-BD" sz="3900" dirty="0" smtClean="0">
                <a:latin typeface="NikoshBAN" pitchFamily="2" charset="0"/>
                <a:cs typeface="NikoshBAN" pitchFamily="2" charset="0"/>
              </a:rPr>
              <a:t>প্রযুক্তি</a:t>
            </a:r>
          </a:p>
          <a:p>
            <a:r>
              <a:rPr lang="bn-BD" sz="3900" dirty="0" smtClean="0">
                <a:latin typeface="NikoshBAN" pitchFamily="2" charset="0"/>
                <a:cs typeface="NikoshBAN" pitchFamily="2" charset="0"/>
              </a:rPr>
              <a:t>শ্রেণী</a:t>
            </a:r>
            <a:r>
              <a:rPr lang="en-US" sz="3900" dirty="0" smtClean="0">
                <a:latin typeface="NikoshBAN" pitchFamily="2" charset="0"/>
                <a:cs typeface="NikoshBAN" pitchFamily="2" charset="0"/>
              </a:rPr>
              <a:t>ঃ ৮ম</a:t>
            </a:r>
            <a:endParaRPr lang="bn-BD" sz="39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900" dirty="0" smtClean="0">
                <a:latin typeface="NikoshBAN" pitchFamily="2" charset="0"/>
                <a:cs typeface="NikoshBAN" pitchFamily="2" charset="0"/>
              </a:rPr>
              <a:t>অধ্য</a:t>
            </a:r>
            <a:r>
              <a:rPr lang="en-US" sz="3900" dirty="0" smtClean="0">
                <a:latin typeface="NikoshBAN" pitchFamily="2" charset="0"/>
                <a:cs typeface="NikoshBAN" pitchFamily="2" charset="0"/>
              </a:rPr>
              <a:t>া</a:t>
            </a:r>
            <a:r>
              <a:rPr lang="bn-BD" sz="3900" dirty="0" smtClean="0">
                <a:latin typeface="NikoshBAN" pitchFamily="2" charset="0"/>
                <a:cs typeface="NikoshBAN" pitchFamily="2" charset="0"/>
              </a:rPr>
              <a:t>য়</a:t>
            </a:r>
            <a:r>
              <a:rPr lang="en-US" sz="3900" dirty="0" smtClean="0">
                <a:latin typeface="NikoshBAN" pitchFamily="2" charset="0"/>
                <a:cs typeface="NikoshBAN" pitchFamily="2" charset="0"/>
              </a:rPr>
              <a:t>ঃ-</a:t>
            </a:r>
            <a:r>
              <a:rPr lang="en-US" sz="3900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bn-BD" sz="3900" dirty="0" smtClean="0">
                <a:latin typeface="NikoshBAN" pitchFamily="2" charset="0"/>
                <a:cs typeface="NikoshBAN" pitchFamily="2" charset="0"/>
              </a:rPr>
              <a:t>  </a:t>
            </a:r>
            <a:endParaRPr lang="bn-BD" sz="3900" dirty="0">
              <a:latin typeface="NikoshBAN" pitchFamily="2" charset="0"/>
              <a:cs typeface="NikoshBAN" pitchFamily="2" charset="0"/>
            </a:endParaRPr>
          </a:p>
          <a:p>
            <a:r>
              <a:rPr lang="bn-BD" sz="3900" dirty="0">
                <a:latin typeface="NikoshBAN" pitchFamily="2" charset="0"/>
                <a:cs typeface="NikoshBAN" pitchFamily="2" charset="0"/>
              </a:rPr>
              <a:t>পাঠ-২ – কর্মসৃজন ও </a:t>
            </a:r>
            <a:r>
              <a:rPr lang="bn-BD" sz="3900" dirty="0" smtClean="0">
                <a:latin typeface="NikoshBAN" pitchFamily="2" charset="0"/>
                <a:cs typeface="NikoshBAN" pitchFamily="2" charset="0"/>
              </a:rPr>
              <a:t>কর্ম</a:t>
            </a:r>
            <a:r>
              <a:rPr lang="en-US" sz="3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dirty="0" smtClean="0">
                <a:latin typeface="NikoshBAN" pitchFamily="2" charset="0"/>
                <a:cs typeface="NikoshBAN" pitchFamily="2" charset="0"/>
              </a:rPr>
              <a:t>প্রাপ্তিতে  </a:t>
            </a:r>
            <a:r>
              <a:rPr lang="bn-BD" sz="3900" dirty="0">
                <a:latin typeface="NikoshBAN" pitchFamily="2" charset="0"/>
                <a:cs typeface="NikoshBAN" pitchFamily="2" charset="0"/>
              </a:rPr>
              <a:t>তথ্য ও যোগাযোগ  প্রযুক্তি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010" y="1592275"/>
            <a:ext cx="2301850" cy="2301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16"/>
          <p:cNvSpPr txBox="1"/>
          <p:nvPr/>
        </p:nvSpPr>
        <p:spPr>
          <a:xfrm>
            <a:off x="302073" y="4722209"/>
            <a:ext cx="6089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175644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7822" algn="l" defTabSz="1175644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5644" algn="l" defTabSz="1175644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466" algn="l" defTabSz="1175644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51288" algn="l" defTabSz="1175644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39110" algn="l" defTabSz="1175644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26932" algn="l" defTabSz="1175644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754" algn="l" defTabSz="1175644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02576" algn="l" defTabSz="1175644" rtl="0" eaLnBrk="1" latinLnBrk="0" hangingPunct="1"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err="1" smtClean="0"/>
              <a:t>জাহাঙ্গীর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আলম</a:t>
            </a:r>
            <a:endParaRPr lang="en-US" sz="4000" b="1" dirty="0" smtClean="0"/>
          </a:p>
          <a:p>
            <a:pPr algn="ctr"/>
            <a:r>
              <a:rPr lang="en-US" sz="4000" b="1" dirty="0" err="1" smtClean="0"/>
              <a:t>সহকারি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শিক্ষক</a:t>
            </a:r>
            <a:endParaRPr lang="en-US" sz="4000" b="1" dirty="0" smtClean="0"/>
          </a:p>
          <a:p>
            <a:pPr algn="ctr"/>
            <a:r>
              <a:rPr lang="en-US" sz="4000" b="1" dirty="0" err="1" smtClean="0"/>
              <a:t>ফৈজুন্নেছা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উচ্চ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বিদ্যালয়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12738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80"/>
            <a:ext cx="6172201" cy="77428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"/>
            <a:ext cx="6172201" cy="37134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555" y="3752736"/>
            <a:ext cx="6162846" cy="407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5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"/>
            <a:ext cx="6172201" cy="36177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4" y="31404"/>
            <a:ext cx="6172199" cy="35863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405" y="3617790"/>
            <a:ext cx="6209607" cy="41546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3617791"/>
            <a:ext cx="6172201" cy="415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2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2983231" y="0"/>
            <a:ext cx="6069330" cy="1122680"/>
          </a:xfrm>
          <a:prstGeom prst="downArrowCallou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bn-BD" sz="73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" y="1122680"/>
            <a:ext cx="12344400" cy="664972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10696" tIns="55348" rIns="110696" bIns="55348" rtlCol="0" anchor="ctr"/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১ । রোবটের মাধ্যমে কি ভাবে কাজ করা যায় তা জানতে পারবে ।</a:t>
            </a: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২ । এ , টি , এম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মে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নের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সাহায্যে  নগদ অর্থ তোলা যায় জানতে পারবে ।</a:t>
            </a: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৩ । মোবাইল ফোনের বিস্তর ও নতুন কর্মসৃজন সর্ম্পকে জানতে পারবে 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4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। আউটসোসিং সর্ম্পকে জানতে পারবে।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5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941" y="1"/>
            <a:ext cx="5966460" cy="39490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291" y="3949009"/>
            <a:ext cx="5966460" cy="38233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377940" cy="39490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49009"/>
            <a:ext cx="6377940" cy="382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9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05" y="3753215"/>
            <a:ext cx="5863590" cy="40191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5844885" cy="37532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895945260"/>
              </p:ext>
            </p:extLst>
          </p:nvPr>
        </p:nvGraphicFramePr>
        <p:xfrm>
          <a:off x="5844886" y="86360"/>
          <a:ext cx="6499515" cy="4519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Rectangle 7"/>
          <p:cNvSpPr/>
          <p:nvPr/>
        </p:nvSpPr>
        <p:spPr>
          <a:xfrm>
            <a:off x="5966460" y="5181600"/>
            <a:ext cx="6377940" cy="138176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bn-BD" sz="39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মানুষের পরিবর্তে  রোবটের মাধ্যমে কাজ করা যায়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60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3806191" y="0"/>
            <a:ext cx="4526280" cy="2159000"/>
          </a:xfrm>
          <a:prstGeom prst="downArrow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bn-BD" sz="87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28700" y="2174702"/>
            <a:ext cx="11163300" cy="52679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10696" tIns="55348" rIns="110696" bIns="55348" rtlCol="0" anchor="ctr"/>
          <a:lstStyle/>
          <a:p>
            <a:r>
              <a:rPr lang="bn-BD" sz="5300" dirty="0">
                <a:latin typeface="NikoshBAN" pitchFamily="2" charset="0"/>
                <a:cs typeface="NikoshBAN" pitchFamily="2" charset="0"/>
              </a:rPr>
              <a:t>১ । </a:t>
            </a:r>
            <a:r>
              <a:rPr lang="bn-BD" sz="5300" dirty="0" smtClean="0"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5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300" dirty="0">
                <a:latin typeface="NikoshBAN" pitchFamily="2" charset="0"/>
                <a:cs typeface="NikoshBAN" pitchFamily="2" charset="0"/>
              </a:rPr>
              <a:t>ব্যবহারের ফলে কতটি কাজের সুযোগ </a:t>
            </a:r>
            <a:r>
              <a:rPr lang="en-US" sz="5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300" dirty="0" smtClean="0">
                <a:latin typeface="NikoshBAN" pitchFamily="2" charset="0"/>
                <a:cs typeface="NikoshBAN" pitchFamily="2" charset="0"/>
              </a:rPr>
              <a:t>সৃষ্টি </a:t>
            </a:r>
            <a:r>
              <a:rPr lang="en-US" sz="5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300" dirty="0" smtClean="0">
                <a:latin typeface="NikoshBAN" pitchFamily="2" charset="0"/>
                <a:cs typeface="NikoshBAN" pitchFamily="2" charset="0"/>
              </a:rPr>
              <a:t>হয়েছে </a:t>
            </a:r>
            <a:r>
              <a:rPr lang="bn-BD" sz="5300" dirty="0">
                <a:latin typeface="NikoshBAN" pitchFamily="2" charset="0"/>
                <a:cs typeface="NikoshBAN" pitchFamily="2" charset="0"/>
              </a:rPr>
              <a:t>ব্যাখ্যা কর ।</a:t>
            </a:r>
          </a:p>
          <a:p>
            <a:r>
              <a:rPr lang="bn-BD" sz="5300" dirty="0">
                <a:latin typeface="NikoshBAN" pitchFamily="2" charset="0"/>
                <a:cs typeface="NikoshBAN" pitchFamily="2" charset="0"/>
              </a:rPr>
              <a:t>২ । রোবট </a:t>
            </a:r>
            <a:r>
              <a:rPr lang="en-US" sz="5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300" dirty="0" smtClean="0">
                <a:latin typeface="NikoshBAN" pitchFamily="2" charset="0"/>
                <a:cs typeface="NikoshBAN" pitchFamily="2" charset="0"/>
              </a:rPr>
              <a:t>কিভাবে </a:t>
            </a:r>
            <a:r>
              <a:rPr lang="en-US" sz="5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300" dirty="0" smtClean="0">
                <a:latin typeface="NikoshBAN" pitchFamily="2" charset="0"/>
                <a:cs typeface="NikoshBAN" pitchFamily="2" charset="0"/>
              </a:rPr>
              <a:t>কাজ </a:t>
            </a:r>
            <a:r>
              <a:rPr lang="en-US" sz="5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300" dirty="0" smtClean="0">
                <a:latin typeface="NikoshBAN" pitchFamily="2" charset="0"/>
                <a:cs typeface="NikoshBAN" pitchFamily="2" charset="0"/>
              </a:rPr>
              <a:t>করে </a:t>
            </a:r>
            <a:r>
              <a:rPr lang="bn-BD" sz="5300" dirty="0">
                <a:latin typeface="NikoshBAN" pitchFamily="2" charset="0"/>
                <a:cs typeface="NikoshBAN" pitchFamily="2" charset="0"/>
              </a:rPr>
              <a:t>উল্লেখ কর।</a:t>
            </a:r>
            <a:endParaRPr lang="en-US" sz="53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89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25442" cy="35407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0"/>
            <a:ext cx="6172201" cy="35407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9" y="3540761"/>
            <a:ext cx="6125442" cy="42316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3540761"/>
            <a:ext cx="6172201" cy="42316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19493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54530" y="0"/>
            <a:ext cx="8332470" cy="12954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bn-BD" sz="8000" dirty="0">
                <a:latin typeface="NikoshBAN" pitchFamily="2" charset="0"/>
                <a:cs typeface="NikoshBAN" pitchFamily="2" charset="0"/>
              </a:rPr>
              <a:t>মোবাইল ফোন বিস্তরন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14350" y="1468121"/>
            <a:ext cx="5246370" cy="241808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bn-BD" sz="3400" dirty="0">
                <a:latin typeface="NikoshBAN" pitchFamily="2" charset="0"/>
                <a:cs typeface="NikoshBAN" pitchFamily="2" charset="0"/>
              </a:rPr>
              <a:t>মোবাইল কোম্পানিতে কাজের সুযোগ</a:t>
            </a:r>
            <a:endParaRPr lang="en-US" sz="3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583680" y="1468121"/>
            <a:ext cx="5246370" cy="241808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bn-BD" sz="3400" dirty="0">
                <a:latin typeface="NikoshBAN" pitchFamily="2" charset="0"/>
                <a:cs typeface="NikoshBAN" pitchFamily="2" charset="0"/>
              </a:rPr>
              <a:t>মোবাইল ফোন সেট বিক্রয়,বিপণন ও রক্ষণাবেক্ষণ </a:t>
            </a:r>
            <a:endParaRPr lang="en-US" sz="3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14350" y="4922520"/>
            <a:ext cx="5246370" cy="241808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bn-BD" sz="3400" dirty="0">
                <a:latin typeface="NikoshBAN" pitchFamily="2" charset="0"/>
                <a:cs typeface="NikoshBAN" pitchFamily="2" charset="0"/>
              </a:rPr>
              <a:t>বিভিন্ন মোবাইল সেবা প্রদান</a:t>
            </a:r>
            <a:endParaRPr lang="en-US" sz="3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583680" y="4930371"/>
            <a:ext cx="5246370" cy="241808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bn-BD" sz="3400" dirty="0">
                <a:latin typeface="NikoshBAN" pitchFamily="2" charset="0"/>
                <a:cs typeface="NikoshBAN" pitchFamily="2" charset="0"/>
              </a:rPr>
              <a:t>নতুন খাতের সৃষ্টি</a:t>
            </a:r>
            <a:endParaRPr lang="en-US" sz="3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60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086101" y="0"/>
            <a:ext cx="5966460" cy="2133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bn-BD" sz="6600" dirty="0">
                <a:latin typeface="NikoshBAN" pitchFamily="2" charset="0"/>
                <a:cs typeface="NikoshBAN" pitchFamily="2" charset="0"/>
              </a:rPr>
              <a:t>জোড়ায় 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nip Single Corner Rectangle 3"/>
          <p:cNvSpPr/>
          <p:nvPr/>
        </p:nvSpPr>
        <p:spPr>
          <a:xfrm>
            <a:off x="1645921" y="2590800"/>
            <a:ext cx="9155430" cy="3454400"/>
          </a:xfrm>
          <a:prstGeom prst="snip1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bn-BD" sz="4900" dirty="0">
                <a:latin typeface="NikoshBAN" pitchFamily="2" charset="0"/>
                <a:cs typeface="NikoshBAN" pitchFamily="2" charset="0"/>
              </a:rPr>
              <a:t>১ । মোবাইল ফোন বিস্তারের মাধ্যমে কি কি কাজের সৃষ্টি হয়েছে ব্যাখ্যা দাও ।</a:t>
            </a:r>
            <a:endParaRPr lang="en-US" sz="49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57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344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88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Merge 2"/>
          <p:cNvSpPr/>
          <p:nvPr/>
        </p:nvSpPr>
        <p:spPr>
          <a:xfrm>
            <a:off x="3086100" y="31404"/>
            <a:ext cx="6438899" cy="2072640"/>
          </a:xfrm>
          <a:prstGeom prst="flowChartMerg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10696" tIns="55348" rIns="110696" bIns="55348" rtlCol="0" anchor="ctr"/>
          <a:lstStyle/>
          <a:p>
            <a:pPr algn="ctr"/>
            <a:endParaRPr lang="en-US" sz="49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900" dirty="0" smtClean="0">
                <a:latin typeface="NikoshBAN" pitchFamily="2" charset="0"/>
                <a:cs typeface="NikoshBAN" pitchFamily="2" charset="0"/>
              </a:rPr>
              <a:t>আউটসোসিং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2104044"/>
            <a:ext cx="11125199" cy="120904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en-US" sz="11500" dirty="0"/>
              <a:t>www.odesk.com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3886201"/>
            <a:ext cx="11125199" cy="12090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en-US" sz="9600" dirty="0"/>
              <a:t>www.freelancer.com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5786120"/>
            <a:ext cx="11125199" cy="112268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en-US" sz="11500" dirty="0"/>
              <a:t>www.elance.com</a:t>
            </a:r>
          </a:p>
        </p:txBody>
      </p:sp>
    </p:spTree>
    <p:extLst>
      <p:ext uri="{BB962C8B-B14F-4D97-AF65-F5344CB8AC3E}">
        <p14:creationId xmlns:p14="http://schemas.microsoft.com/office/powerpoint/2010/main" val="350257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394711" y="294640"/>
            <a:ext cx="5452109" cy="138176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bn-BD" sz="6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</a:t>
            </a:r>
            <a:r>
              <a:rPr lang="bn-BD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2915" y="2245360"/>
            <a:ext cx="11315700" cy="15544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bn-BD" sz="4900" dirty="0">
                <a:latin typeface="NikoshBAN" pitchFamily="2" charset="0"/>
                <a:cs typeface="NikoshBAN" pitchFamily="2" charset="0"/>
              </a:rPr>
              <a:t>১। মোবাইল ফোন </a:t>
            </a:r>
            <a:r>
              <a:rPr lang="bn-BD" sz="4900" dirty="0" smtClean="0">
                <a:latin typeface="NikoshBAN" pitchFamily="2" charset="0"/>
                <a:cs typeface="NikoshBAN" pitchFamily="2" charset="0"/>
              </a:rPr>
              <a:t>বিস্তা</a:t>
            </a:r>
            <a:r>
              <a:rPr lang="en-US" sz="4900" dirty="0" err="1" smtClean="0">
                <a:latin typeface="NikoshBAN" pitchFamily="2" charset="0"/>
                <a:cs typeface="NikoshBAN" pitchFamily="2" charset="0"/>
              </a:rPr>
              <a:t>রে</a:t>
            </a:r>
            <a:r>
              <a:rPr lang="bn-BD" sz="4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900" dirty="0">
                <a:latin typeface="NikoshBAN" pitchFamily="2" charset="0"/>
                <a:cs typeface="NikoshBAN" pitchFamily="2" charset="0"/>
              </a:rPr>
              <a:t>কর্মসৃজন এর বিশ্লেষন কর ।  </a:t>
            </a:r>
            <a:endParaRPr lang="en-US" sz="49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0921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468880" y="0"/>
            <a:ext cx="7303770" cy="17272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bn-BD" sz="8700" dirty="0">
                <a:latin typeface="NikoshBAN" pitchFamily="2" charset="0"/>
                <a:cs typeface="NikoshBAN" pitchFamily="2" charset="0"/>
              </a:rPr>
              <a:t>দলিয় কাজ</a:t>
            </a:r>
            <a:endParaRPr lang="en-US" sz="87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nip Diagonal Corner Rectangle 2"/>
          <p:cNvSpPr/>
          <p:nvPr/>
        </p:nvSpPr>
        <p:spPr>
          <a:xfrm>
            <a:off x="1337311" y="2763520"/>
            <a:ext cx="9772650" cy="2677160"/>
          </a:xfrm>
          <a:prstGeom prst="snip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bn-BD" sz="3400" dirty="0">
                <a:latin typeface="NikoshBAN" pitchFamily="2" charset="0"/>
                <a:cs typeface="NikoshBAN" pitchFamily="2" charset="0"/>
              </a:rPr>
              <a:t>১। ঘরে </a:t>
            </a:r>
            <a:r>
              <a:rPr lang="en-US" sz="3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400" dirty="0" smtClean="0">
                <a:latin typeface="NikoshBAN" pitchFamily="2" charset="0"/>
                <a:cs typeface="NikoshBAN" pitchFamily="2" charset="0"/>
              </a:rPr>
              <a:t>বসে </a:t>
            </a:r>
            <a:r>
              <a:rPr lang="bn-BD" sz="3400" dirty="0">
                <a:latin typeface="NikoshBAN" pitchFamily="2" charset="0"/>
                <a:cs typeface="NikoshBAN" pitchFamily="2" charset="0"/>
              </a:rPr>
              <a:t>কি ভাবে </a:t>
            </a:r>
            <a:r>
              <a:rPr lang="bn-BD" sz="3400" dirty="0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400" dirty="0" err="1" smtClean="0">
                <a:latin typeface="NikoshBAN" pitchFamily="2" charset="0"/>
                <a:cs typeface="NikoshBAN" pitchFamily="2" charset="0"/>
              </a:rPr>
              <a:t>ড়তি</a:t>
            </a:r>
            <a:r>
              <a:rPr lang="en-US" sz="3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400" dirty="0">
                <a:latin typeface="NikoshBAN" pitchFamily="2" charset="0"/>
                <a:cs typeface="NikoshBAN" pitchFamily="2" charset="0"/>
              </a:rPr>
              <a:t>আয় </a:t>
            </a:r>
            <a:r>
              <a:rPr lang="en-US" sz="3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400" dirty="0" smtClean="0">
                <a:latin typeface="NikoshBAN" pitchFamily="2" charset="0"/>
                <a:cs typeface="NikoshBAN" pitchFamily="2" charset="0"/>
              </a:rPr>
              <a:t>করা </a:t>
            </a:r>
            <a:r>
              <a:rPr lang="en-US" sz="3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400" dirty="0" smtClean="0">
                <a:latin typeface="NikoshBAN" pitchFamily="2" charset="0"/>
                <a:cs typeface="NikoshBAN" pitchFamily="2" charset="0"/>
              </a:rPr>
              <a:t>যায়  </a:t>
            </a:r>
            <a:r>
              <a:rPr lang="bn-BD" sz="3400" dirty="0">
                <a:latin typeface="NikoshBAN" pitchFamily="2" charset="0"/>
                <a:cs typeface="NikoshBAN" pitchFamily="2" charset="0"/>
              </a:rPr>
              <a:t>ব্যাখ্যা </a:t>
            </a:r>
            <a:r>
              <a:rPr lang="en-US" sz="3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400" dirty="0" smtClean="0">
                <a:latin typeface="NikoshBAN" pitchFamily="2" charset="0"/>
                <a:cs typeface="NikoshBAN" pitchFamily="2" charset="0"/>
              </a:rPr>
              <a:t>দাও </a:t>
            </a:r>
            <a:r>
              <a:rPr lang="bn-BD" sz="3400" dirty="0">
                <a:latin typeface="NikoshBAN" pitchFamily="2" charset="0"/>
                <a:cs typeface="NikoshBAN" pitchFamily="2" charset="0"/>
              </a:rPr>
              <a:t>।</a:t>
            </a:r>
            <a:endParaRPr lang="en-US" sz="3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88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erge 1"/>
          <p:cNvSpPr/>
          <p:nvPr/>
        </p:nvSpPr>
        <p:spPr>
          <a:xfrm>
            <a:off x="2880363" y="187960"/>
            <a:ext cx="6686549" cy="1640840"/>
          </a:xfrm>
          <a:prstGeom prst="flowChartMerg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2959" y="1899920"/>
            <a:ext cx="10801350" cy="52679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10696" tIns="55348" rIns="110696" bIns="55348" rtlCol="0" anchor="ctr"/>
          <a:lstStyle/>
          <a:p>
            <a:r>
              <a:rPr lang="bn-BD" sz="3900" dirty="0">
                <a:latin typeface="NikoshBAN" pitchFamily="2" charset="0"/>
                <a:cs typeface="NikoshBAN" pitchFamily="2" charset="0"/>
              </a:rPr>
              <a:t>১ । ইন্টারনেটের </a:t>
            </a:r>
            <a:r>
              <a:rPr lang="en-US" sz="3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dirty="0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dirty="0">
                <a:latin typeface="NikoshBAN" pitchFamily="2" charset="0"/>
                <a:cs typeface="NikoshBAN" pitchFamily="2" charset="0"/>
              </a:rPr>
              <a:t>ঘরে </a:t>
            </a:r>
            <a:r>
              <a:rPr lang="en-US" sz="3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dirty="0" smtClean="0">
                <a:latin typeface="NikoshBAN" pitchFamily="2" charset="0"/>
                <a:cs typeface="NikoshBAN" pitchFamily="2" charset="0"/>
              </a:rPr>
              <a:t>বসে </a:t>
            </a:r>
            <a:r>
              <a:rPr lang="en-US" sz="3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dirty="0" smtClean="0">
                <a:latin typeface="NikoshBAN" pitchFamily="2" charset="0"/>
                <a:cs typeface="NikoshBAN" pitchFamily="2" charset="0"/>
              </a:rPr>
              <a:t>কাজ </a:t>
            </a:r>
            <a:r>
              <a:rPr lang="en-US" sz="3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dirty="0" smtClean="0">
                <a:latin typeface="NikoshBAN" pitchFamily="2" charset="0"/>
                <a:cs typeface="NikoshBAN" pitchFamily="2" charset="0"/>
              </a:rPr>
              <a:t>করা </a:t>
            </a:r>
            <a:r>
              <a:rPr lang="en-US" sz="3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dirty="0" smtClean="0">
                <a:latin typeface="NikoshBAN" pitchFamily="2" charset="0"/>
                <a:cs typeface="NikoshBAN" pitchFamily="2" charset="0"/>
              </a:rPr>
              <a:t>যায় </a:t>
            </a:r>
            <a:r>
              <a:rPr lang="en-US" sz="3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dirty="0" smtClean="0">
                <a:latin typeface="NikoshBAN" pitchFamily="2" charset="0"/>
                <a:cs typeface="NikoshBAN" pitchFamily="2" charset="0"/>
              </a:rPr>
              <a:t>বল </a:t>
            </a:r>
            <a:r>
              <a:rPr lang="bn-BD" sz="39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bn-BD" sz="3900" dirty="0">
              <a:latin typeface="NikoshBAN" pitchFamily="2" charset="0"/>
              <a:cs typeface="NikoshBAN" pitchFamily="2" charset="0"/>
            </a:endParaRPr>
          </a:p>
          <a:p>
            <a:r>
              <a:rPr lang="bn-BD" sz="3900" dirty="0">
                <a:latin typeface="NikoshBAN" pitchFamily="2" charset="0"/>
                <a:cs typeface="NikoshBAN" pitchFamily="2" charset="0"/>
              </a:rPr>
              <a:t>২।মানুষের পরির্বতে রোবট </a:t>
            </a:r>
            <a:r>
              <a:rPr lang="en-US" sz="3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dirty="0" smtClean="0">
                <a:latin typeface="NikoshBAN" pitchFamily="2" charset="0"/>
                <a:cs typeface="NikoshBAN" pitchFamily="2" charset="0"/>
              </a:rPr>
              <a:t>কিভাবে </a:t>
            </a:r>
            <a:r>
              <a:rPr lang="en-US" sz="3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dirty="0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dirty="0">
                <a:latin typeface="NikoshBAN" pitchFamily="2" charset="0"/>
                <a:cs typeface="NikoshBAN" pitchFamily="2" charset="0"/>
              </a:rPr>
              <a:t>করে </a:t>
            </a:r>
            <a:r>
              <a:rPr lang="en-US" sz="3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dirty="0" smtClean="0">
                <a:latin typeface="NikoshBAN" pitchFamily="2" charset="0"/>
                <a:cs typeface="NikoshBAN" pitchFamily="2" charset="0"/>
              </a:rPr>
              <a:t>উল্লেখ </a:t>
            </a:r>
            <a:r>
              <a:rPr lang="en-US" sz="3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dirty="0" smtClean="0">
                <a:latin typeface="NikoshBAN" pitchFamily="2" charset="0"/>
                <a:cs typeface="NikoshBAN" pitchFamily="2" charset="0"/>
              </a:rPr>
              <a:t>কর </a:t>
            </a:r>
            <a:r>
              <a:rPr lang="bn-BD" sz="39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bn-BD" sz="3900" dirty="0">
              <a:latin typeface="NikoshBAN" pitchFamily="2" charset="0"/>
              <a:cs typeface="NikoshBAN" pitchFamily="2" charset="0"/>
            </a:endParaRPr>
          </a:p>
          <a:p>
            <a:r>
              <a:rPr lang="bn-BD" sz="3900" dirty="0">
                <a:latin typeface="NikoshBAN" pitchFamily="2" charset="0"/>
                <a:cs typeface="NikoshBAN" pitchFamily="2" charset="0"/>
              </a:rPr>
              <a:t>৩। ইন্টারনেটে </a:t>
            </a:r>
            <a:r>
              <a:rPr lang="bn-BD" sz="3900" dirty="0" smtClean="0">
                <a:latin typeface="NikoshBAN" pitchFamily="2" charset="0"/>
                <a:cs typeface="NikoshBAN" pitchFamily="2" charset="0"/>
              </a:rPr>
              <a:t>আউট</a:t>
            </a:r>
            <a:r>
              <a:rPr lang="en-US" sz="3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dirty="0">
                <a:latin typeface="NikoshBAN" pitchFamily="2" charset="0"/>
                <a:cs typeface="NikoshBAN" pitchFamily="2" charset="0"/>
              </a:rPr>
              <a:t>সোর্সিং সাইট গুলোর পরিচয় দাও ।</a:t>
            </a:r>
            <a:endParaRPr lang="en-US" sz="39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95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/>
          <p:cNvSpPr/>
          <p:nvPr/>
        </p:nvSpPr>
        <p:spPr>
          <a:xfrm>
            <a:off x="3086100" y="31404"/>
            <a:ext cx="6377940" cy="1727200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10696" tIns="55348" rIns="110696" bIns="55348" rtlCol="0" anchor="ctr"/>
          <a:lstStyle/>
          <a:p>
            <a:pPr algn="ctr"/>
            <a:r>
              <a:rPr lang="en-US" sz="4400" dirty="0">
                <a:latin typeface="NikoshBAN" pitchFamily="2" charset="0"/>
                <a:cs typeface="NikoshBAN" pitchFamily="2" charset="0"/>
              </a:rPr>
              <a:t>Well -Come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01" y="1758606"/>
            <a:ext cx="11120079" cy="60137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1734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240</Words>
  <Application>Microsoft Office PowerPoint</Application>
  <PresentationFormat>Custom</PresentationFormat>
  <Paragraphs>45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NikoshBAN</vt:lpstr>
      <vt:lpstr>Office Theme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TISTA MADRASH</dc:creator>
  <cp:lastModifiedBy>Lm Ashab Uddin Ridoy</cp:lastModifiedBy>
  <cp:revision>35</cp:revision>
  <dcterms:created xsi:type="dcterms:W3CDTF">2006-08-16T00:00:00Z</dcterms:created>
  <dcterms:modified xsi:type="dcterms:W3CDTF">2019-10-17T01:04:15Z</dcterms:modified>
</cp:coreProperties>
</file>