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8" r:id="rId5"/>
    <p:sldId id="258" r:id="rId6"/>
    <p:sldId id="261" r:id="rId7"/>
    <p:sldId id="285" r:id="rId8"/>
    <p:sldId id="263" r:id="rId9"/>
    <p:sldId id="259" r:id="rId10"/>
    <p:sldId id="284" r:id="rId11"/>
    <p:sldId id="286" r:id="rId12"/>
    <p:sldId id="260" r:id="rId13"/>
    <p:sldId id="262" r:id="rId14"/>
    <p:sldId id="287" r:id="rId15"/>
    <p:sldId id="264" r:id="rId16"/>
    <p:sldId id="289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 userDrawn="1"/>
        </p:nvSpPr>
        <p:spPr>
          <a:xfrm>
            <a:off x="1" y="0"/>
            <a:ext cx="425002" cy="6836229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 userDrawn="1"/>
        </p:nvSpPr>
        <p:spPr>
          <a:xfrm>
            <a:off x="11766998" y="0"/>
            <a:ext cx="425002" cy="6720114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 userDrawn="1"/>
        </p:nvSpPr>
        <p:spPr>
          <a:xfrm>
            <a:off x="1" y="0"/>
            <a:ext cx="12192000" cy="437882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 userDrawn="1"/>
        </p:nvSpPr>
        <p:spPr>
          <a:xfrm>
            <a:off x="165280" y="6420118"/>
            <a:ext cx="11838033" cy="437882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 userDrawn="1"/>
        </p:nvSpPr>
        <p:spPr>
          <a:xfrm>
            <a:off x="-159657" y="-116114"/>
            <a:ext cx="957942" cy="667657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 userDrawn="1"/>
        </p:nvSpPr>
        <p:spPr>
          <a:xfrm>
            <a:off x="-108857" y="6190343"/>
            <a:ext cx="979714" cy="703943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 userDrawn="1"/>
        </p:nvSpPr>
        <p:spPr>
          <a:xfrm>
            <a:off x="11524343" y="0"/>
            <a:ext cx="834570" cy="696686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 userDrawn="1"/>
        </p:nvSpPr>
        <p:spPr>
          <a:xfrm>
            <a:off x="11234058" y="6190343"/>
            <a:ext cx="957942" cy="667657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239657" y="6429829"/>
            <a:ext cx="265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>
                <a:latin typeface="Arial Black" panose="020B0A04020102020204" pitchFamily="34" charset="0"/>
              </a:rPr>
              <a:t>Sahin Alam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cision 6"/>
          <p:cNvSpPr/>
          <p:nvPr/>
        </p:nvSpPr>
        <p:spPr>
          <a:xfrm>
            <a:off x="1" y="0"/>
            <a:ext cx="425002" cy="6836229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11766998" y="0"/>
            <a:ext cx="425002" cy="6720114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1" y="0"/>
            <a:ext cx="12192000" cy="437882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165280" y="6420118"/>
            <a:ext cx="11838033" cy="437882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-159657" y="-116114"/>
            <a:ext cx="957942" cy="667657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-108857" y="6190343"/>
            <a:ext cx="979714" cy="703943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11524343" y="0"/>
            <a:ext cx="834570" cy="696686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11234058" y="6190343"/>
            <a:ext cx="957942" cy="667657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9400" contourW="12700">
            <a:bevelT w="215900" h="38100"/>
            <a:extrusionClr>
              <a:srgbClr val="00B05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39657" y="6429829"/>
            <a:ext cx="265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>
                <a:latin typeface="Arial Black" panose="020B0A04020102020204" pitchFamily="34" charset="0"/>
              </a:rPr>
              <a:t>Sahin Alam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7745" y="643944"/>
            <a:ext cx="6465195" cy="30007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20486" y="3979571"/>
            <a:ext cx="2936383" cy="122349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0260" y="1618445"/>
            <a:ext cx="1979054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খুতবা দেয়া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47481" y="3224011"/>
            <a:ext cx="1979054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জামাতে নামাজ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1194" y="4801673"/>
            <a:ext cx="1979054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সর্বসাধারণের অনুমতি থাকা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14423" y="609285"/>
            <a:ext cx="3618959" cy="106894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03689" y="2472743"/>
            <a:ext cx="3488029" cy="214004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44754" y="965915"/>
            <a:ext cx="2833353" cy="199622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770514" y="4159876"/>
            <a:ext cx="2923504" cy="192968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481847" y="528032"/>
            <a:ext cx="2730321" cy="1687133"/>
          </a:xfrm>
          <a:prstGeom prst="star16">
            <a:avLst/>
          </a:prstGeom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0034" y="1107583"/>
            <a:ext cx="159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68958" y="3528812"/>
            <a:ext cx="6143223" cy="126213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Wingdings" panose="05000000000000000000" pitchFamily="2" charset="2"/>
              <a:buChar char="q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শর্ত লিখ।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55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2580" y="1970466"/>
            <a:ext cx="2562896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ان يكون حرا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41942" y="595836"/>
            <a:ext cx="3236893" cy="110758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 ওয়াজিব হওয়ার শর্তাবলী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9021" y="3483732"/>
            <a:ext cx="2582214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NikoshBAN" panose="02000000000000000000" pitchFamily="2" charset="0"/>
              </a:rPr>
              <a:t> ان </a:t>
            </a:r>
            <a:r>
              <a:rPr lang="ar-SA" sz="20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يكون </a:t>
            </a:r>
            <a:r>
              <a:rPr lang="ar-SA" sz="2000" dirty="0">
                <a:solidFill>
                  <a:schemeClr val="tx1"/>
                </a:solidFill>
                <a:latin typeface="NikoshBAN" panose="02000000000000000000" pitchFamily="2" charset="0"/>
              </a:rPr>
              <a:t>صحيحا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28087" y="2090674"/>
            <a:ext cx="2541431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04476" y="4844606"/>
            <a:ext cx="2599386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 বয়স্ক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7506" y="5093594"/>
            <a:ext cx="2814034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NikoshBAN" panose="02000000000000000000" pitchFamily="2" charset="0"/>
              </a:rPr>
              <a:t> ان يكون بالغا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87305" y="3582476"/>
            <a:ext cx="2541431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1929486"/>
            <a:ext cx="1889236" cy="1107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3255044"/>
            <a:ext cx="1677205" cy="1076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34" y="4749363"/>
            <a:ext cx="1694752" cy="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2102" y="1996224"/>
            <a:ext cx="2629437" cy="10045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NikoshBAN" panose="02000000000000000000" pitchFamily="2" charset="0"/>
              </a:rPr>
              <a:t>ان  يكون  رجلا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88641" y="3490174"/>
            <a:ext cx="2511382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NikoshBAN" panose="02000000000000000000" pitchFamily="2" charset="0"/>
              </a:rPr>
              <a:t> ان  يكون  مقيما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15966" y="4814551"/>
            <a:ext cx="2470597" cy="8242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মুকিম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9954" y="5057104"/>
            <a:ext cx="2631584" cy="8242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NikoshBAN" panose="02000000000000000000" pitchFamily="2" charset="0"/>
              </a:rPr>
              <a:t>ان  يكون  عاقلا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79855" y="1867436"/>
            <a:ext cx="2541431" cy="8242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54982" y="3230449"/>
            <a:ext cx="2541431" cy="8242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বিবেকবান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29063" y="515154"/>
            <a:ext cx="3236893" cy="108182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ওয়াজিব হওয়ার শর্তাবলী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95" y="1805792"/>
            <a:ext cx="2776470" cy="1220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23" y="4636395"/>
            <a:ext cx="2733675" cy="1498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27" y="3061575"/>
            <a:ext cx="2800418" cy="14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56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417455" y="695458"/>
            <a:ext cx="2975019" cy="1635617"/>
          </a:xfrm>
          <a:prstGeom prst="star16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8520" y="1262130"/>
            <a:ext cx="171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28048" y="3106270"/>
            <a:ext cx="7528647" cy="1546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 উপর জুম’আর নামাজ ওয়াজিব খাতায় লিখ।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8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65183" y="888641"/>
            <a:ext cx="2408349" cy="824247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984280"/>
              </p:ext>
            </p:extLst>
          </p:nvPr>
        </p:nvGraphicFramePr>
        <p:xfrm>
          <a:off x="5599113" y="3208338"/>
          <a:ext cx="9937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Packager Shell Object" showAsIcon="1" r:id="rId3" imgW="993600" imgH="437760" progId="Package">
                  <p:embed/>
                </p:oleObj>
              </mc:Choice>
              <mc:Fallback>
                <p:oleObj name="Packager Shell Object" showAsIcon="1" r:id="rId3" imgW="993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9113" y="3208338"/>
                        <a:ext cx="9937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459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66696" y="965915"/>
            <a:ext cx="4391696" cy="117197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5623" y="3245476"/>
            <a:ext cx="7418231" cy="18931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“শুক্রবার যেন সপ্তাহিক ঈদের দিন” কথাটি বুঝিয়ে বল। ( ০৮ লাইনের মধ্যে লিখে আনবে )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97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1080" y="875762"/>
            <a:ext cx="5756857" cy="264016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237154" y="4005331"/>
            <a:ext cx="3438659" cy="9787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946" y="1957589"/>
            <a:ext cx="5061397" cy="367047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নূতন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০১৭১৮৩৪৯০০৮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shahinrampuri@gmail.com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0168" y="1957589"/>
            <a:ext cx="5061397" cy="36704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bn-BD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দশম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আল আক্বাঈদ ওয়াল ফিকহ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</a:t>
            </a:r>
          </a:p>
          <a:p>
            <a:pPr algn="ctr"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 অধ্যায়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 পরিচ্ছেদ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ছাত্র/ছাত্রী সংখ্যাঃ ৫০জন</a:t>
            </a:r>
          </a:p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>
              <a:defRPr/>
            </a:pPr>
            <a:r>
              <a:rPr lang="bn-BD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/06/2019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96355" y="548641"/>
            <a:ext cx="3667976" cy="773722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0615" y="2125013"/>
            <a:ext cx="5280338" cy="927279"/>
          </a:xfrm>
          <a:prstGeom prst="roundRect">
            <a:avLst/>
          </a:prstGeom>
          <a:noFill/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সপ্তাহিক ঈদের দিন বলা হয় কোন দিন কে 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4225" y="3938787"/>
            <a:ext cx="5280338" cy="927279"/>
          </a:xfrm>
          <a:prstGeom prst="roundRect">
            <a:avLst/>
          </a:prstGeom>
          <a:noFill/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শুক্রবারকে কেন ঈদের দিন বলা হয়?  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00058" y="1725768"/>
            <a:ext cx="2550017" cy="14553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শুক্রবারকে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8613820" y="3410755"/>
            <a:ext cx="2550017" cy="14553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জুময়ার জামাতের জন্য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0327" y="592428"/>
            <a:ext cx="5486400" cy="13522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একটি ভিডিও দেখি......।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850322"/>
              </p:ext>
            </p:extLst>
          </p:nvPr>
        </p:nvGraphicFramePr>
        <p:xfrm>
          <a:off x="5399602" y="3169701"/>
          <a:ext cx="1238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ackager Shell Object" showAsIcon="1" r:id="rId3" imgW="1237680" imgH="437760" progId="Package">
                  <p:embed/>
                </p:oleObj>
              </mc:Choice>
              <mc:Fallback>
                <p:oleObj name="Packager Shell Object" showAsIcon="1" r:id="rId3" imgW="1237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9602" y="3169701"/>
                        <a:ext cx="12382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3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72754" y="901521"/>
            <a:ext cx="3451539" cy="11075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2148" y="2730320"/>
            <a:ext cx="3902299" cy="25371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সালাতুল জুমু’আ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2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9726" y="708338"/>
            <a:ext cx="397957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80315" y="2343955"/>
            <a:ext cx="8306874" cy="3013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জুম’আর শাব্দিক অর্থ বলতে পারবে।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আদায় হওয়ার শর্তাবলী বর্ণনা করতে পারবে 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জুম’আর নামাজ ওয়াজিব হওয়ার শর্তাবলী ব্যাখ্যা করতে পারবে 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35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26524" y="1609859"/>
            <a:ext cx="4056845" cy="274319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967470" y="1487505"/>
            <a:ext cx="4198513" cy="27818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31832" y="4868214"/>
            <a:ext cx="2601532" cy="10431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জুমআর দৃশ্য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47905" y="4868213"/>
            <a:ext cx="2601532" cy="10431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খুতবার দৃশ্য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7454" y="489397"/>
            <a:ext cx="3039414" cy="1687132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solidFill>
                  <a:schemeClr val="tx1"/>
                </a:solidFill>
              </a:rPr>
              <a:t>جمعة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4704" y="3206840"/>
            <a:ext cx="1712890" cy="9787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جمع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55335" y="2318197"/>
            <a:ext cx="2575775" cy="6439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   </a:t>
            </a:r>
            <a:r>
              <a:rPr lang="ar-SA" sz="2400" b="1" dirty="0" smtClean="0">
                <a:solidFill>
                  <a:schemeClr val="tx1"/>
                </a:solidFill>
              </a:rPr>
              <a:t>ج</a:t>
            </a:r>
            <a:r>
              <a:rPr lang="bn-BD" sz="2400" b="1" dirty="0" smtClean="0">
                <a:solidFill>
                  <a:schemeClr val="tx1"/>
                </a:solidFill>
              </a:rPr>
              <a:t>-  </a:t>
            </a:r>
            <a:r>
              <a:rPr lang="ar-SA" sz="2400" b="1" dirty="0" smtClean="0">
                <a:solidFill>
                  <a:schemeClr val="tx1"/>
                </a:solidFill>
              </a:rPr>
              <a:t> م</a:t>
            </a:r>
            <a:r>
              <a:rPr lang="bn-BD" sz="2400" b="1" dirty="0" smtClean="0">
                <a:solidFill>
                  <a:schemeClr val="tx1"/>
                </a:solidFill>
              </a:rPr>
              <a:t>- </a:t>
            </a:r>
            <a:r>
              <a:rPr lang="ar-SA" sz="2400" b="1" dirty="0" smtClean="0">
                <a:solidFill>
                  <a:schemeClr val="tx1"/>
                </a:solidFill>
              </a:rPr>
              <a:t>  ع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3999" y="2137894"/>
            <a:ext cx="2395471" cy="759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 লোকের সমাগম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8" y="3362996"/>
            <a:ext cx="4261633" cy="23944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259910" y="3528811"/>
            <a:ext cx="2266682" cy="708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 হওয়া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 flipV="1">
            <a:off x="2807594" y="2640169"/>
            <a:ext cx="2047741" cy="105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7456868" y="2472744"/>
            <a:ext cx="1687131" cy="4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7431110" y="2640169"/>
            <a:ext cx="1931831" cy="86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87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3340" y="1506827"/>
            <a:ext cx="2363274" cy="104319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শহরতলি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8947" y="5072130"/>
            <a:ext cx="2363274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যোহরের ওয়াক্ত হওয়া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1142" y="3181083"/>
            <a:ext cx="2363274" cy="11011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বাদশা, বাদশার স্থলাভিসিক্ত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04574" y="711746"/>
            <a:ext cx="3515933" cy="953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জুম‘আ আদায় হওয়ার  শর্তাবলী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35639" y="2279560"/>
            <a:ext cx="2962142" cy="252425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809148" y="1107583"/>
            <a:ext cx="2781838" cy="1803042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873544" y="4031087"/>
            <a:ext cx="2807594" cy="209925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235</Words>
  <Application>Microsoft Office PowerPoint</Application>
  <PresentationFormat>Custom</PresentationFormat>
  <Paragraphs>66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User</cp:lastModifiedBy>
  <cp:revision>48</cp:revision>
  <dcterms:created xsi:type="dcterms:W3CDTF">2019-06-11T11:48:06Z</dcterms:created>
  <dcterms:modified xsi:type="dcterms:W3CDTF">2019-10-17T02:02:51Z</dcterms:modified>
</cp:coreProperties>
</file>