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2" autoAdjust="0"/>
    <p:restoredTop sz="94660"/>
  </p:normalViewPr>
  <p:slideViewPr>
    <p:cSldViewPr>
      <p:cViewPr>
        <p:scale>
          <a:sx n="51" d="100"/>
          <a:sy n="51" d="100"/>
        </p:scale>
        <p:origin x="-96" y="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10B825-1A3A-44F3-A1A2-BB14302A36E9}" type="datetimeFigureOut">
              <a:rPr lang="en-US" smtClean="0"/>
              <a:t>9/29/2019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F7E9B-6752-442F-8E22-1B524952F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57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76200" y="0"/>
            <a:ext cx="9220200" cy="6913417"/>
            <a:chOff x="-76200" y="0"/>
            <a:chExt cx="9220200" cy="6913417"/>
          </a:xfrm>
        </p:grpSpPr>
        <p:pic>
          <p:nvPicPr>
            <p:cNvPr id="2" name="Picture 1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6200" y="0"/>
              <a:ext cx="9144000" cy="152400"/>
            </a:xfrm>
            <a:prstGeom prst="rect">
              <a:avLst/>
            </a:prstGeom>
          </p:spPr>
        </p:pic>
        <p:pic>
          <p:nvPicPr>
            <p:cNvPr id="3" name="Picture 2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705600"/>
              <a:ext cx="9144000" cy="152400"/>
            </a:xfrm>
            <a:prstGeom prst="rect">
              <a:avLst/>
            </a:prstGeom>
          </p:spPr>
        </p:pic>
        <p:pic>
          <p:nvPicPr>
            <p:cNvPr id="5" name="Picture 4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-3403502" y="3403503"/>
              <a:ext cx="6781799" cy="127195"/>
            </a:xfrm>
            <a:prstGeom prst="rect">
              <a:avLst/>
            </a:prstGeom>
          </p:spPr>
        </p:pic>
        <p:pic>
          <p:nvPicPr>
            <p:cNvPr id="6" name="Picture 5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5689503" y="3458920"/>
              <a:ext cx="6781799" cy="127195"/>
            </a:xfrm>
            <a:prstGeom prst="rect">
              <a:avLst/>
            </a:prstGeom>
          </p:spPr>
        </p:pic>
      </p:grpSp>
      <p:pic>
        <p:nvPicPr>
          <p:cNvPr id="9" name="Picture 2" descr="C:\Users\Admin\Desktop\12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33" y="489080"/>
            <a:ext cx="7543800" cy="533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71600" y="1441579"/>
            <a:ext cx="6669314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dirty="0" err="1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9900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03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0" y="0"/>
            <a:ext cx="9220200" cy="6913417"/>
            <a:chOff x="-76200" y="0"/>
            <a:chExt cx="9220200" cy="6913417"/>
          </a:xfrm>
        </p:grpSpPr>
        <p:pic>
          <p:nvPicPr>
            <p:cNvPr id="3" name="Picture 2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6200" y="0"/>
              <a:ext cx="9144000" cy="152400"/>
            </a:xfrm>
            <a:prstGeom prst="rect">
              <a:avLst/>
            </a:prstGeom>
          </p:spPr>
        </p:pic>
        <p:pic>
          <p:nvPicPr>
            <p:cNvPr id="4" name="Picture 3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705600"/>
              <a:ext cx="9144000" cy="152400"/>
            </a:xfrm>
            <a:prstGeom prst="rect">
              <a:avLst/>
            </a:prstGeom>
          </p:spPr>
        </p:pic>
        <p:pic>
          <p:nvPicPr>
            <p:cNvPr id="5" name="Picture 4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-3403502" y="3403503"/>
              <a:ext cx="6781799" cy="127195"/>
            </a:xfrm>
            <a:prstGeom prst="rect">
              <a:avLst/>
            </a:prstGeom>
          </p:spPr>
        </p:pic>
        <p:pic>
          <p:nvPicPr>
            <p:cNvPr id="6" name="Picture 5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5689503" y="3458920"/>
              <a:ext cx="6781799" cy="127195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2438400" y="662107"/>
            <a:ext cx="4495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29594" y="2162413"/>
            <a:ext cx="5392388" cy="332398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মিয়াচান</a:t>
            </a:r>
            <a:endParaRPr lang="en-US" sz="36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6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সন্তোষ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জাহ্নবী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6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সন্তোষ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টাংগাইল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ই-মেইল-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md.miachan</a:t>
            </a:r>
            <a:r>
              <a:rPr lang="en-US" sz="24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1979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@gamail.com</a:t>
            </a:r>
            <a:endParaRPr lang="en-US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0781"/>
            <a:ext cx="2456212" cy="308724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2060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8234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0" y="0"/>
            <a:ext cx="9220200" cy="6913417"/>
            <a:chOff x="-76200" y="0"/>
            <a:chExt cx="9220200" cy="6913417"/>
          </a:xfrm>
        </p:grpSpPr>
        <p:pic>
          <p:nvPicPr>
            <p:cNvPr id="3" name="Picture 2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6200" y="0"/>
              <a:ext cx="9144000" cy="152400"/>
            </a:xfrm>
            <a:prstGeom prst="rect">
              <a:avLst/>
            </a:prstGeom>
          </p:spPr>
        </p:pic>
        <p:pic>
          <p:nvPicPr>
            <p:cNvPr id="4" name="Picture 3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705600"/>
              <a:ext cx="9144000" cy="152400"/>
            </a:xfrm>
            <a:prstGeom prst="rect">
              <a:avLst/>
            </a:prstGeom>
          </p:spPr>
        </p:pic>
        <p:pic>
          <p:nvPicPr>
            <p:cNvPr id="5" name="Picture 4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-3403502" y="3403503"/>
              <a:ext cx="6781799" cy="127195"/>
            </a:xfrm>
            <a:prstGeom prst="rect">
              <a:avLst/>
            </a:prstGeom>
          </p:spPr>
        </p:pic>
        <p:pic>
          <p:nvPicPr>
            <p:cNvPr id="6" name="Picture 5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5689503" y="3458920"/>
              <a:ext cx="6781799" cy="127195"/>
            </a:xfrm>
            <a:prstGeom prst="rect">
              <a:avLst/>
            </a:prstGeom>
          </p:spPr>
        </p:pic>
      </p:grpSp>
      <p:pic>
        <p:nvPicPr>
          <p:cNvPr id="7" name="Picture 2" descr="C:\Users\Admin\Desktop\129\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35" y="1710720"/>
            <a:ext cx="2820970" cy="358646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43200" y="453872"/>
            <a:ext cx="3124200" cy="104644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481790" y="1752708"/>
            <a:ext cx="5392388" cy="338554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৮ম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বিশ্বপরিচয়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দশম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সমষ্যা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৫০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 ২৯/০৯/২০১৯</a:t>
            </a:r>
          </a:p>
          <a:p>
            <a:r>
              <a:rPr lang="en-US" dirty="0" smtClean="0"/>
              <a:t>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2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0" y="0"/>
            <a:ext cx="9220200" cy="6913417"/>
            <a:chOff x="-76200" y="0"/>
            <a:chExt cx="9220200" cy="6913417"/>
          </a:xfrm>
        </p:grpSpPr>
        <p:pic>
          <p:nvPicPr>
            <p:cNvPr id="3" name="Picture 2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6200" y="0"/>
              <a:ext cx="9144000" cy="152400"/>
            </a:xfrm>
            <a:prstGeom prst="rect">
              <a:avLst/>
            </a:prstGeom>
          </p:spPr>
        </p:pic>
        <p:pic>
          <p:nvPicPr>
            <p:cNvPr id="4" name="Picture 3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705600"/>
              <a:ext cx="9144000" cy="152400"/>
            </a:xfrm>
            <a:prstGeom prst="rect">
              <a:avLst/>
            </a:prstGeom>
          </p:spPr>
        </p:pic>
        <p:pic>
          <p:nvPicPr>
            <p:cNvPr id="5" name="Picture 4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-3403502" y="3403503"/>
              <a:ext cx="6781799" cy="127195"/>
            </a:xfrm>
            <a:prstGeom prst="rect">
              <a:avLst/>
            </a:prstGeom>
          </p:spPr>
        </p:pic>
        <p:pic>
          <p:nvPicPr>
            <p:cNvPr id="6" name="Picture 5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5689503" y="3458920"/>
              <a:ext cx="6781799" cy="127195"/>
            </a:xfrm>
            <a:prstGeom prst="rect">
              <a:avLst/>
            </a:prstGeom>
          </p:spPr>
        </p:pic>
      </p:grpSp>
      <p:pic>
        <p:nvPicPr>
          <p:cNvPr id="7" name="Picture 2" descr="C:\Users\Admin\Desktop\153\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0" r="18915"/>
          <a:stretch/>
        </p:blipFill>
        <p:spPr bwMode="auto">
          <a:xfrm>
            <a:off x="502173" y="1576388"/>
            <a:ext cx="1990164" cy="1663700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153\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5" r="26142"/>
          <a:stretch/>
        </p:blipFill>
        <p:spPr bwMode="auto">
          <a:xfrm>
            <a:off x="6555456" y="3868802"/>
            <a:ext cx="2067662" cy="2303398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153\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8" r="12440"/>
          <a:stretch/>
        </p:blipFill>
        <p:spPr bwMode="auto">
          <a:xfrm>
            <a:off x="3675678" y="1550988"/>
            <a:ext cx="2084294" cy="1714500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153\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278" y="1192306"/>
            <a:ext cx="2076450" cy="2209800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153\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42" y="4191000"/>
            <a:ext cx="2641600" cy="1981200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153\46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810001" y="3996919"/>
            <a:ext cx="1931892" cy="2175281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43542" y="433626"/>
            <a:ext cx="84623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৭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১6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বছরের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বালক-বালিকাদের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752600" y="3091768"/>
            <a:ext cx="4495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কিশোর</a:t>
            </a:r>
            <a:endParaRPr lang="en-US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13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0" y="0"/>
            <a:ext cx="9220200" cy="6913417"/>
            <a:chOff x="-76200" y="0"/>
            <a:chExt cx="9220200" cy="6913417"/>
          </a:xfrm>
        </p:grpSpPr>
        <p:pic>
          <p:nvPicPr>
            <p:cNvPr id="3" name="Picture 2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6200" y="0"/>
              <a:ext cx="9144000" cy="152400"/>
            </a:xfrm>
            <a:prstGeom prst="rect">
              <a:avLst/>
            </a:prstGeom>
          </p:spPr>
        </p:pic>
        <p:pic>
          <p:nvPicPr>
            <p:cNvPr id="4" name="Picture 3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705600"/>
              <a:ext cx="9144000" cy="152400"/>
            </a:xfrm>
            <a:prstGeom prst="rect">
              <a:avLst/>
            </a:prstGeom>
          </p:spPr>
        </p:pic>
        <p:pic>
          <p:nvPicPr>
            <p:cNvPr id="5" name="Picture 4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-3403502" y="3403503"/>
              <a:ext cx="6781799" cy="127195"/>
            </a:xfrm>
            <a:prstGeom prst="rect">
              <a:avLst/>
            </a:prstGeom>
          </p:spPr>
        </p:pic>
        <p:pic>
          <p:nvPicPr>
            <p:cNvPr id="6" name="Picture 5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5689503" y="3458920"/>
              <a:ext cx="6781799" cy="127195"/>
            </a:xfrm>
            <a:prstGeom prst="rect">
              <a:avLst/>
            </a:prstGeom>
          </p:spPr>
        </p:pic>
      </p:grpSp>
      <p:pic>
        <p:nvPicPr>
          <p:cNvPr id="2050" name="Picture 2" descr="C:\Users\Admin\Desktop\153\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5597" y="1427285"/>
            <a:ext cx="1905260" cy="305652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153\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39" t="14844" r="19603" b="14844"/>
          <a:stretch/>
        </p:blipFill>
        <p:spPr bwMode="auto">
          <a:xfrm>
            <a:off x="3543300" y="1427284"/>
            <a:ext cx="2057400" cy="270765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153\8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1" r="8183" b="5228"/>
          <a:stretch/>
        </p:blipFill>
        <p:spPr bwMode="auto">
          <a:xfrm>
            <a:off x="1143000" y="4648200"/>
            <a:ext cx="2984028" cy="17526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153\1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477000" y="1535723"/>
            <a:ext cx="2260600" cy="2471416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153\1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501396"/>
            <a:ext cx="2438400" cy="1663700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81642" y="304800"/>
            <a:ext cx="8462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err="1" smtClean="0"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40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u="sng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u="sng" dirty="0" err="1" smtClean="0">
                <a:latin typeface="NikoshBAN" pitchFamily="2" charset="0"/>
                <a:cs typeface="NikoshBAN" pitchFamily="2" charset="0"/>
              </a:rPr>
              <a:t>অপরাধ</a:t>
            </a:r>
            <a:r>
              <a:rPr lang="en-US" sz="40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u="sng" dirty="0" err="1" smtClean="0">
                <a:latin typeface="NikoshBAN" pitchFamily="2" charset="0"/>
                <a:cs typeface="NikoshBAN" pitchFamily="2" charset="0"/>
              </a:rPr>
              <a:t>দেখছ</a:t>
            </a:r>
            <a:r>
              <a:rPr lang="en-US" sz="40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u="sng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0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u="sng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u="sng" dirty="0" err="1" smtClean="0">
                <a:latin typeface="NikoshBAN" pitchFamily="2" charset="0"/>
                <a:cs typeface="NikoshBAN" pitchFamily="2" charset="0"/>
              </a:rPr>
              <a:t>অপরাধ</a:t>
            </a:r>
            <a:r>
              <a:rPr lang="en-US" sz="40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u="sng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b="1" u="sng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b="1" u="sng" dirty="0"/>
          </a:p>
        </p:txBody>
      </p:sp>
      <p:sp>
        <p:nvSpPr>
          <p:cNvPr id="13" name="Rectangle 12"/>
          <p:cNvSpPr/>
          <p:nvPr/>
        </p:nvSpPr>
        <p:spPr>
          <a:xfrm>
            <a:off x="3015030" y="3738866"/>
            <a:ext cx="34868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অপরাধ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63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0" y="0"/>
            <a:ext cx="9220200" cy="6913417"/>
            <a:chOff x="-76200" y="0"/>
            <a:chExt cx="9220200" cy="6913417"/>
          </a:xfrm>
        </p:grpSpPr>
        <p:pic>
          <p:nvPicPr>
            <p:cNvPr id="3" name="Picture 2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6200" y="0"/>
              <a:ext cx="9144000" cy="152400"/>
            </a:xfrm>
            <a:prstGeom prst="rect">
              <a:avLst/>
            </a:prstGeom>
          </p:spPr>
        </p:pic>
        <p:pic>
          <p:nvPicPr>
            <p:cNvPr id="4" name="Picture 3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705600"/>
              <a:ext cx="9144000" cy="152400"/>
            </a:xfrm>
            <a:prstGeom prst="rect">
              <a:avLst/>
            </a:prstGeom>
          </p:spPr>
        </p:pic>
        <p:pic>
          <p:nvPicPr>
            <p:cNvPr id="5" name="Picture 4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-3403502" y="3403503"/>
              <a:ext cx="6781799" cy="127195"/>
            </a:xfrm>
            <a:prstGeom prst="rect">
              <a:avLst/>
            </a:prstGeom>
          </p:spPr>
        </p:pic>
        <p:pic>
          <p:nvPicPr>
            <p:cNvPr id="6" name="Picture 5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5689503" y="3458920"/>
              <a:ext cx="6781799" cy="127195"/>
            </a:xfrm>
            <a:prstGeom prst="rect">
              <a:avLst/>
            </a:prstGeom>
          </p:spPr>
        </p:pic>
      </p:grpSp>
      <p:pic>
        <p:nvPicPr>
          <p:cNvPr id="3074" name="Picture 2" descr="C:\Users\Admin\Desktop\153\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476" y="1600200"/>
            <a:ext cx="6564924" cy="3709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76550" y="311020"/>
            <a:ext cx="3390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sz="4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85800" y="57075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অপরাধের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ধারনা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708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0" y="0"/>
            <a:ext cx="9220200" cy="6913417"/>
            <a:chOff x="-76200" y="0"/>
            <a:chExt cx="9220200" cy="6913417"/>
          </a:xfrm>
        </p:grpSpPr>
        <p:pic>
          <p:nvPicPr>
            <p:cNvPr id="3" name="Picture 2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6200" y="0"/>
              <a:ext cx="9144000" cy="152400"/>
            </a:xfrm>
            <a:prstGeom prst="rect">
              <a:avLst/>
            </a:prstGeom>
          </p:spPr>
        </p:pic>
        <p:pic>
          <p:nvPicPr>
            <p:cNvPr id="4" name="Picture 3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705600"/>
              <a:ext cx="9144000" cy="152400"/>
            </a:xfrm>
            <a:prstGeom prst="rect">
              <a:avLst/>
            </a:prstGeom>
          </p:spPr>
        </p:pic>
        <p:pic>
          <p:nvPicPr>
            <p:cNvPr id="5" name="Picture 4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-3403502" y="3403503"/>
              <a:ext cx="6781799" cy="127195"/>
            </a:xfrm>
            <a:prstGeom prst="rect">
              <a:avLst/>
            </a:prstGeom>
          </p:spPr>
        </p:pic>
        <p:pic>
          <p:nvPicPr>
            <p:cNvPr id="6" name="Picture 5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5689503" y="3458920"/>
              <a:ext cx="6781799" cy="127195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2819400" y="643812"/>
            <a:ext cx="212910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 err="1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03747" y="1828800"/>
            <a:ext cx="65686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---------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8496" y="3010867"/>
            <a:ext cx="7363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অপরাধের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ধারনা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;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8496" y="3962399"/>
            <a:ext cx="8278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অপরাধের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;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656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0" y="0"/>
            <a:ext cx="9220200" cy="6913417"/>
            <a:chOff x="-76200" y="0"/>
            <a:chExt cx="9220200" cy="6913417"/>
          </a:xfrm>
        </p:grpSpPr>
        <p:pic>
          <p:nvPicPr>
            <p:cNvPr id="3" name="Picture 2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6200" y="0"/>
              <a:ext cx="9144000" cy="152400"/>
            </a:xfrm>
            <a:prstGeom prst="rect">
              <a:avLst/>
            </a:prstGeom>
          </p:spPr>
        </p:pic>
        <p:pic>
          <p:nvPicPr>
            <p:cNvPr id="4" name="Picture 3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705600"/>
              <a:ext cx="9144000" cy="152400"/>
            </a:xfrm>
            <a:prstGeom prst="rect">
              <a:avLst/>
            </a:prstGeom>
          </p:spPr>
        </p:pic>
        <p:pic>
          <p:nvPicPr>
            <p:cNvPr id="5" name="Picture 4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-3403502" y="3403503"/>
              <a:ext cx="6781799" cy="127195"/>
            </a:xfrm>
            <a:prstGeom prst="rect">
              <a:avLst/>
            </a:prstGeom>
          </p:spPr>
        </p:pic>
        <p:pic>
          <p:nvPicPr>
            <p:cNvPr id="6" name="Picture 5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5689503" y="3458920"/>
              <a:ext cx="6781799" cy="127195"/>
            </a:xfrm>
            <a:prstGeom prst="rect">
              <a:avLst/>
            </a:prstGeom>
          </p:spPr>
        </p:pic>
      </p:grpSp>
      <p:pic>
        <p:nvPicPr>
          <p:cNvPr id="4098" name="Picture 2" descr="C:\Users\Admin\Desktop\153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3619500" cy="23622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153\1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03" r="5385" b="10641"/>
          <a:stretch/>
        </p:blipFill>
        <p:spPr bwMode="auto">
          <a:xfrm>
            <a:off x="4876800" y="1828800"/>
            <a:ext cx="3598986" cy="23622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114550" y="685799"/>
            <a:ext cx="4533613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অপরাধ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2751" y="4385608"/>
            <a:ext cx="8364049" cy="193899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৭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১৬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বছরের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অপ্রাপ্তবয়স্ক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ছেলে-মেয়ে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কিশোর-কিশোরীদের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সংঘঠিত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অপরাধকেই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অপরাধ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50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0" y="0"/>
            <a:ext cx="9220200" cy="6913417"/>
            <a:chOff x="-76200" y="0"/>
            <a:chExt cx="9220200" cy="6913417"/>
          </a:xfrm>
        </p:grpSpPr>
        <p:pic>
          <p:nvPicPr>
            <p:cNvPr id="3" name="Picture 2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6200" y="0"/>
              <a:ext cx="9144000" cy="152400"/>
            </a:xfrm>
            <a:prstGeom prst="rect">
              <a:avLst/>
            </a:prstGeom>
          </p:spPr>
        </p:pic>
        <p:pic>
          <p:nvPicPr>
            <p:cNvPr id="4" name="Picture 3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705600"/>
              <a:ext cx="9144000" cy="152400"/>
            </a:xfrm>
            <a:prstGeom prst="rect">
              <a:avLst/>
            </a:prstGeom>
          </p:spPr>
        </p:pic>
        <p:pic>
          <p:nvPicPr>
            <p:cNvPr id="5" name="Picture 4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-3403502" y="3403503"/>
              <a:ext cx="6781799" cy="127195"/>
            </a:xfrm>
            <a:prstGeom prst="rect">
              <a:avLst/>
            </a:prstGeom>
          </p:spPr>
        </p:pic>
        <p:pic>
          <p:nvPicPr>
            <p:cNvPr id="6" name="Picture 5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5689503" y="3458920"/>
              <a:ext cx="6781799" cy="127195"/>
            </a:xfrm>
            <a:prstGeom prst="rect">
              <a:avLst/>
            </a:prstGeom>
          </p:spPr>
        </p:pic>
      </p:grpSp>
      <p:pic>
        <p:nvPicPr>
          <p:cNvPr id="5122" name="Picture 2" descr="C:\Users\Admin\Desktop\153\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26" y="4169512"/>
            <a:ext cx="3584248" cy="163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153\14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86"/>
          <a:stretch/>
        </p:blipFill>
        <p:spPr bwMode="auto">
          <a:xfrm>
            <a:off x="384224" y="1312505"/>
            <a:ext cx="3654376" cy="19812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dmin\Desktop\153\1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052" y="1349826"/>
            <a:ext cx="3821998" cy="195118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dmin\Desktop\153\1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114800"/>
            <a:ext cx="3534789" cy="167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627367" y="219670"/>
            <a:ext cx="5081840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অপরাধের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ধরন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97507" y="3352800"/>
            <a:ext cx="1957587" cy="707886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উত্ত্যক্ত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03316" y="3352800"/>
            <a:ext cx="2321469" cy="707886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এসিড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নিক্ষেপ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04670" y="5943600"/>
            <a:ext cx="1507144" cy="707886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চুরি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08500" y="5943600"/>
            <a:ext cx="1423788" cy="707886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খুন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4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0" y="0"/>
            <a:ext cx="9220200" cy="6913417"/>
            <a:chOff x="-76200" y="0"/>
            <a:chExt cx="9220200" cy="6913417"/>
          </a:xfrm>
        </p:grpSpPr>
        <p:pic>
          <p:nvPicPr>
            <p:cNvPr id="3" name="Picture 2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6200" y="0"/>
              <a:ext cx="9144000" cy="152400"/>
            </a:xfrm>
            <a:prstGeom prst="rect">
              <a:avLst/>
            </a:prstGeom>
          </p:spPr>
        </p:pic>
        <p:pic>
          <p:nvPicPr>
            <p:cNvPr id="4" name="Picture 3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705600"/>
              <a:ext cx="9144000" cy="152400"/>
            </a:xfrm>
            <a:prstGeom prst="rect">
              <a:avLst/>
            </a:prstGeom>
          </p:spPr>
        </p:pic>
        <p:pic>
          <p:nvPicPr>
            <p:cNvPr id="5" name="Picture 4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-3403502" y="3403503"/>
              <a:ext cx="6781799" cy="127195"/>
            </a:xfrm>
            <a:prstGeom prst="rect">
              <a:avLst/>
            </a:prstGeom>
          </p:spPr>
        </p:pic>
        <p:pic>
          <p:nvPicPr>
            <p:cNvPr id="6" name="Picture 5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5689503" y="3458920"/>
              <a:ext cx="6781799" cy="127195"/>
            </a:xfrm>
            <a:prstGeom prst="rect">
              <a:avLst/>
            </a:prstGeom>
          </p:spPr>
        </p:pic>
      </p:grpSp>
      <p:pic>
        <p:nvPicPr>
          <p:cNvPr id="6146" name="Picture 2" descr="C:\Users\Admin\Desktop\153\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26004"/>
            <a:ext cx="2418352" cy="1436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\Desktop\153\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243468"/>
            <a:ext cx="2492544" cy="1436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dmin\Desktop\153\19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" t="4366" r="32733"/>
          <a:stretch/>
        </p:blipFill>
        <p:spPr bwMode="auto">
          <a:xfrm>
            <a:off x="228601" y="3782786"/>
            <a:ext cx="2418352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Admin\Desktop\153\2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91" t="39101" r="37817" b="9786"/>
          <a:stretch/>
        </p:blipFill>
        <p:spPr bwMode="auto">
          <a:xfrm>
            <a:off x="6052455" y="3782786"/>
            <a:ext cx="2495432" cy="194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Admin\Desktop\153\2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0" r="13923"/>
          <a:stretch/>
        </p:blipFill>
        <p:spPr bwMode="auto">
          <a:xfrm>
            <a:off x="2895600" y="3782786"/>
            <a:ext cx="2492544" cy="203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Admin\Desktop\153\23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8"/>
          <a:stretch/>
        </p:blipFill>
        <p:spPr bwMode="auto">
          <a:xfrm>
            <a:off x="6052457" y="1243468"/>
            <a:ext cx="2495429" cy="1593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543209" y="219670"/>
            <a:ext cx="5250155" cy="923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অপরাধের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ধরন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18813" y="2806318"/>
            <a:ext cx="2367956" cy="707886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গাড়ি</a:t>
            </a:r>
            <a:r>
              <a:rPr lang="en-US" sz="4000" dirty="0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চুরি</a:t>
            </a:r>
            <a:r>
              <a:rPr lang="en-US" sz="4000" dirty="0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করা</a:t>
            </a:r>
            <a:endParaRPr lang="en-US" sz="4000" dirty="0">
              <a:ln>
                <a:solidFill>
                  <a:srgbClr val="FF000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180413" y="2769751"/>
            <a:ext cx="1728358" cy="707886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জুয়া</a:t>
            </a:r>
            <a:r>
              <a:rPr lang="en-US" sz="4000" dirty="0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খেলা</a:t>
            </a:r>
            <a:endParaRPr lang="en-US" sz="4000" dirty="0">
              <a:ln>
                <a:solidFill>
                  <a:srgbClr val="FF000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516611" y="2885931"/>
            <a:ext cx="1731564" cy="707886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পকেটমার</a:t>
            </a:r>
            <a:endParaRPr lang="en-US" sz="4000" dirty="0">
              <a:ln>
                <a:solidFill>
                  <a:srgbClr val="FF000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-19375" y="5773912"/>
            <a:ext cx="2547492" cy="707886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পরিক্ষায়</a:t>
            </a:r>
            <a:r>
              <a:rPr lang="en-US" sz="4000" dirty="0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নকল</a:t>
            </a:r>
            <a:r>
              <a:rPr lang="en-US" sz="4000" dirty="0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n>
                <a:solidFill>
                  <a:srgbClr val="FF000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667217" y="5823380"/>
            <a:ext cx="3248005" cy="707886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4000" dirty="0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পালানো</a:t>
            </a:r>
            <a:endParaRPr lang="en-US" sz="4000" dirty="0">
              <a:ln>
                <a:solidFill>
                  <a:srgbClr val="FF000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887588" y="5818501"/>
            <a:ext cx="2380781" cy="707886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মারামারি</a:t>
            </a:r>
            <a:r>
              <a:rPr lang="en-US" sz="4000" dirty="0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করা</a:t>
            </a:r>
            <a:endParaRPr lang="en-US" sz="4000" dirty="0">
              <a:ln>
                <a:solidFill>
                  <a:srgbClr val="FF000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10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0" y="0"/>
            <a:ext cx="9220200" cy="6913417"/>
            <a:chOff x="-76200" y="0"/>
            <a:chExt cx="9220200" cy="6913417"/>
          </a:xfrm>
        </p:grpSpPr>
        <p:pic>
          <p:nvPicPr>
            <p:cNvPr id="3" name="Picture 2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6200" y="0"/>
              <a:ext cx="9144000" cy="152400"/>
            </a:xfrm>
            <a:prstGeom prst="rect">
              <a:avLst/>
            </a:prstGeom>
          </p:spPr>
        </p:pic>
        <p:pic>
          <p:nvPicPr>
            <p:cNvPr id="4" name="Picture 3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705600"/>
              <a:ext cx="9144000" cy="152400"/>
            </a:xfrm>
            <a:prstGeom prst="rect">
              <a:avLst/>
            </a:prstGeom>
          </p:spPr>
        </p:pic>
        <p:pic>
          <p:nvPicPr>
            <p:cNvPr id="5" name="Picture 4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-3403502" y="3403503"/>
              <a:ext cx="6781799" cy="127195"/>
            </a:xfrm>
            <a:prstGeom prst="rect">
              <a:avLst/>
            </a:prstGeom>
          </p:spPr>
        </p:pic>
        <p:pic>
          <p:nvPicPr>
            <p:cNvPr id="6" name="Picture 5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5689503" y="3458920"/>
              <a:ext cx="6781799" cy="127195"/>
            </a:xfrm>
            <a:prstGeom prst="rect">
              <a:avLst/>
            </a:prstGeom>
          </p:spPr>
        </p:pic>
      </p:grpSp>
      <p:pic>
        <p:nvPicPr>
          <p:cNvPr id="7170" name="Picture 2" descr="C:\Users\Admin\Desktop\153\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10368"/>
            <a:ext cx="3467100" cy="1602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\Desktop\153\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828" y="1221947"/>
            <a:ext cx="3472543" cy="168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dmin\Desktop\153\4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24967"/>
            <a:ext cx="346710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Admin\Desktop\153\2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763" y="3824967"/>
            <a:ext cx="3467102" cy="2035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627367" y="275883"/>
            <a:ext cx="5081840" cy="76308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অপরাধের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ধরন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9441" y="3124200"/>
            <a:ext cx="3150221" cy="707886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0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বিনা</a:t>
            </a:r>
            <a:r>
              <a:rPr lang="en-US" sz="40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টিকেটে</a:t>
            </a:r>
            <a:r>
              <a:rPr lang="en-US" sz="40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ভ্রমন</a:t>
            </a:r>
            <a:endParaRPr lang="en-US" sz="40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21756" y="3124200"/>
            <a:ext cx="3203120" cy="707886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গাড়িতে</a:t>
            </a:r>
            <a:r>
              <a:rPr lang="en-US" sz="40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আগুন</a:t>
            </a:r>
            <a:r>
              <a:rPr lang="en-US" sz="40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দেয়া</a:t>
            </a:r>
            <a:endParaRPr lang="en-US" sz="40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84530" y="5908044"/>
            <a:ext cx="3610284" cy="707886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0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মেয়েদের</a:t>
            </a:r>
            <a:r>
              <a:rPr lang="en-US" sz="40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উত্ত্যক্ত</a:t>
            </a:r>
            <a:r>
              <a:rPr lang="en-US" sz="40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করা</a:t>
            </a:r>
            <a:endParaRPr lang="en-US" sz="40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554995" y="5900253"/>
            <a:ext cx="2736647" cy="707886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0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উচ্ছৃঙ্খল</a:t>
            </a:r>
            <a:r>
              <a:rPr lang="en-US" sz="40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আচরন</a:t>
            </a:r>
            <a:endParaRPr lang="en-US" sz="40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49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0" y="0"/>
            <a:ext cx="9220200" cy="6913417"/>
            <a:chOff x="-76200" y="0"/>
            <a:chExt cx="9220200" cy="6913417"/>
          </a:xfrm>
        </p:grpSpPr>
        <p:pic>
          <p:nvPicPr>
            <p:cNvPr id="3" name="Picture 2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6200" y="0"/>
              <a:ext cx="9144000" cy="152400"/>
            </a:xfrm>
            <a:prstGeom prst="rect">
              <a:avLst/>
            </a:prstGeom>
          </p:spPr>
        </p:pic>
        <p:pic>
          <p:nvPicPr>
            <p:cNvPr id="4" name="Picture 3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705600"/>
              <a:ext cx="9144000" cy="152400"/>
            </a:xfrm>
            <a:prstGeom prst="rect">
              <a:avLst/>
            </a:prstGeom>
          </p:spPr>
        </p:pic>
        <p:pic>
          <p:nvPicPr>
            <p:cNvPr id="5" name="Picture 4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-3403502" y="3403503"/>
              <a:ext cx="6781799" cy="127195"/>
            </a:xfrm>
            <a:prstGeom prst="rect">
              <a:avLst/>
            </a:prstGeom>
          </p:spPr>
        </p:pic>
        <p:pic>
          <p:nvPicPr>
            <p:cNvPr id="6" name="Picture 5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5689503" y="3458920"/>
              <a:ext cx="6781799" cy="127195"/>
            </a:xfrm>
            <a:prstGeom prst="rect">
              <a:avLst/>
            </a:prstGeom>
          </p:spPr>
        </p:pic>
      </p:grpSp>
      <p:pic>
        <p:nvPicPr>
          <p:cNvPr id="8194" name="Picture 2" descr="C:\Users\Admin\Desktop\153\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40" y="1123950"/>
            <a:ext cx="3173186" cy="177165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dmin\Desktop\153\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45" y="1138237"/>
            <a:ext cx="3386155" cy="17430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Admin\Desktop\153\2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554" y="4038600"/>
            <a:ext cx="3365046" cy="18288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Admin\Desktop\153\2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614" y="4095750"/>
            <a:ext cx="3173186" cy="177165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543209" y="228600"/>
            <a:ext cx="5250155" cy="69371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অপরাধের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ধরন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54620" y="3193575"/>
            <a:ext cx="2319866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000" dirty="0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নারী</a:t>
            </a:r>
            <a:r>
              <a:rPr lang="en-US" sz="4000" dirty="0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নির্যাতন</a:t>
            </a:r>
            <a:endParaRPr lang="en-US" sz="4000" dirty="0">
              <a:ln>
                <a:solidFill>
                  <a:srgbClr val="00206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589162" y="3193575"/>
            <a:ext cx="2351926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000" dirty="0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অশোভন</a:t>
            </a:r>
            <a:r>
              <a:rPr lang="en-US" sz="4000" dirty="0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ছবি</a:t>
            </a:r>
            <a:endParaRPr lang="en-US" sz="4000" dirty="0">
              <a:ln>
                <a:solidFill>
                  <a:srgbClr val="00206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7855" y="6093526"/>
            <a:ext cx="3215944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000" dirty="0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এসিড</a:t>
            </a:r>
            <a:r>
              <a:rPr lang="en-US" sz="4000" dirty="0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নিক্ষেপ</a:t>
            </a:r>
            <a:r>
              <a:rPr lang="en-US" sz="4000" dirty="0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করা</a:t>
            </a:r>
            <a:endParaRPr lang="en-US" sz="4000" dirty="0">
              <a:ln>
                <a:solidFill>
                  <a:srgbClr val="00206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854924" y="6093526"/>
            <a:ext cx="2034531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000" dirty="0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মাদক</a:t>
            </a:r>
            <a:r>
              <a:rPr lang="en-US" sz="4000" dirty="0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গ্রহণ</a:t>
            </a:r>
            <a:endParaRPr lang="en-US" sz="4000" dirty="0">
              <a:ln>
                <a:solidFill>
                  <a:srgbClr val="00206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67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0" y="0"/>
            <a:ext cx="9220200" cy="6913417"/>
            <a:chOff x="-76200" y="0"/>
            <a:chExt cx="9220200" cy="6913417"/>
          </a:xfrm>
        </p:grpSpPr>
        <p:pic>
          <p:nvPicPr>
            <p:cNvPr id="3" name="Picture 2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6200" y="0"/>
              <a:ext cx="9144000" cy="152400"/>
            </a:xfrm>
            <a:prstGeom prst="rect">
              <a:avLst/>
            </a:prstGeom>
          </p:spPr>
        </p:pic>
        <p:pic>
          <p:nvPicPr>
            <p:cNvPr id="4" name="Picture 3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705600"/>
              <a:ext cx="9144000" cy="152400"/>
            </a:xfrm>
            <a:prstGeom prst="rect">
              <a:avLst/>
            </a:prstGeom>
          </p:spPr>
        </p:pic>
        <p:pic>
          <p:nvPicPr>
            <p:cNvPr id="5" name="Picture 4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-3403502" y="3403503"/>
              <a:ext cx="6781799" cy="127195"/>
            </a:xfrm>
            <a:prstGeom prst="rect">
              <a:avLst/>
            </a:prstGeom>
          </p:spPr>
        </p:pic>
        <p:pic>
          <p:nvPicPr>
            <p:cNvPr id="6" name="Picture 5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5689503" y="3458920"/>
              <a:ext cx="6781799" cy="127195"/>
            </a:xfrm>
            <a:prstGeom prst="rect">
              <a:avLst/>
            </a:prstGeom>
          </p:spPr>
        </p:pic>
      </p:grpSp>
      <p:pic>
        <p:nvPicPr>
          <p:cNvPr id="9218" name="Picture 2" descr="C:\Users\Admin\Desktop\153\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56" y="1371600"/>
            <a:ext cx="3548744" cy="217131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dmin\Desktop\153\3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371600"/>
            <a:ext cx="3581401" cy="220397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543209" y="219670"/>
            <a:ext cx="5250155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অপরাধের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ধরন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47832" y="3821231"/>
            <a:ext cx="1619354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দারিদ্রতা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41121" y="3821231"/>
            <a:ext cx="1300356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হতাশা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13656" y="4567297"/>
            <a:ext cx="8196944" cy="2062103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দেশে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অপরাধের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অন্যতম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কারন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দারিদ্রতা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দরিদ্র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পরিবারের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সন্তানদের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সাধ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ইচ্ছা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অপূর্ণ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হতাশা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প্রত্যাশা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তাদেরকে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অপরাধের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ধাপিত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18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0" y="0"/>
            <a:ext cx="9220200" cy="6913417"/>
            <a:chOff x="-76200" y="0"/>
            <a:chExt cx="9220200" cy="6913417"/>
          </a:xfrm>
        </p:grpSpPr>
        <p:pic>
          <p:nvPicPr>
            <p:cNvPr id="3" name="Picture 2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6200" y="0"/>
              <a:ext cx="9144000" cy="152400"/>
            </a:xfrm>
            <a:prstGeom prst="rect">
              <a:avLst/>
            </a:prstGeom>
          </p:spPr>
        </p:pic>
        <p:pic>
          <p:nvPicPr>
            <p:cNvPr id="4" name="Picture 3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705600"/>
              <a:ext cx="9144000" cy="152400"/>
            </a:xfrm>
            <a:prstGeom prst="rect">
              <a:avLst/>
            </a:prstGeom>
          </p:spPr>
        </p:pic>
        <p:pic>
          <p:nvPicPr>
            <p:cNvPr id="5" name="Picture 4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-3403502" y="3403503"/>
              <a:ext cx="6781799" cy="127195"/>
            </a:xfrm>
            <a:prstGeom prst="rect">
              <a:avLst/>
            </a:prstGeom>
          </p:spPr>
        </p:pic>
        <p:pic>
          <p:nvPicPr>
            <p:cNvPr id="6" name="Picture 5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5689503" y="3458920"/>
              <a:ext cx="6781799" cy="127195"/>
            </a:xfrm>
            <a:prstGeom prst="rect">
              <a:avLst/>
            </a:prstGeom>
          </p:spPr>
        </p:pic>
      </p:grpSp>
      <p:pic>
        <p:nvPicPr>
          <p:cNvPr id="10242" name="Picture 2" descr="C:\Users\Admin\Desktop\153\3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2" r="7606"/>
          <a:stretch/>
        </p:blipFill>
        <p:spPr bwMode="auto">
          <a:xfrm>
            <a:off x="274426" y="1342783"/>
            <a:ext cx="3063163" cy="178141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Admin\Desktop\153\3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830" y="1342782"/>
            <a:ext cx="2847975" cy="178141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Admin\Desktop\153\3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5" r="10624"/>
          <a:stretch/>
        </p:blipFill>
        <p:spPr bwMode="auto">
          <a:xfrm>
            <a:off x="261355" y="4201162"/>
            <a:ext cx="3126582" cy="166623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Admin\Desktop\153\3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830" y="4204440"/>
            <a:ext cx="2924176" cy="170410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-21575" y="3254514"/>
            <a:ext cx="3655168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সুখি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পরিবারের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অভাব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91328" y="3254514"/>
            <a:ext cx="2085828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অকাল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মৃত্যু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4732" y="6044052"/>
            <a:ext cx="2395207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বিচ্ছেদ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606913" y="6071729"/>
            <a:ext cx="2715808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অতিরিক্ত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শাসন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43210" y="219670"/>
            <a:ext cx="5250155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অপরাধের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ধরন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514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/>
      <p:bldP spid="17" grpId="0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0" y="0"/>
            <a:ext cx="9220200" cy="6913417"/>
            <a:chOff x="-76200" y="0"/>
            <a:chExt cx="9220200" cy="6913417"/>
          </a:xfrm>
        </p:grpSpPr>
        <p:pic>
          <p:nvPicPr>
            <p:cNvPr id="3" name="Picture 2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6200" y="0"/>
              <a:ext cx="9144000" cy="152400"/>
            </a:xfrm>
            <a:prstGeom prst="rect">
              <a:avLst/>
            </a:prstGeom>
          </p:spPr>
        </p:pic>
        <p:pic>
          <p:nvPicPr>
            <p:cNvPr id="4" name="Picture 3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705600"/>
              <a:ext cx="9144000" cy="152400"/>
            </a:xfrm>
            <a:prstGeom prst="rect">
              <a:avLst/>
            </a:prstGeom>
          </p:spPr>
        </p:pic>
        <p:pic>
          <p:nvPicPr>
            <p:cNvPr id="5" name="Picture 4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-3403502" y="3403503"/>
              <a:ext cx="6781799" cy="127195"/>
            </a:xfrm>
            <a:prstGeom prst="rect">
              <a:avLst/>
            </a:prstGeom>
          </p:spPr>
        </p:pic>
        <p:pic>
          <p:nvPicPr>
            <p:cNvPr id="6" name="Picture 5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5689503" y="3458920"/>
              <a:ext cx="6781799" cy="127195"/>
            </a:xfrm>
            <a:prstGeom prst="rect">
              <a:avLst/>
            </a:prstGeom>
          </p:spPr>
        </p:pic>
      </p:grpSp>
      <p:pic>
        <p:nvPicPr>
          <p:cNvPr id="11266" name="Picture 2" descr="C:\Users\Admin\Desktop\153\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68199"/>
            <a:ext cx="2886076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Admin\Desktop\153\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21" y="3962400"/>
            <a:ext cx="252412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Admin\Desktop\153\3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240760"/>
            <a:ext cx="3210833" cy="180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8"/>
          <a:stretch/>
        </p:blipFill>
        <p:spPr>
          <a:xfrm>
            <a:off x="5363579" y="3962400"/>
            <a:ext cx="3208468" cy="18728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Rectangle 11"/>
          <p:cNvSpPr/>
          <p:nvPr/>
        </p:nvSpPr>
        <p:spPr>
          <a:xfrm>
            <a:off x="1059641" y="3254514"/>
            <a:ext cx="20104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খেলার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মাঠ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523003" y="3113157"/>
            <a:ext cx="28328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সংগীত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86704" y="5888926"/>
            <a:ext cx="21563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উপার্জন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665494" y="6008354"/>
            <a:ext cx="23374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চিত্ত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বিনোদন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43209" y="219670"/>
            <a:ext cx="52501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অপরাধের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ধরন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54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0" y="0"/>
            <a:ext cx="9220200" cy="6913417"/>
            <a:chOff x="-76200" y="0"/>
            <a:chExt cx="9220200" cy="6913417"/>
          </a:xfrm>
        </p:grpSpPr>
        <p:pic>
          <p:nvPicPr>
            <p:cNvPr id="3" name="Picture 2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6200" y="0"/>
              <a:ext cx="9144000" cy="152400"/>
            </a:xfrm>
            <a:prstGeom prst="rect">
              <a:avLst/>
            </a:prstGeom>
          </p:spPr>
        </p:pic>
        <p:pic>
          <p:nvPicPr>
            <p:cNvPr id="4" name="Picture 3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705600"/>
              <a:ext cx="9144000" cy="152400"/>
            </a:xfrm>
            <a:prstGeom prst="rect">
              <a:avLst/>
            </a:prstGeom>
          </p:spPr>
        </p:pic>
        <p:pic>
          <p:nvPicPr>
            <p:cNvPr id="5" name="Picture 4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-3403502" y="3403503"/>
              <a:ext cx="6781799" cy="127195"/>
            </a:xfrm>
            <a:prstGeom prst="rect">
              <a:avLst/>
            </a:prstGeom>
          </p:spPr>
        </p:pic>
        <p:pic>
          <p:nvPicPr>
            <p:cNvPr id="6" name="Picture 5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5689503" y="3458920"/>
              <a:ext cx="6781799" cy="127195"/>
            </a:xfrm>
            <a:prstGeom prst="rect">
              <a:avLst/>
            </a:prstGeom>
          </p:spPr>
        </p:pic>
      </p:grpSp>
      <p:pic>
        <p:nvPicPr>
          <p:cNvPr id="7" name="Picture 2" descr="C:\Users\Admin\Desktop\153\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07767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Admin\Desktop\153\4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930" y="135255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\Desktop\153\2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4" t="14404" b="12738"/>
          <a:stretch/>
        </p:blipFill>
        <p:spPr bwMode="auto">
          <a:xfrm>
            <a:off x="5369761" y="3886200"/>
            <a:ext cx="3186023" cy="204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153\39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11" r="20924"/>
          <a:stretch/>
        </p:blipFill>
        <p:spPr bwMode="auto">
          <a:xfrm>
            <a:off x="619189" y="3830704"/>
            <a:ext cx="2592680" cy="2074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543209" y="219670"/>
            <a:ext cx="5250155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অপরাধের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ধরন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53043" y="3016583"/>
            <a:ext cx="22236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বদলী</a:t>
            </a:r>
            <a:r>
              <a:rPr lang="en-US" sz="4000" dirty="0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চাকুরী</a:t>
            </a:r>
            <a:endParaRPr lang="en-US" sz="4000" dirty="0">
              <a:ln>
                <a:solidFill>
                  <a:srgbClr val="00206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00014" y="3007873"/>
            <a:ext cx="19688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4000" dirty="0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বন্ধুত্ব</a:t>
            </a:r>
            <a:endParaRPr lang="en-US" sz="4000" dirty="0">
              <a:ln>
                <a:solidFill>
                  <a:srgbClr val="00206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843718" y="6073914"/>
            <a:ext cx="22381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4000" dirty="0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পালানো</a:t>
            </a:r>
            <a:endParaRPr lang="en-US" sz="4000" dirty="0">
              <a:ln>
                <a:solidFill>
                  <a:srgbClr val="00206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64805" y="5935824"/>
            <a:ext cx="32560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সংসার</a:t>
            </a:r>
            <a:r>
              <a:rPr lang="en-US" sz="4000" dirty="0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ত্যাগী</a:t>
            </a:r>
            <a:r>
              <a:rPr lang="en-US" sz="4000" dirty="0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পিতা</a:t>
            </a:r>
            <a:endParaRPr lang="en-US" sz="4000" dirty="0">
              <a:ln>
                <a:solidFill>
                  <a:srgbClr val="00206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56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0" y="0"/>
            <a:ext cx="9220200" cy="6913417"/>
            <a:chOff x="-76200" y="0"/>
            <a:chExt cx="9220200" cy="6913417"/>
          </a:xfrm>
        </p:grpSpPr>
        <p:pic>
          <p:nvPicPr>
            <p:cNvPr id="3" name="Picture 2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6200" y="0"/>
              <a:ext cx="9144000" cy="152400"/>
            </a:xfrm>
            <a:prstGeom prst="rect">
              <a:avLst/>
            </a:prstGeom>
          </p:spPr>
        </p:pic>
        <p:pic>
          <p:nvPicPr>
            <p:cNvPr id="4" name="Picture 3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705600"/>
              <a:ext cx="9144000" cy="152400"/>
            </a:xfrm>
            <a:prstGeom prst="rect">
              <a:avLst/>
            </a:prstGeom>
          </p:spPr>
        </p:pic>
        <p:pic>
          <p:nvPicPr>
            <p:cNvPr id="5" name="Picture 4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-3403502" y="3403503"/>
              <a:ext cx="6781799" cy="127195"/>
            </a:xfrm>
            <a:prstGeom prst="rect">
              <a:avLst/>
            </a:prstGeom>
          </p:spPr>
        </p:pic>
        <p:pic>
          <p:nvPicPr>
            <p:cNvPr id="6" name="Picture 5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5689503" y="3458920"/>
              <a:ext cx="6781799" cy="127195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2438400" y="18715"/>
            <a:ext cx="3962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b="1" dirty="0" err="1" smtClean="0">
                <a:ln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8000" b="1" dirty="0" smtClean="0">
                <a:ln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ln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000" b="1" dirty="0">
              <a:ln/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2" descr="C:\Users\Admin\Desktop\1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899777"/>
            <a:ext cx="4800600" cy="400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77286" y="4858692"/>
            <a:ext cx="7637027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অপরাধের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৫টি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73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0" y="0"/>
            <a:ext cx="9220200" cy="6913417"/>
            <a:chOff x="-76200" y="0"/>
            <a:chExt cx="9220200" cy="6913417"/>
          </a:xfrm>
        </p:grpSpPr>
        <p:pic>
          <p:nvPicPr>
            <p:cNvPr id="3" name="Picture 2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6200" y="0"/>
              <a:ext cx="9144000" cy="152400"/>
            </a:xfrm>
            <a:prstGeom prst="rect">
              <a:avLst/>
            </a:prstGeom>
          </p:spPr>
        </p:pic>
        <p:pic>
          <p:nvPicPr>
            <p:cNvPr id="4" name="Picture 3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705600"/>
              <a:ext cx="9144000" cy="152400"/>
            </a:xfrm>
            <a:prstGeom prst="rect">
              <a:avLst/>
            </a:prstGeom>
          </p:spPr>
        </p:pic>
        <p:pic>
          <p:nvPicPr>
            <p:cNvPr id="5" name="Picture 4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-3403502" y="3403503"/>
              <a:ext cx="6781799" cy="127195"/>
            </a:xfrm>
            <a:prstGeom prst="rect">
              <a:avLst/>
            </a:prstGeom>
          </p:spPr>
        </p:pic>
        <p:pic>
          <p:nvPicPr>
            <p:cNvPr id="6" name="Picture 5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5689503" y="3458920"/>
              <a:ext cx="6781799" cy="127195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3256020" y="639748"/>
            <a:ext cx="2611380" cy="132343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1251" y="3005435"/>
            <a:ext cx="8741496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অপরাধ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67267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0" y="0"/>
            <a:ext cx="9220200" cy="6913417"/>
            <a:chOff x="-76200" y="0"/>
            <a:chExt cx="9220200" cy="6913417"/>
          </a:xfrm>
        </p:grpSpPr>
        <p:pic>
          <p:nvPicPr>
            <p:cNvPr id="3" name="Picture 2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6200" y="0"/>
              <a:ext cx="9144000" cy="152400"/>
            </a:xfrm>
            <a:prstGeom prst="rect">
              <a:avLst/>
            </a:prstGeom>
          </p:spPr>
        </p:pic>
        <p:pic>
          <p:nvPicPr>
            <p:cNvPr id="4" name="Picture 3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705600"/>
              <a:ext cx="9144000" cy="152400"/>
            </a:xfrm>
            <a:prstGeom prst="rect">
              <a:avLst/>
            </a:prstGeom>
          </p:spPr>
        </p:pic>
        <p:pic>
          <p:nvPicPr>
            <p:cNvPr id="5" name="Picture 4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-3403502" y="3403503"/>
              <a:ext cx="6781799" cy="127195"/>
            </a:xfrm>
            <a:prstGeom prst="rect">
              <a:avLst/>
            </a:prstGeom>
          </p:spPr>
        </p:pic>
        <p:pic>
          <p:nvPicPr>
            <p:cNvPr id="6" name="Picture 5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5689503" y="3458920"/>
              <a:ext cx="6781799" cy="127195"/>
            </a:xfrm>
            <a:prstGeom prst="rect">
              <a:avLst/>
            </a:prstGeom>
          </p:spPr>
        </p:pic>
      </p:grpSp>
      <p:sp>
        <p:nvSpPr>
          <p:cNvPr id="8" name="Round Single Corner Rectangle 7"/>
          <p:cNvSpPr/>
          <p:nvPr/>
        </p:nvSpPr>
        <p:spPr>
          <a:xfrm>
            <a:off x="928396" y="548972"/>
            <a:ext cx="3581400" cy="1083276"/>
          </a:xfrm>
          <a:prstGeom prst="round1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72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72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72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2" descr="C:\Users\Admin\Desktop\1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04" y="1579417"/>
            <a:ext cx="4176496" cy="388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724400" y="1783579"/>
            <a:ext cx="36576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কারণে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শিশু-কিশোরদের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অপরাধী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করে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তোলে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40735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6200" y="0"/>
            <a:ext cx="9220200" cy="6913417"/>
            <a:chOff x="-76200" y="0"/>
            <a:chExt cx="9220200" cy="6913417"/>
          </a:xfrm>
        </p:grpSpPr>
        <p:pic>
          <p:nvPicPr>
            <p:cNvPr id="3" name="Picture 2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76200" y="0"/>
              <a:ext cx="9144000" cy="152400"/>
            </a:xfrm>
            <a:prstGeom prst="rect">
              <a:avLst/>
            </a:prstGeom>
          </p:spPr>
        </p:pic>
        <p:pic>
          <p:nvPicPr>
            <p:cNvPr id="4" name="Picture 3" descr="Chrysanthemum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705600"/>
              <a:ext cx="9144000" cy="152400"/>
            </a:xfrm>
            <a:prstGeom prst="rect">
              <a:avLst/>
            </a:prstGeom>
          </p:spPr>
        </p:pic>
        <p:pic>
          <p:nvPicPr>
            <p:cNvPr id="5" name="Picture 4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-3403502" y="3403503"/>
              <a:ext cx="6781799" cy="127195"/>
            </a:xfrm>
            <a:prstGeom prst="rect">
              <a:avLst/>
            </a:prstGeom>
          </p:spPr>
        </p:pic>
        <p:pic>
          <p:nvPicPr>
            <p:cNvPr id="6" name="Picture 5" descr="Chrysanthemum.jpg"/>
            <p:cNvPicPr>
              <a:picLocks noChangeAspect="1"/>
            </p:cNvPicPr>
            <p:nvPr/>
          </p:nvPicPr>
          <p:blipFill rotWithShape="1">
            <a:blip r:embed="rId2"/>
            <a:srcRect r="11136"/>
            <a:stretch/>
          </p:blipFill>
          <p:spPr>
            <a:xfrm rot="5400000">
              <a:off x="5689503" y="3458920"/>
              <a:ext cx="6781799" cy="127195"/>
            </a:xfrm>
            <a:prstGeom prst="rect">
              <a:avLst/>
            </a:prstGeom>
          </p:spPr>
        </p:pic>
      </p:grpSp>
      <p:pic>
        <p:nvPicPr>
          <p:cNvPr id="7" name="Picture 2" descr="C:\Users\Admin\Desktop\13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52400"/>
            <a:ext cx="9016804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20362" y="655420"/>
            <a:ext cx="8305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0" b="1" dirty="0" err="1" smtClean="0">
                <a:ln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8000" b="1" dirty="0" smtClean="0">
                <a:ln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8000" b="1" dirty="0" err="1" smtClean="0">
                <a:ln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b="1" dirty="0">
              <a:ln/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0362" y="4392475"/>
            <a:ext cx="8305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>
                <a:ln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ভাল</a:t>
            </a:r>
            <a:r>
              <a:rPr lang="en-US" sz="4800" b="1" dirty="0" smtClean="0">
                <a:ln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থাকো</a:t>
            </a:r>
            <a:r>
              <a:rPr lang="en-US" sz="4800" b="1" dirty="0" smtClean="0">
                <a:ln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সবাই</a:t>
            </a:r>
            <a:endParaRPr lang="en-US" sz="4800" b="1" dirty="0" smtClean="0">
              <a:ln/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b="1" dirty="0" err="1" smtClean="0">
                <a:ln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আল্লাহ</a:t>
            </a:r>
            <a:r>
              <a:rPr lang="en-US" sz="4800" b="1" dirty="0" smtClean="0">
                <a:ln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হাফেজ</a:t>
            </a:r>
            <a:endParaRPr lang="en-US" sz="4800" b="1" dirty="0">
              <a:ln/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76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302</Words>
  <Application>Microsoft Office PowerPoint</Application>
  <PresentationFormat>On-screen Show (4:3)</PresentationFormat>
  <Paragraphs>81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Admin</cp:lastModifiedBy>
  <cp:revision>103</cp:revision>
  <dcterms:created xsi:type="dcterms:W3CDTF">2006-08-16T00:00:00Z</dcterms:created>
  <dcterms:modified xsi:type="dcterms:W3CDTF">2019-09-29T11:27:45Z</dcterms:modified>
</cp:coreProperties>
</file>