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02" r:id="rId2"/>
    <p:sldId id="303" r:id="rId3"/>
    <p:sldId id="305" r:id="rId4"/>
    <p:sldId id="282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8" r:id="rId17"/>
    <p:sldId id="319" r:id="rId18"/>
    <p:sldId id="32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7E5F2"/>
    <a:srgbClr val="CC0066"/>
    <a:srgbClr val="00B050"/>
    <a:srgbClr val="FDDBF9"/>
    <a:srgbClr val="0060A8"/>
    <a:srgbClr val="29792B"/>
    <a:srgbClr val="AEC87A"/>
    <a:srgbClr val="B7CE88"/>
    <a:srgbClr val="BBD18F"/>
    <a:srgbClr val="F3D5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323" autoAdjust="0"/>
  </p:normalViewPr>
  <p:slideViewPr>
    <p:cSldViewPr>
      <p:cViewPr>
        <p:scale>
          <a:sx n="76" d="100"/>
          <a:sy n="76" d="100"/>
        </p:scale>
        <p:origin x="-98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D302A-846B-4CE4-98A0-71A49E9B0D7B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7179F-F05F-412F-9801-2A860FC60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430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2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3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5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9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10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12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13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14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15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20165F-1BBB-4E7B-833B-9688529F2C51}" type="slidenum">
              <a:rPr lang="en-US" altLang="en-US" smtClean="0">
                <a:latin typeface="Calibri" pitchFamily="34" charset="0"/>
              </a:rPr>
              <a:pPr eaLnBrk="1" hangingPunct="1"/>
              <a:t>18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28.jpeg"/><Relationship Id="rId5" Type="http://schemas.openxmlformats.org/officeDocument/2006/relationships/image" Target="../media/image20.jpeg"/><Relationship Id="rId10" Type="http://schemas.openxmlformats.org/officeDocument/2006/relationships/image" Target="../media/image27.jpeg"/><Relationship Id="rId4" Type="http://schemas.openxmlformats.org/officeDocument/2006/relationships/image" Target="../media/image25.jpeg"/><Relationship Id="rId9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04799" y="533399"/>
            <a:ext cx="8458199" cy="57912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684916"/>
            <a:ext cx="78075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GOOD MORNING</a:t>
            </a:r>
            <a:endParaRPr lang="en-US" sz="6000" b="1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8737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1905000" y="457200"/>
            <a:ext cx="4876800" cy="1228725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+mj-lt"/>
              </a:rPr>
              <a:t>INTRODUCING</a:t>
            </a:r>
            <a:endParaRPr lang="en-US" sz="4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3505200"/>
            <a:ext cx="5534024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SUBJECT: </a:t>
            </a:r>
            <a:r>
              <a:rPr lang="en-US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English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baseline="300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Paper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CLASS: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Six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Lesson -12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352800"/>
            <a:ext cx="68135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Md. Mia Chan</a:t>
            </a:r>
            <a:endParaRPr lang="en-US" sz="3200" b="1" i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000" b="1" i="1" dirty="0">
                <a:latin typeface="Andalus" pitchFamily="18" charset="-78"/>
                <a:cs typeface="Andalus" pitchFamily="18" charset="-78"/>
              </a:rPr>
              <a:t>Assistant </a:t>
            </a:r>
            <a:r>
              <a:rPr lang="en-US" sz="2000" b="1" i="1" dirty="0" smtClean="0">
                <a:latin typeface="Andalus" pitchFamily="18" charset="-78"/>
                <a:cs typeface="Andalus" pitchFamily="18" charset="-78"/>
              </a:rPr>
              <a:t>Headmaster</a:t>
            </a:r>
            <a:endParaRPr lang="en-US" sz="2000" b="1" i="1" dirty="0"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000" b="1" i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Santosh</a:t>
            </a:r>
            <a:r>
              <a:rPr lang="en-US" sz="2000" b="1" i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i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Jahnavi</a:t>
            </a:r>
            <a:r>
              <a:rPr lang="en-US" sz="2000" b="1" i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High School </a:t>
            </a:r>
            <a:endParaRPr lang="en-US" sz="2000" b="1" i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000" b="1" i="1" dirty="0" err="1">
                <a:latin typeface="Andalus" pitchFamily="18" charset="-78"/>
                <a:cs typeface="Andalus" pitchFamily="18" charset="-78"/>
              </a:rPr>
              <a:t>Tangail</a:t>
            </a:r>
            <a:r>
              <a:rPr lang="en-US" sz="2000" b="1" i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i="1" dirty="0" err="1">
                <a:latin typeface="Andalus" pitchFamily="18" charset="-78"/>
                <a:cs typeface="Andalus" pitchFamily="18" charset="-78"/>
              </a:rPr>
              <a:t>Sadar</a:t>
            </a:r>
            <a:r>
              <a:rPr lang="en-US" sz="2000" b="1" i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i="1" dirty="0" err="1">
                <a:latin typeface="Andalus" pitchFamily="18" charset="-78"/>
                <a:cs typeface="Andalus" pitchFamily="18" charset="-78"/>
              </a:rPr>
              <a:t>Tangail</a:t>
            </a:r>
            <a:r>
              <a:rPr lang="en-US" sz="2000" b="1" i="1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pPr algn="ctr"/>
            <a:r>
              <a:rPr lang="en-US" sz="2000" b="1" i="1" dirty="0">
                <a:latin typeface="Andalus" pitchFamily="18" charset="-78"/>
                <a:cs typeface="Andalus" pitchFamily="18" charset="-78"/>
              </a:rPr>
              <a:t> Mobile : </a:t>
            </a:r>
            <a:r>
              <a:rPr lang="en-US" sz="2000" b="1" i="1" dirty="0" smtClean="0">
                <a:latin typeface="Andalus" pitchFamily="18" charset="-78"/>
                <a:cs typeface="Andalus" pitchFamily="18" charset="-78"/>
              </a:rPr>
              <a:t>01714-367164</a:t>
            </a:r>
            <a:endParaRPr lang="en-US" sz="20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0" y="28194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</a:rPr>
              <a:t>Prepared by</a:t>
            </a:r>
            <a:endParaRPr lang="en-US" sz="3600" b="1" i="1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981200"/>
            <a:ext cx="2267596" cy="22675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1901280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595" y="533400"/>
            <a:ext cx="7523654" cy="2401156"/>
            <a:chOff x="533400" y="685800"/>
            <a:chExt cx="8458200" cy="24011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3925"/>
            <a:stretch/>
          </p:blipFill>
          <p:spPr>
            <a:xfrm>
              <a:off x="4002483" y="685800"/>
              <a:ext cx="2093518" cy="240115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594" r="11118"/>
            <a:stretch/>
          </p:blipFill>
          <p:spPr>
            <a:xfrm>
              <a:off x="6518562" y="685801"/>
              <a:ext cx="2473038" cy="240115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33400" y="685800"/>
              <a:ext cx="3054879" cy="239569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" name="Group 10"/>
          <p:cNvGrpSpPr/>
          <p:nvPr/>
        </p:nvGrpSpPr>
        <p:grpSpPr>
          <a:xfrm>
            <a:off x="651467" y="2827011"/>
            <a:ext cx="7920940" cy="3495693"/>
            <a:chOff x="724296" y="1790541"/>
            <a:chExt cx="7920940" cy="492970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18" r="6775"/>
            <a:stretch/>
          </p:blipFill>
          <p:spPr>
            <a:xfrm>
              <a:off x="5334000" y="3721900"/>
              <a:ext cx="3311236" cy="239270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Rectangle 12"/>
            <p:cNvSpPr/>
            <p:nvPr/>
          </p:nvSpPr>
          <p:spPr>
            <a:xfrm>
              <a:off x="3921208" y="1791913"/>
              <a:ext cx="2274982" cy="52322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Shalikh/Myna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16233" y="6120825"/>
              <a:ext cx="2305503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Cuckoo (</a:t>
              </a:r>
              <a:r>
                <a:rPr lang="en-US" sz="2800" b="1" dirty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</a:t>
              </a:r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okil)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11073" y="6197025"/>
              <a:ext cx="289976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Tuntuni/Tailorbird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19200" y="3721900"/>
              <a:ext cx="2086642" cy="25265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Rectangle 21"/>
            <p:cNvSpPr/>
            <p:nvPr/>
          </p:nvSpPr>
          <p:spPr>
            <a:xfrm>
              <a:off x="7008073" y="1867762"/>
              <a:ext cx="95865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Crow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4296" y="1790541"/>
              <a:ext cx="225106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Magpie Robin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70792" y="252478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6992" y="553275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14400" y="762000"/>
            <a:ext cx="7403720" cy="5857220"/>
            <a:chOff x="914400" y="762000"/>
            <a:chExt cx="7403720" cy="58572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22175" y="3810000"/>
              <a:ext cx="2195945" cy="228787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657"/>
            <a:stretch/>
          </p:blipFill>
          <p:spPr>
            <a:xfrm>
              <a:off x="6072354" y="762000"/>
              <a:ext cx="2017166" cy="237883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2292"/>
            <a:stretch/>
          </p:blipFill>
          <p:spPr>
            <a:xfrm>
              <a:off x="990600" y="3733800"/>
              <a:ext cx="2481544" cy="235776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5576192" y="5532750"/>
              <a:ext cx="36740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9</a:t>
              </a:r>
              <a:endParaRPr lang="en-US" sz="28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05767" y="6019800"/>
              <a:ext cx="123283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Heron</a:t>
              </a:r>
              <a:endParaRPr lang="en-US" sz="32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08320" y="3109311"/>
              <a:ext cx="206998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Woodpecker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71600" y="6096000"/>
              <a:ext cx="167866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Kingfisher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637" b="4180"/>
            <a:stretch/>
          </p:blipFill>
          <p:spPr>
            <a:xfrm>
              <a:off x="914400" y="762000"/>
              <a:ext cx="3062843" cy="2211239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1509253" y="3033111"/>
              <a:ext cx="122931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Moyna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576192" y="2438400"/>
              <a:ext cx="36740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7</a:t>
              </a:r>
              <a:endParaRPr lang="en-US" sz="28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299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363" y="457200"/>
            <a:ext cx="74072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1570" y="1012237"/>
            <a:ext cx="6727030" cy="456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50594" y="2505670"/>
            <a:ext cx="5842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Birds of Bangladesh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4874" y="1795353"/>
            <a:ext cx="5505126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Learning outcomes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762000" y="3169053"/>
            <a:ext cx="784859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By the end of the lesson the students will be able to</a:t>
            </a:r>
          </a:p>
          <a:p>
            <a:pPr marL="457200" indent="-457200"/>
            <a:r>
              <a:rPr lang="en-US" sz="2800" dirty="0" smtClean="0">
                <a:solidFill>
                  <a:srgbClr val="FF0000"/>
                </a:solidFill>
              </a:rPr>
              <a:t>1. Talk </a:t>
            </a:r>
            <a:r>
              <a:rPr lang="en-US" sz="2800" dirty="0">
                <a:solidFill>
                  <a:srgbClr val="FF0000"/>
                </a:solidFill>
              </a:rPr>
              <a:t>about the video and pictures.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en-US" sz="2800" dirty="0" smtClean="0">
                <a:solidFill>
                  <a:srgbClr val="FF0000"/>
                </a:solidFill>
              </a:rPr>
              <a:t>2. Read </a:t>
            </a:r>
            <a:r>
              <a:rPr lang="en-US" sz="2800" dirty="0">
                <a:solidFill>
                  <a:srgbClr val="FF0000"/>
                </a:solidFill>
              </a:rPr>
              <a:t>and understand text.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en-US" sz="2800" dirty="0" smtClean="0">
                <a:solidFill>
                  <a:srgbClr val="FF0000"/>
                </a:solidFill>
              </a:rPr>
              <a:t>3. Write </a:t>
            </a:r>
            <a:r>
              <a:rPr lang="en-US" sz="2800" dirty="0">
                <a:solidFill>
                  <a:srgbClr val="FF0000"/>
                </a:solidFill>
              </a:rPr>
              <a:t>answers to questions.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en-US" sz="2800" dirty="0" smtClean="0">
                <a:solidFill>
                  <a:srgbClr val="FF0000"/>
                </a:solidFill>
              </a:rPr>
              <a:t>4. Write </a:t>
            </a:r>
            <a:r>
              <a:rPr lang="en-US" sz="2800" dirty="0">
                <a:solidFill>
                  <a:srgbClr val="FF0000"/>
                </a:solidFill>
              </a:rPr>
              <a:t>a short paragraph. 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15" t="11084"/>
          <a:stretch/>
        </p:blipFill>
        <p:spPr>
          <a:xfrm>
            <a:off x="648656" y="387262"/>
            <a:ext cx="7391401" cy="5715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799258" y="810628"/>
            <a:ext cx="5306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Can you tell the name of this bird?</a:t>
            </a:r>
          </a:p>
        </p:txBody>
      </p:sp>
      <p:sp>
        <p:nvSpPr>
          <p:cNvPr id="3" name="Rectangle 2"/>
          <p:cNvSpPr/>
          <p:nvPr/>
        </p:nvSpPr>
        <p:spPr>
          <a:xfrm>
            <a:off x="3013823" y="4629297"/>
            <a:ext cx="3507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Blackheaded</a:t>
            </a:r>
            <a:r>
              <a:rPr lang="en-US" sz="32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Oriole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038600" y="5214072"/>
            <a:ext cx="19463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(Benebau)</a:t>
            </a:r>
            <a:endParaRPr lang="en-US" sz="32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849" b="5767"/>
          <a:stretch/>
        </p:blipFill>
        <p:spPr>
          <a:xfrm>
            <a:off x="762000" y="609600"/>
            <a:ext cx="7467599" cy="5720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4267200" y="1752600"/>
            <a:ext cx="36152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Describe the picture</a:t>
            </a:r>
            <a:endParaRPr lang="en-US" sz="320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32" t="7273" r="21316" b="3434"/>
          <a:stretch/>
        </p:blipFill>
        <p:spPr>
          <a:xfrm>
            <a:off x="1997315" y="571333"/>
            <a:ext cx="4022486" cy="4405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7E5F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85800" y="609600"/>
            <a:ext cx="13115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What is the colour of its body?</a:t>
            </a:r>
            <a:r>
              <a:rPr lang="en-US" sz="2800" b="1" i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 Yellow</a:t>
            </a:r>
          </a:p>
          <a:p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8266" y="4977257"/>
            <a:ext cx="2910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Can you guess what is the length of this bird?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</a:rPr>
              <a:t>            25cm</a:t>
            </a:r>
            <a:endParaRPr lang="en-US" sz="2400" b="1" i="1" dirty="0">
              <a:solidFill>
                <a:srgbClr val="C00000"/>
              </a:solidFill>
            </a:endParaRPr>
          </a:p>
          <a:p>
            <a:endParaRPr lang="en-US" sz="2400" b="1" i="1" dirty="0"/>
          </a:p>
        </p:txBody>
      </p:sp>
      <p:sp>
        <p:nvSpPr>
          <p:cNvPr id="3" name="Rectangle 2"/>
          <p:cNvSpPr/>
          <p:nvPr/>
        </p:nvSpPr>
        <p:spPr>
          <a:xfrm>
            <a:off x="5845175" y="869582"/>
            <a:ext cx="2514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What is the </a:t>
            </a:r>
            <a:r>
              <a:rPr lang="en-US" sz="2400" b="1" i="1" dirty="0" err="1">
                <a:solidFill>
                  <a:srgbClr val="FF0000"/>
                </a:solidFill>
              </a:rPr>
              <a:t>colour</a:t>
            </a:r>
            <a:r>
              <a:rPr lang="en-US" sz="2400" b="1" i="1" dirty="0">
                <a:solidFill>
                  <a:srgbClr val="FF0000"/>
                </a:solidFill>
              </a:rPr>
              <a:t> of its beak</a:t>
            </a:r>
            <a:r>
              <a:rPr lang="en-US" b="1" i="1" dirty="0" smtClean="0"/>
              <a:t>?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  Red</a:t>
            </a:r>
            <a:endParaRPr lang="en-US" b="1" i="1" dirty="0">
              <a:solidFill>
                <a:srgbClr val="C00000"/>
              </a:solidFill>
            </a:endParaRPr>
          </a:p>
          <a:p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6248108" y="2642050"/>
            <a:ext cx="236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What is the </a:t>
            </a:r>
            <a:r>
              <a:rPr lang="en-US" sz="2400" b="1" i="1" dirty="0" err="1">
                <a:solidFill>
                  <a:srgbClr val="002060"/>
                </a:solidFill>
              </a:rPr>
              <a:t>colour</a:t>
            </a:r>
            <a:r>
              <a:rPr lang="en-US" sz="2400" b="1" i="1" dirty="0">
                <a:solidFill>
                  <a:srgbClr val="002060"/>
                </a:solidFill>
              </a:rPr>
              <a:t> of its throat, tail and some part of its </a:t>
            </a:r>
            <a:r>
              <a:rPr lang="en-US" sz="2400" b="1" i="1" dirty="0" smtClean="0">
                <a:solidFill>
                  <a:srgbClr val="002060"/>
                </a:solidFill>
              </a:rPr>
              <a:t>wings?</a:t>
            </a:r>
            <a:r>
              <a:rPr lang="en-US" sz="2400" b="1" i="1" dirty="0"/>
              <a:t> Black</a:t>
            </a:r>
          </a:p>
          <a:p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522220"/>
            <a:ext cx="3664907" cy="3037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328"/>
          <a:stretch/>
        </p:blipFill>
        <p:spPr>
          <a:xfrm>
            <a:off x="4503107" y="553535"/>
            <a:ext cx="3592196" cy="29850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2187575" y="3538603"/>
            <a:ext cx="53882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Guess what does this bird eat?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7575" y="4355812"/>
            <a:ext cx="5165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60A8"/>
                </a:solidFill>
              </a:rPr>
              <a:t>All kinds of insects and worm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381000"/>
            <a:ext cx="3212530" cy="3479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095" y="381000"/>
            <a:ext cx="3276600" cy="3479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609600" y="3733800"/>
            <a:ext cx="6847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/>
              <a:t>Can you guess by which the nest is made of ?</a:t>
            </a:r>
          </a:p>
        </p:txBody>
      </p:sp>
      <p:sp>
        <p:nvSpPr>
          <p:cNvPr id="3" name="Rectangle 2"/>
          <p:cNvSpPr/>
          <p:nvPr/>
        </p:nvSpPr>
        <p:spPr>
          <a:xfrm>
            <a:off x="2616080" y="4648200"/>
            <a:ext cx="5037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Dry grass and barks of trees.</a:t>
            </a: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094" y="493734"/>
            <a:ext cx="6858000" cy="4574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1009094" y="5237053"/>
            <a:ext cx="7525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Both the male and female birds build their nest.</a:t>
            </a: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533400"/>
            <a:ext cx="7543800" cy="449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838200" y="5254515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black headed Oriole lays two or three eggs at a time.</a:t>
            </a:r>
          </a:p>
        </p:txBody>
      </p:sp>
    </p:spTree>
    <p:extLst>
      <p:ext uri="{BB962C8B-B14F-4D97-AF65-F5344CB8AC3E}">
        <p14:creationId xmlns:p14="http://schemas.microsoft.com/office/powerpoint/2010/main" xmlns="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09095" y="609600"/>
            <a:ext cx="7096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29792B"/>
                </a:solidFill>
              </a:rPr>
              <a:t>Read the passage about ‘</a:t>
            </a:r>
            <a:r>
              <a:rPr lang="en-US" sz="2400" b="1" dirty="0" err="1">
                <a:solidFill>
                  <a:srgbClr val="29792B"/>
                </a:solidFill>
              </a:rPr>
              <a:t>Benebau</a:t>
            </a:r>
            <a:r>
              <a:rPr lang="en-US" sz="2400" b="1" dirty="0">
                <a:solidFill>
                  <a:srgbClr val="29792B"/>
                </a:solidFill>
              </a:rPr>
              <a:t>’ from the text book and write the answer of the following questions.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53271" y="1716107"/>
            <a:ext cx="7755553" cy="3907253"/>
            <a:chOff x="311256" y="1716107"/>
            <a:chExt cx="8848383" cy="3907253"/>
          </a:xfrm>
        </p:grpSpPr>
        <p:sp>
          <p:nvSpPr>
            <p:cNvPr id="10" name="TextBox 9"/>
            <p:cNvSpPr txBox="1"/>
            <p:nvPr/>
          </p:nvSpPr>
          <p:spPr>
            <a:xfrm>
              <a:off x="381000" y="1716107"/>
              <a:ext cx="632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1. What are we proud of?</a:t>
              </a:r>
              <a:endParaRPr lang="en-US" sz="28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5910" y="2869742"/>
              <a:ext cx="86937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2. In which countries is Blackheaded Oriole seen?</a:t>
              </a:r>
              <a:endParaRPr lang="en-US" sz="28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1256" y="4576920"/>
              <a:ext cx="632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3</a:t>
              </a:r>
              <a:r>
                <a:rPr lang="en-US" sz="2800" b="1" dirty="0" smtClean="0"/>
                <a:t>. How is its call?</a:t>
              </a:r>
              <a:endParaRPr lang="en-US" sz="28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89559" y="2286000"/>
              <a:ext cx="74340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60A8"/>
                  </a:solidFill>
                </a:rPr>
                <a:t>Ans: We are proud of our soil, forest, fruits and birds.</a:t>
              </a:r>
              <a:endParaRPr lang="en-US" sz="2400" b="1" dirty="0">
                <a:solidFill>
                  <a:srgbClr val="0060A8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89560" y="5100140"/>
              <a:ext cx="72540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60A8"/>
                  </a:solidFill>
                </a:rPr>
                <a:t>Ans: Its call is sweet and pleasant.</a:t>
              </a:r>
              <a:endParaRPr lang="en-US" sz="2800" b="1" dirty="0">
                <a:solidFill>
                  <a:srgbClr val="0060A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02622" y="3653084"/>
              <a:ext cx="76830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60A8"/>
                  </a:solidFill>
                </a:rPr>
                <a:t>Ans: It is seen in Bangladesh, India, Srilanka, Mayanmar and some countries .</a:t>
              </a:r>
              <a:endParaRPr lang="en-US" sz="2800" b="1" dirty="0">
                <a:solidFill>
                  <a:srgbClr val="0060A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573614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838198" y="609600"/>
            <a:ext cx="7467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B050"/>
                </a:solidFill>
              </a:rPr>
              <a:t>Look at the bird ‘Tia’ and write a paragraph on it using the clues given.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261" t="7191" r="6072" b="12755"/>
          <a:stretch/>
        </p:blipFill>
        <p:spPr>
          <a:xfrm>
            <a:off x="2895600" y="1545851"/>
            <a:ext cx="2881745" cy="4087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8" name="Group 7"/>
          <p:cNvGrpSpPr/>
          <p:nvPr/>
        </p:nvGrpSpPr>
        <p:grpSpPr>
          <a:xfrm>
            <a:off x="1009095" y="1440597"/>
            <a:ext cx="7677705" cy="4947818"/>
            <a:chOff x="95250" y="1113590"/>
            <a:chExt cx="9528524" cy="5274825"/>
          </a:xfrm>
        </p:grpSpPr>
        <p:sp>
          <p:nvSpPr>
            <p:cNvPr id="9" name="TextBox 8"/>
            <p:cNvSpPr txBox="1"/>
            <p:nvPr/>
          </p:nvSpPr>
          <p:spPr>
            <a:xfrm>
              <a:off x="6102927" y="2272342"/>
              <a:ext cx="3520847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w</a:t>
              </a:r>
              <a:r>
                <a:rPr lang="en-US" sz="2400" b="1" dirty="0" smtClean="0"/>
                <a:t>hole body green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24415" y="5121348"/>
              <a:ext cx="2578270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42 cm length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71409" y="2888901"/>
              <a:ext cx="2663227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t</a:t>
              </a:r>
              <a:r>
                <a:rPr lang="en-US" sz="2400" b="1" dirty="0" smtClean="0">
                  <a:solidFill>
                    <a:srgbClr val="0070C0"/>
                  </a:solidFill>
                </a:rPr>
                <a:t>all, slim tail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9105" y="2397616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</a:t>
              </a:r>
              <a:r>
                <a:rPr lang="en-US" sz="2400" b="1" dirty="0" smtClean="0"/>
                <a:t>trong, curved red beak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9887" y="111359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y</a:t>
              </a:r>
              <a:r>
                <a:rPr lang="en-US" sz="2400" b="1" dirty="0" smtClean="0">
                  <a:solidFill>
                    <a:srgbClr val="0070C0"/>
                  </a:solidFill>
                </a:rPr>
                <a:t>ellow and round eyes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3148" y="3626730"/>
              <a:ext cx="15118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feet red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250" y="4495589"/>
              <a:ext cx="2819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f</a:t>
              </a:r>
              <a:r>
                <a:rPr lang="en-US" sz="2400" b="1" dirty="0" smtClean="0"/>
                <a:t>ound all over </a:t>
              </a:r>
              <a:r>
                <a:rPr lang="en-US" sz="2400" b="1" dirty="0"/>
                <a:t>B</a:t>
              </a:r>
              <a:r>
                <a:rPr lang="en-US" sz="2400" b="1" dirty="0" smtClean="0"/>
                <a:t>angladesh</a:t>
              </a:r>
              <a:endParaRPr lang="en-US" sz="2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9803" y="5557418"/>
              <a:ext cx="2895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Eats grass, nuts, chilli and fruits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92561" y="3707976"/>
              <a:ext cx="2807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m</a:t>
              </a:r>
              <a:r>
                <a:rPr lang="en-US" sz="2400" b="1" dirty="0" smtClean="0"/>
                <a:t>akes nest in Shimul tree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834891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25824" y="1121499"/>
            <a:ext cx="8174439" cy="4385604"/>
            <a:chOff x="304800" y="1275282"/>
            <a:chExt cx="9097957" cy="438560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261" t="7191" r="6072" b="12755"/>
            <a:stretch/>
          </p:blipFill>
          <p:spPr>
            <a:xfrm>
              <a:off x="4227014" y="1275282"/>
              <a:ext cx="1342513" cy="190404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4800" y="1281545"/>
              <a:ext cx="2241692" cy="168126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4800" y="3318164"/>
              <a:ext cx="1634836" cy="163483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18" r="6775"/>
            <a:stretch/>
          </p:blipFill>
          <p:spPr>
            <a:xfrm>
              <a:off x="1988127" y="3318164"/>
              <a:ext cx="2224086" cy="160712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73927" y="1286930"/>
              <a:ext cx="1384116" cy="167588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3925"/>
            <a:stretch/>
          </p:blipFill>
          <p:spPr>
            <a:xfrm>
              <a:off x="5569527" y="1286930"/>
              <a:ext cx="1487122" cy="170565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594" r="11118"/>
            <a:stretch/>
          </p:blipFill>
          <p:spPr>
            <a:xfrm>
              <a:off x="7169727" y="1286930"/>
              <a:ext cx="1729662" cy="16793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657"/>
            <a:stretch/>
          </p:blipFill>
          <p:spPr>
            <a:xfrm>
              <a:off x="4274127" y="3297994"/>
              <a:ext cx="1378527" cy="16256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21927" y="3297994"/>
              <a:ext cx="1508720" cy="157187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2292"/>
            <a:stretch/>
          </p:blipFill>
          <p:spPr>
            <a:xfrm>
              <a:off x="7322127" y="3318164"/>
              <a:ext cx="1633169" cy="155170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600700" y="4953000"/>
              <a:ext cx="88020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000" b="1" dirty="0" smtClean="0">
                  <a:solidFill>
                    <a:srgbClr val="C00000"/>
                  </a:solidFill>
                </a:rPr>
                <a:t>Let</a:t>
              </a:r>
              <a:r>
                <a:rPr lang="en-US" sz="4000" b="1" dirty="0">
                  <a:solidFill>
                    <a:srgbClr val="C00000"/>
                  </a:solidFill>
                </a:rPr>
                <a:t> </a:t>
              </a:r>
              <a:r>
                <a:rPr lang="en-US" sz="4000" b="1" dirty="0" smtClean="0">
                  <a:solidFill>
                    <a:srgbClr val="C00000"/>
                  </a:solidFill>
                </a:rPr>
                <a:t>us live happily and peacefully.</a:t>
              </a:r>
              <a:endParaRPr lang="en-US" sz="4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205053" y="340371"/>
            <a:ext cx="3974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Please don’t cut trees.</a:t>
            </a:r>
          </a:p>
        </p:txBody>
      </p:sp>
    </p:spTree>
    <p:extLst>
      <p:ext uri="{BB962C8B-B14F-4D97-AF65-F5344CB8AC3E}">
        <p14:creationId xmlns:p14="http://schemas.microsoft.com/office/powerpoint/2010/main" xmlns="" val="8834891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1569" y="3429000"/>
            <a:ext cx="6727031" cy="2148681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48636"/>
              </a:avLst>
            </a:prstTxWarp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 Rounded MT Bold" pitchFamily="34" charset="0"/>
              </a:rPr>
              <a:t>THANK YOU</a:t>
            </a:r>
            <a:endParaRPr lang="en-US" sz="3600" b="1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57203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1851</TotalTime>
  <Words>389</Words>
  <Application>Microsoft Office PowerPoint</Application>
  <PresentationFormat>On-screen Show (4:3)</PresentationFormat>
  <Paragraphs>82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Urban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abc</cp:lastModifiedBy>
  <cp:revision>248</cp:revision>
  <dcterms:created xsi:type="dcterms:W3CDTF">2006-08-16T00:00:00Z</dcterms:created>
  <dcterms:modified xsi:type="dcterms:W3CDTF">2019-10-17T13:28:56Z</dcterms:modified>
</cp:coreProperties>
</file>