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media/audio11.wav" ContentType="audio/x-wav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3" r:id="rId3"/>
    <p:sldId id="264" r:id="rId4"/>
    <p:sldId id="281" r:id="rId5"/>
    <p:sldId id="282" r:id="rId6"/>
    <p:sldId id="265" r:id="rId7"/>
    <p:sldId id="266" r:id="rId8"/>
    <p:sldId id="272" r:id="rId9"/>
    <p:sldId id="275" r:id="rId10"/>
    <p:sldId id="276" r:id="rId11"/>
    <p:sldId id="257" r:id="rId12"/>
    <p:sldId id="277" r:id="rId13"/>
    <p:sldId id="278" r:id="rId14"/>
    <p:sldId id="280" r:id="rId15"/>
    <p:sldId id="262" r:id="rId16"/>
    <p:sldId id="268" r:id="rId17"/>
    <p:sldId id="269" r:id="rId18"/>
    <p:sldId id="270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4624" autoAdjust="0"/>
  </p:normalViewPr>
  <p:slideViewPr>
    <p:cSldViewPr snapToGrid="0">
      <p:cViewPr varScale="1">
        <p:scale>
          <a:sx n="41" d="100"/>
          <a:sy n="41" d="100"/>
        </p:scale>
        <p:origin x="-94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135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925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849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10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119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074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3816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9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204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6752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003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AC176-B580-4D0D-989F-7DBE37F7CD59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5D3A2-C87C-4703-BF79-7179344800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12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1.wav"/><Relationship Id="rId5" Type="http://schemas.openxmlformats.org/officeDocument/2006/relationships/image" Target="../media/image14.gif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1.wav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1.wav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11.wav"/><Relationship Id="rId3" Type="http://schemas.openxmlformats.org/officeDocument/2006/relationships/image" Target="../media/image2.png"/><Relationship Id="rId7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1.wav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1.wav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uble Wave 2"/>
          <p:cNvSpPr/>
          <p:nvPr/>
        </p:nvSpPr>
        <p:spPr>
          <a:xfrm>
            <a:off x="1254035" y="1667064"/>
            <a:ext cx="10306594" cy="3947653"/>
          </a:xfrm>
          <a:prstGeom prst="doubleWav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48243" y="2236763"/>
            <a:ext cx="10751573" cy="282927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4">
              <a:avLst/>
            </a:prstTxWarp>
            <a:spAutoFit/>
            <a:scene3d>
              <a:camera prst="orthographicFront">
                <a:rot lat="304500" lon="2347765" rev="593140"/>
              </a:camera>
              <a:lightRig rig="harsh" dir="t"/>
            </a:scene3d>
            <a:sp3d z="25400" extrusionH="63500" contourW="12700" prstMaterial="matte">
              <a:bevelT h="25400" prst="convex"/>
              <a:bevelB w="12700" h="88900" prst="divot"/>
              <a:extrusionClr>
                <a:srgbClr val="C20830"/>
              </a:extrusionClr>
              <a:contourClr>
                <a:srgbClr val="FF0000"/>
              </a:contourClr>
            </a:sp3d>
          </a:bodyPr>
          <a:lstStyle/>
          <a:p>
            <a:pPr algn="ctr"/>
            <a:r>
              <a:rPr lang="en-US" sz="16600" b="1" dirty="0" err="1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mKj</a:t>
            </a:r>
            <a:r>
              <a:rPr lang="en-US" sz="166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13800" b="1" dirty="0" err="1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cÖksmv</a:t>
            </a:r>
            <a:r>
              <a:rPr lang="en-US" sz="138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13800" b="1" dirty="0" err="1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gnvb</a:t>
            </a:r>
            <a:r>
              <a:rPr lang="en-US" sz="138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13800" b="1" dirty="0" err="1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Avjøvni</a:t>
            </a:r>
            <a:r>
              <a:rPr lang="en-US" sz="138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13800" b="1" dirty="0" err="1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Rb</a:t>
            </a:r>
            <a:r>
              <a:rPr lang="en-US" sz="138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¨</a:t>
            </a:r>
            <a:endParaRPr lang="en-US" sz="23900" b="1" cap="none" spc="0" dirty="0">
              <a:ln/>
              <a:solidFill>
                <a:srgbClr val="FF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769325" y="0"/>
            <a:ext cx="65053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wemwgjøvwni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ivn&amp;gvwbi</a:t>
            </a:r>
            <a:r>
              <a:rPr lang="en-US" sz="5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latin typeface="SutonnyMJ" pitchFamily="2" charset="0"/>
                <a:cs typeface="SutonnyMJ" pitchFamily="2" charset="0"/>
              </a:rPr>
              <a:t>ivnxg</a:t>
            </a:r>
            <a:endParaRPr lang="en-US" sz="5400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15820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  <p:sndAc>
          <p:stSnd>
            <p:snd r:embed="rId4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094509" y="4918364"/>
            <a:ext cx="2826327" cy="58477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‰</a:t>
            </a:r>
            <a:r>
              <a:rPr lang="en-US" sz="3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iwLK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23133" y="694796"/>
            <a:ext cx="4559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‡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hgbt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pic>
        <p:nvPicPr>
          <p:cNvPr id="9" name="Picture 8" descr="ima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569" y="1898073"/>
            <a:ext cx="2476500" cy="2535382"/>
          </a:xfrm>
          <a:prstGeom prst="rect">
            <a:avLst/>
          </a:prstGeom>
        </p:spPr>
      </p:pic>
      <p:pic>
        <p:nvPicPr>
          <p:cNvPr id="10" name="Picture 9" descr="download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3736" y="1911928"/>
            <a:ext cx="3120736" cy="2460480"/>
          </a:xfrm>
          <a:prstGeom prst="rect">
            <a:avLst/>
          </a:prstGeom>
        </p:spPr>
      </p:pic>
      <p:pic>
        <p:nvPicPr>
          <p:cNvPr id="12" name="Picture 11" descr="Maths-Gr8-Eng-Term1-p90-img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34465" y="1967345"/>
            <a:ext cx="4059944" cy="24384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8" name="TextBox 17"/>
          <p:cNvSpPr txBox="1"/>
          <p:nvPr/>
        </p:nvSpPr>
        <p:spPr>
          <a:xfrm>
            <a:off x="4710546" y="4752110"/>
            <a:ext cx="2826327" cy="58477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R¨vwgwZK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756073" y="4821383"/>
            <a:ext cx="2826327" cy="58477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mvswL¨K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2333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2072987" y="0"/>
            <a:ext cx="7821930" cy="1834158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 ¸‡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jv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jÿ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¨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Kwit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2604654" y="2576946"/>
            <a:ext cx="749531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ZvwjKvi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¸‡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jv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3, 10, 17, 24, 31, ...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48545" y="3214255"/>
            <a:ext cx="538941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SutonnyMJ" pitchFamily="2" charset="0"/>
                <a:cs typeface="SutonnyMJ" pitchFamily="2" charset="0"/>
              </a:rPr>
              <a:t>cv_©K</a:t>
            </a:r>
            <a:r>
              <a:rPr lang="en-US" sz="4800" dirty="0" smtClean="0">
                <a:latin typeface="SutonnyMJ" pitchFamily="2" charset="0"/>
                <a:cs typeface="SutonnyMJ" pitchFamily="2" charset="0"/>
              </a:rPr>
              <a:t>¨      7   7  7   7</a:t>
            </a:r>
            <a:endParaRPr lang="en-US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81746" y="4475018"/>
            <a:ext cx="7744691" cy="107721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pt-BR" sz="32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AZGe, cieZ©x `yBwU msL¨v n‡e h_vµ‡g 31 + 7 = 38 I </a:t>
            </a:r>
            <a:r>
              <a:rPr lang="en-US" sz="32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38+7 = 45|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3031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9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2" grpId="0" animBg="1"/>
      <p:bldP spid="43" grpId="0" animBg="1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2072987" y="0"/>
            <a:ext cx="7821930" cy="1834158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wd‡evbvw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°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Kx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?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2008909" y="1801091"/>
            <a:ext cx="7495310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cici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`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ywU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msL¨vi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hvMdj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cieZx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©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msL¨vi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mgvb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n‡j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Zv‡K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wd‡evbvw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°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e‡j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72836" y="3962399"/>
            <a:ext cx="9559636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hgbt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0, 1, 1, 2, 3, 5, 8, 13, 21, 34, .........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3031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2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2072987" y="0"/>
            <a:ext cx="7821930" cy="1834158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eM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©/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msL¨vt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2008909" y="1801091"/>
            <a:ext cx="749531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SutonnyMJ" pitchFamily="2" charset="0"/>
                <a:cs typeface="SutonnyMJ" pitchFamily="2" charset="0"/>
              </a:rPr>
              <a:t>3 µ‡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n‡jv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15|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31817" y="2424546"/>
            <a:ext cx="9379528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jÿ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Kwit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3 +5+7=15 :- 3 †_‡K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ïiæ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n‡q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cÖwZ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ÿ‡Î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3-1=2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e„w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×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Ges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3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wU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¸‡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jvi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hvMdj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8801" y="3810000"/>
            <a:ext cx="749531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SutonnyMJ" pitchFamily="2" charset="0"/>
                <a:cs typeface="SutonnyMJ" pitchFamily="2" charset="0"/>
              </a:rPr>
              <a:t>4 µ‡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n‡jv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34|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2327" y="4447311"/>
            <a:ext cx="9379528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jÿ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Kwit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4 +7+10+13=34 :- 4 †_‡K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ïiæ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n‡q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cÖwZ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ÿ‡Î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4-1=2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e„w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×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Ges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4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wU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¸‡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jvi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hvMdj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3031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2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2072987" y="0"/>
            <a:ext cx="7821930" cy="1834158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exRMvwYwZK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cÖKvkt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1052945" y="1787237"/>
            <a:ext cx="1029392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awi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4000" dirty="0" smtClean="0">
                <a:latin typeface="Arial Black" pitchFamily="34" charset="0"/>
                <a:cs typeface="SutonnyMJ" pitchFamily="2" charset="0"/>
              </a:rPr>
              <a:t>x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µ‡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n‡jv</a:t>
            </a:r>
            <a:r>
              <a:rPr lang="en-US" sz="4000" dirty="0" smtClean="0">
                <a:latin typeface="Arial Black" pitchFamily="34" charset="0"/>
                <a:cs typeface="SutonnyMJ" pitchFamily="2" charset="0"/>
              </a:rPr>
              <a:t> ½x(x</a:t>
            </a:r>
            <a:r>
              <a:rPr lang="en-US" sz="4000" baseline="30000" dirty="0" smtClean="0">
                <a:latin typeface="Arial Black" pitchFamily="34" charset="0"/>
                <a:cs typeface="SutonnyMJ" pitchFamily="2" charset="0"/>
              </a:rPr>
              <a:t>2</a:t>
            </a:r>
            <a:r>
              <a:rPr lang="en-US" sz="4000" dirty="0" smtClean="0">
                <a:latin typeface="Arial Black" pitchFamily="34" charset="0"/>
                <a:cs typeface="SutonnyMJ" pitchFamily="2" charset="0"/>
              </a:rPr>
              <a:t> +1)        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78465" y="2811175"/>
            <a:ext cx="10429875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jÿ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Kwit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3 µ‡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:</a:t>
            </a:r>
            <a:r>
              <a:rPr lang="en-US" sz="4000" dirty="0" smtClean="0">
                <a:latin typeface="Arial Black" pitchFamily="34" charset="0"/>
                <a:cs typeface="SutonnyMJ" pitchFamily="2" charset="0"/>
              </a:rPr>
              <a:t>½.3(3</a:t>
            </a:r>
            <a:r>
              <a:rPr lang="en-US" sz="4000" baseline="30000" dirty="0" smtClean="0">
                <a:latin typeface="Arial Black" pitchFamily="34" charset="0"/>
                <a:cs typeface="SutonnyMJ" pitchFamily="2" charset="0"/>
              </a:rPr>
              <a:t>2</a:t>
            </a:r>
            <a:r>
              <a:rPr lang="en-US" sz="4000" dirty="0" smtClean="0">
                <a:latin typeface="Arial Black" pitchFamily="34" charset="0"/>
                <a:cs typeface="SutonnyMJ" pitchFamily="2" charset="0"/>
              </a:rPr>
              <a:t> +1) =15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62545" y="3768436"/>
            <a:ext cx="860367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SutonnyMJ" pitchFamily="2" charset="0"/>
                <a:cs typeface="SutonnyMJ" pitchFamily="2" charset="0"/>
              </a:rPr>
              <a:t>4 µ‡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 :</a:t>
            </a:r>
            <a:r>
              <a:rPr lang="en-US" sz="4000" dirty="0" smtClean="0">
                <a:latin typeface="Arial Black" pitchFamily="34" charset="0"/>
                <a:cs typeface="SutonnyMJ" pitchFamily="2" charset="0"/>
              </a:rPr>
              <a:t>½.4(4</a:t>
            </a:r>
            <a:r>
              <a:rPr lang="en-US" sz="4000" baseline="30000" dirty="0" smtClean="0">
                <a:latin typeface="Arial Black" pitchFamily="34" charset="0"/>
                <a:cs typeface="SutonnyMJ" pitchFamily="2" charset="0"/>
              </a:rPr>
              <a:t>2</a:t>
            </a:r>
            <a:r>
              <a:rPr lang="en-US" sz="4000" dirty="0" smtClean="0">
                <a:latin typeface="Arial Black" pitchFamily="34" charset="0"/>
                <a:cs typeface="SutonnyMJ" pitchFamily="2" charset="0"/>
              </a:rPr>
              <a:t> +1) =34</a:t>
            </a:r>
            <a:r>
              <a:rPr lang="en-US" sz="40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94509" y="4613564"/>
            <a:ext cx="947650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SutonnyMJ" pitchFamily="2" charset="0"/>
                <a:cs typeface="SutonnyMJ" pitchFamily="2" charset="0"/>
              </a:rPr>
              <a:t>GKBfv‡e,5 µ‡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dirty="0" err="1" smtClean="0"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 :</a:t>
            </a:r>
            <a:r>
              <a:rPr lang="en-US" sz="3600" dirty="0" smtClean="0">
                <a:latin typeface="Arial Black" pitchFamily="34" charset="0"/>
                <a:cs typeface="SutonnyMJ" pitchFamily="2" charset="0"/>
              </a:rPr>
              <a:t>½.5(5</a:t>
            </a:r>
            <a:r>
              <a:rPr lang="en-US" sz="3600" baseline="30000" dirty="0" smtClean="0">
                <a:latin typeface="Arial Black" pitchFamily="34" charset="0"/>
                <a:cs typeface="SutonnyMJ" pitchFamily="2" charset="0"/>
              </a:rPr>
              <a:t>2</a:t>
            </a:r>
            <a:r>
              <a:rPr lang="en-US" sz="3600" dirty="0" smtClean="0">
                <a:latin typeface="Arial Black" pitchFamily="34" charset="0"/>
                <a:cs typeface="SutonnyMJ" pitchFamily="2" charset="0"/>
              </a:rPr>
              <a:t> +1) =65</a:t>
            </a:r>
            <a:r>
              <a:rPr lang="en-US" sz="3600" dirty="0" smtClean="0">
                <a:latin typeface="SutonnyMJ" pitchFamily="2" charset="0"/>
                <a:cs typeface="SutonnyMJ" pitchFamily="2" charset="0"/>
              </a:rPr>
              <a:t>|</a:t>
            </a:r>
            <a:endParaRPr lang="en-US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3031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2" grpId="0" animBg="1"/>
      <p:bldP spid="10" grpId="0" animBg="1"/>
      <p:bldP spid="11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37002320"/>
              </p:ext>
            </p:extLst>
          </p:nvPr>
        </p:nvGraphicFramePr>
        <p:xfrm>
          <a:off x="1219205" y="0"/>
          <a:ext cx="8354286" cy="146858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28254"/>
                <a:gridCol w="928254"/>
                <a:gridCol w="928254"/>
                <a:gridCol w="928254"/>
                <a:gridCol w="928254"/>
                <a:gridCol w="928254"/>
                <a:gridCol w="928254"/>
                <a:gridCol w="928254"/>
                <a:gridCol w="928254"/>
              </a:tblGrid>
              <a:tr h="1468582"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utonnyMJ" pitchFamily="2" charset="0"/>
                        <a:cs typeface="SutonnyMJ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9" name="Straight Connector 48"/>
          <p:cNvCxnSpPr/>
          <p:nvPr/>
        </p:nvCxnSpPr>
        <p:spPr>
          <a:xfrm>
            <a:off x="2259330" y="1781745"/>
            <a:ext cx="3657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2259330" y="1792730"/>
            <a:ext cx="36576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53537"/>
            <a:ext cx="1213932" cy="1213932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cxnSp>
        <p:nvCxnSpPr>
          <p:cNvPr id="59" name="Straight Connector 58"/>
          <p:cNvCxnSpPr/>
          <p:nvPr/>
        </p:nvCxnSpPr>
        <p:spPr>
          <a:xfrm>
            <a:off x="2299855" y="1773382"/>
            <a:ext cx="339088" cy="2041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4" name="Table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37002320"/>
              </p:ext>
            </p:extLst>
          </p:nvPr>
        </p:nvGraphicFramePr>
        <p:xfrm>
          <a:off x="2202871" y="1648691"/>
          <a:ext cx="6386949" cy="495871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128983"/>
                <a:gridCol w="2128983"/>
                <a:gridCol w="2128983"/>
              </a:tblGrid>
              <a:tr h="16902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ln w="18000">
                          <a:solidFill>
                            <a:schemeClr val="accent2">
                              <a:satMod val="140000"/>
                            </a:schemeClr>
                          </a:solidFill>
                          <a:prstDash val="solid"/>
                          <a:miter lim="800000"/>
                        </a:ln>
                        <a:effectLst>
                          <a:outerShdw blurRad="25500" dist="23000" dir="7020000" algn="tl">
                            <a:srgbClr val="000000">
                              <a:alpha val="50000"/>
                            </a:srgbClr>
                          </a:outerShdw>
                        </a:effectLst>
                        <a:latin typeface="SutonnyMJ" pitchFamily="2" charset="0"/>
                        <a:cs typeface="SutonnyMJ" pitchFamily="2" charset="0"/>
                      </a:endParaRPr>
                    </a:p>
                    <a:p>
                      <a:pPr algn="ctr"/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49589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18872">
                <a:tc>
                  <a:txBody>
                    <a:bodyPr/>
                    <a:lstStyle/>
                    <a:p>
                      <a:pPr algn="ctr"/>
                      <a:endParaRPr lang="en-US" sz="2400" u="non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nvex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4904509" y="443346"/>
            <a:ext cx="651164" cy="769441"/>
          </a:xfrm>
          <a:prstGeom prst="rect">
            <a:avLst/>
          </a:prstGeom>
          <a:blipFill rotWithShape="0">
            <a:blip r:embed="rId3"/>
            <a:stretch>
              <a:fillRect r="-72727" b="-1124"/>
            </a:stretch>
          </a:blip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5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161309" y="180111"/>
            <a:ext cx="651164" cy="769441"/>
          </a:xfrm>
          <a:prstGeom prst="rect">
            <a:avLst/>
          </a:prstGeom>
          <a:blipFill rotWithShape="0">
            <a:blip r:embed="rId3"/>
            <a:stretch>
              <a:fillRect r="-72727" b="-1124"/>
            </a:stretch>
          </a:blip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2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899563" y="0"/>
            <a:ext cx="651164" cy="769441"/>
          </a:xfrm>
          <a:prstGeom prst="rect">
            <a:avLst/>
          </a:prstGeom>
          <a:blipFill rotWithShape="0">
            <a:blip r:embed="rId3"/>
            <a:stretch>
              <a:fillRect r="-72727" b="-1124"/>
            </a:stretch>
          </a:blip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7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4184073" y="263237"/>
            <a:ext cx="651164" cy="769441"/>
          </a:xfrm>
          <a:prstGeom prst="rect">
            <a:avLst/>
          </a:prstGeom>
          <a:blipFill rotWithShape="0">
            <a:blip r:embed="rId3"/>
            <a:stretch>
              <a:fillRect r="-72727" b="-1124"/>
            </a:stretch>
          </a:blip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4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123709" y="443345"/>
            <a:ext cx="651164" cy="769441"/>
          </a:xfrm>
          <a:prstGeom prst="rect">
            <a:avLst/>
          </a:prstGeom>
          <a:blipFill rotWithShape="0">
            <a:blip r:embed="rId3"/>
            <a:stretch>
              <a:fillRect r="-72727" b="-1124"/>
            </a:stretch>
          </a:blip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6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40873" y="443347"/>
            <a:ext cx="651164" cy="769441"/>
          </a:xfrm>
          <a:prstGeom prst="rect">
            <a:avLst/>
          </a:prstGeom>
          <a:blipFill rotWithShape="0">
            <a:blip r:embed="rId3"/>
            <a:stretch>
              <a:fillRect r="-72727" b="-1124"/>
            </a:stretch>
          </a:blip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1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8977746" y="429490"/>
            <a:ext cx="651164" cy="769441"/>
          </a:xfrm>
          <a:prstGeom prst="rect">
            <a:avLst/>
          </a:prstGeom>
          <a:blipFill rotWithShape="0">
            <a:blip r:embed="rId3"/>
            <a:stretch>
              <a:fillRect r="-72727" b="-1124"/>
            </a:stretch>
          </a:blip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9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338945" y="346364"/>
            <a:ext cx="651164" cy="769441"/>
          </a:xfrm>
          <a:prstGeom prst="rect">
            <a:avLst/>
          </a:prstGeom>
          <a:blipFill rotWithShape="0">
            <a:blip r:embed="rId3"/>
            <a:stretch>
              <a:fillRect r="-72727" b="-1124"/>
            </a:stretch>
          </a:blip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3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8243455" y="318655"/>
            <a:ext cx="651164" cy="769441"/>
          </a:xfrm>
          <a:prstGeom prst="rect">
            <a:avLst/>
          </a:prstGeom>
          <a:blipFill rotWithShape="0">
            <a:blip r:embed="rId3"/>
            <a:stretch>
              <a:fillRect r="-72727" b="-1124"/>
            </a:stretch>
          </a:blip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8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9793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1.85185E-6 L 0.00221 0.4564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4.07407E-6 L 0.06015 0.3011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8 0.02222 L -0.10117 0.7553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4.44444E-6 L 0.2431 0.2606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02 0.05648 L -0.26159 0.7210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3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1.85185E-6 L 0.30456 0.7497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38778E-17 L -0.33646 0.2363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" y="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48148E-6 L 0.30104 0.4745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" y="2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3.33333E-6 L -0.36041 0.5210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" y="2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be 3"/>
          <p:cNvSpPr/>
          <p:nvPr/>
        </p:nvSpPr>
        <p:spPr>
          <a:xfrm>
            <a:off x="4202171" y="686203"/>
            <a:ext cx="3622348" cy="2871141"/>
          </a:xfrm>
          <a:prstGeom prst="cub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lIns="91440" tIns="45720" rIns="91440" bIns="45720">
            <a:prstTxWarp prst="textWave4">
              <a:avLst/>
            </a:prstTxWarp>
            <a:spAutoFit/>
          </a:bodyPr>
          <a:lstStyle/>
          <a:p>
            <a:pPr algn="ctr"/>
            <a:r>
              <a:rPr lang="bn-BD" sz="1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দলীয় কাজ </a:t>
            </a:r>
            <a:endParaRPr lang="en-US" sz="1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576945" y="3823854"/>
            <a:ext cx="6802582" cy="21236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4 I 5 µ‡</a:t>
            </a:r>
            <a:r>
              <a:rPr lang="en-US" sz="6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gi</a:t>
            </a:r>
            <a:r>
              <a:rPr lang="en-US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eM</a:t>
            </a:r>
            <a:r>
              <a:rPr lang="en-US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 </a:t>
            </a:r>
            <a:r>
              <a:rPr lang="en-US" sz="6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wbY©q</a:t>
            </a:r>
            <a:r>
              <a:rPr lang="en-US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Ki</a:t>
            </a:r>
            <a:r>
              <a:rPr lang="en-US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|</a:t>
            </a:r>
            <a:endParaRPr lang="en-US" sz="6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53870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  <p:sndAc>
          <p:stSnd>
            <p:snd r:embed="rId5" name="explod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01742" y="347816"/>
            <a:ext cx="4071367" cy="1834158"/>
          </a:xfrm>
          <a:prstGeom prst="leftRightArrow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bn-BD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মূল্যায়ন </a:t>
            </a:r>
            <a:endParaRPr lang="en-US" sz="54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60219" y="2396837"/>
            <a:ext cx="10266218" cy="8451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1)4 ,7, 10, 13 ..‡K </a:t>
            </a:r>
            <a:r>
              <a:rPr lang="en-US" sz="4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exRMvwYwZK</a:t>
            </a:r>
            <a:r>
              <a:rPr lang="en-US" sz="4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ivwk‡Z</a:t>
            </a:r>
            <a:r>
              <a:rPr lang="en-US" sz="4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cÖKvk</a:t>
            </a:r>
            <a:r>
              <a:rPr lang="en-US" sz="4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4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 </a:t>
            </a:r>
            <a:endParaRPr lang="en-US" sz="44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7928" y="3699163"/>
            <a:ext cx="10487890" cy="720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2)4 µ‡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wbY©q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54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49927" y="4696692"/>
            <a:ext cx="8853055" cy="8451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2">
                    <a:lumMod val="10000"/>
                  </a:schemeClr>
                </a:solidFill>
                <a:latin typeface="SutonnyMJ" pitchFamily="2" charset="0"/>
                <a:cs typeface="SutonnyMJ" pitchFamily="2" charset="0"/>
              </a:rPr>
              <a:t>3)1, 3, 5 ,7, 9 </a:t>
            </a:r>
            <a:r>
              <a:rPr lang="en-US" sz="4000" b="1" dirty="0" err="1" smtClean="0">
                <a:solidFill>
                  <a:schemeClr val="bg2">
                    <a:lumMod val="10000"/>
                  </a:schemeClr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4000" b="1" dirty="0" smtClean="0">
                <a:solidFill>
                  <a:schemeClr val="bg2">
                    <a:lumMod val="10000"/>
                  </a:schemeClr>
                </a:solidFill>
                <a:latin typeface="SutonnyMJ" pitchFamily="2" charset="0"/>
                <a:cs typeface="SutonnyMJ" pitchFamily="2" charset="0"/>
              </a:rPr>
              <a:t> 10g I 100 </a:t>
            </a:r>
            <a:r>
              <a:rPr lang="en-US" sz="4000" b="1" dirty="0" err="1" smtClean="0">
                <a:solidFill>
                  <a:schemeClr val="bg2">
                    <a:lumMod val="10000"/>
                  </a:schemeClr>
                </a:solidFill>
                <a:latin typeface="SutonnyMJ" pitchFamily="2" charset="0"/>
                <a:cs typeface="SutonnyMJ" pitchFamily="2" charset="0"/>
              </a:rPr>
              <a:t>Zg</a:t>
            </a:r>
            <a:r>
              <a:rPr lang="en-US" sz="4000" b="1" dirty="0" smtClean="0">
                <a:solidFill>
                  <a:schemeClr val="bg2">
                    <a:lumMod val="10000"/>
                  </a:schemeClr>
                </a:solidFill>
                <a:latin typeface="SutonnyMJ" pitchFamily="2" charset="0"/>
                <a:cs typeface="SutonnyMJ" pitchFamily="2" charset="0"/>
              </a:rPr>
              <a:t> c` </a:t>
            </a:r>
            <a:r>
              <a:rPr lang="en-US" sz="4000" b="1" dirty="0" err="1" smtClean="0">
                <a:solidFill>
                  <a:schemeClr val="bg2">
                    <a:lumMod val="10000"/>
                  </a:schemeClr>
                </a:solidFill>
                <a:latin typeface="SutonnyMJ" pitchFamily="2" charset="0"/>
                <a:cs typeface="SutonnyMJ" pitchFamily="2" charset="0"/>
              </a:rPr>
              <a:t>wbY©q</a:t>
            </a:r>
            <a:r>
              <a:rPr lang="en-US" sz="4000" b="1" dirty="0" smtClean="0">
                <a:solidFill>
                  <a:schemeClr val="bg2">
                    <a:lumMod val="10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solidFill>
                  <a:schemeClr val="bg2">
                    <a:lumMod val="10000"/>
                  </a:schemeClr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4000" b="1" dirty="0" smtClean="0">
                <a:solidFill>
                  <a:schemeClr val="bg2">
                    <a:lumMod val="10000"/>
                  </a:schemeClr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4000" b="1" dirty="0">
              <a:solidFill>
                <a:schemeClr val="bg2">
                  <a:lumMod val="10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3233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switch dir="r"/>
        <p:sndAc>
          <p:stSnd>
            <p:snd r:embed="rId7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uble Wave 2"/>
          <p:cNvSpPr/>
          <p:nvPr/>
        </p:nvSpPr>
        <p:spPr>
          <a:xfrm>
            <a:off x="4705292" y="765870"/>
            <a:ext cx="3259394" cy="2138516"/>
          </a:xfrm>
          <a:prstGeom prst="doubleWav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78640" y="780618"/>
            <a:ext cx="3333135" cy="212376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bn-BD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bn-BD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বাড়ির কাজ</a:t>
            </a:r>
            <a:r>
              <a:rPr lang="bn-BD" sz="3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endParaRPr lang="en-US" sz="5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87928" y="3699163"/>
            <a:ext cx="10487890" cy="720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1) 5 µ‡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wbY©q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54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8037" y="4752109"/>
            <a:ext cx="10487890" cy="720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2) 3 I 4 µ‡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g¨vwRK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eM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©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MVb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</a:t>
            </a:r>
            <a:r>
              <a:rPr lang="en-US" sz="5400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54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3999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  <p:sndAc>
          <p:stSnd>
            <p:snd r:embed="rId5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0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-Point Star 1"/>
          <p:cNvSpPr/>
          <p:nvPr/>
        </p:nvSpPr>
        <p:spPr>
          <a:xfrm>
            <a:off x="840658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4-Point Star 2"/>
          <p:cNvSpPr/>
          <p:nvPr/>
        </p:nvSpPr>
        <p:spPr>
          <a:xfrm>
            <a:off x="840658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4-Point Star 3"/>
          <p:cNvSpPr/>
          <p:nvPr/>
        </p:nvSpPr>
        <p:spPr>
          <a:xfrm>
            <a:off x="840658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-Point Star 4"/>
          <p:cNvSpPr/>
          <p:nvPr/>
        </p:nvSpPr>
        <p:spPr>
          <a:xfrm>
            <a:off x="840658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4-Point Star 5"/>
          <p:cNvSpPr/>
          <p:nvPr/>
        </p:nvSpPr>
        <p:spPr>
          <a:xfrm>
            <a:off x="840658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4-Point Star 6"/>
          <p:cNvSpPr/>
          <p:nvPr/>
        </p:nvSpPr>
        <p:spPr>
          <a:xfrm>
            <a:off x="840658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4-Point Star 7"/>
          <p:cNvSpPr/>
          <p:nvPr/>
        </p:nvSpPr>
        <p:spPr>
          <a:xfrm>
            <a:off x="840658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4-Point Star 8"/>
          <p:cNvSpPr/>
          <p:nvPr/>
        </p:nvSpPr>
        <p:spPr>
          <a:xfrm>
            <a:off x="840658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4-Point Star 9"/>
          <p:cNvSpPr/>
          <p:nvPr/>
        </p:nvSpPr>
        <p:spPr>
          <a:xfrm>
            <a:off x="840658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4-Point Star 10"/>
          <p:cNvSpPr/>
          <p:nvPr/>
        </p:nvSpPr>
        <p:spPr>
          <a:xfrm>
            <a:off x="840658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4-Point Star 11"/>
          <p:cNvSpPr/>
          <p:nvPr/>
        </p:nvSpPr>
        <p:spPr>
          <a:xfrm>
            <a:off x="840658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4-Point Star 12"/>
          <p:cNvSpPr/>
          <p:nvPr/>
        </p:nvSpPr>
        <p:spPr>
          <a:xfrm>
            <a:off x="2050026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4-Point Star 13"/>
          <p:cNvSpPr/>
          <p:nvPr/>
        </p:nvSpPr>
        <p:spPr>
          <a:xfrm>
            <a:off x="2050026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4-Point Star 14"/>
          <p:cNvSpPr/>
          <p:nvPr/>
        </p:nvSpPr>
        <p:spPr>
          <a:xfrm>
            <a:off x="2050026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4-Point Star 15"/>
          <p:cNvSpPr/>
          <p:nvPr/>
        </p:nvSpPr>
        <p:spPr>
          <a:xfrm>
            <a:off x="2050026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4-Point Star 16"/>
          <p:cNvSpPr/>
          <p:nvPr/>
        </p:nvSpPr>
        <p:spPr>
          <a:xfrm>
            <a:off x="2050026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4-Point Star 17"/>
          <p:cNvSpPr/>
          <p:nvPr/>
        </p:nvSpPr>
        <p:spPr>
          <a:xfrm>
            <a:off x="2050026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4-Point Star 18"/>
          <p:cNvSpPr/>
          <p:nvPr/>
        </p:nvSpPr>
        <p:spPr>
          <a:xfrm>
            <a:off x="2050026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4-Point Star 19"/>
          <p:cNvSpPr/>
          <p:nvPr/>
        </p:nvSpPr>
        <p:spPr>
          <a:xfrm>
            <a:off x="2050026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4-Point Star 20"/>
          <p:cNvSpPr/>
          <p:nvPr/>
        </p:nvSpPr>
        <p:spPr>
          <a:xfrm>
            <a:off x="2050026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4-Point Star 21"/>
          <p:cNvSpPr/>
          <p:nvPr/>
        </p:nvSpPr>
        <p:spPr>
          <a:xfrm>
            <a:off x="2050026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4-Point Star 22"/>
          <p:cNvSpPr/>
          <p:nvPr/>
        </p:nvSpPr>
        <p:spPr>
          <a:xfrm>
            <a:off x="2050026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4-Point Star 23"/>
          <p:cNvSpPr/>
          <p:nvPr/>
        </p:nvSpPr>
        <p:spPr>
          <a:xfrm>
            <a:off x="3259394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4-Point Star 24"/>
          <p:cNvSpPr/>
          <p:nvPr/>
        </p:nvSpPr>
        <p:spPr>
          <a:xfrm>
            <a:off x="3259394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4-Point Star 25"/>
          <p:cNvSpPr/>
          <p:nvPr/>
        </p:nvSpPr>
        <p:spPr>
          <a:xfrm>
            <a:off x="3259394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4-Point Star 26"/>
          <p:cNvSpPr/>
          <p:nvPr/>
        </p:nvSpPr>
        <p:spPr>
          <a:xfrm>
            <a:off x="3259394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4-Point Star 27"/>
          <p:cNvSpPr/>
          <p:nvPr/>
        </p:nvSpPr>
        <p:spPr>
          <a:xfrm>
            <a:off x="3259394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4-Point Star 28"/>
          <p:cNvSpPr/>
          <p:nvPr/>
        </p:nvSpPr>
        <p:spPr>
          <a:xfrm>
            <a:off x="3259394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4-Point Star 29"/>
          <p:cNvSpPr/>
          <p:nvPr/>
        </p:nvSpPr>
        <p:spPr>
          <a:xfrm>
            <a:off x="3259394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4-Point Star 30"/>
          <p:cNvSpPr/>
          <p:nvPr/>
        </p:nvSpPr>
        <p:spPr>
          <a:xfrm>
            <a:off x="3259394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4-Point Star 31"/>
          <p:cNvSpPr/>
          <p:nvPr/>
        </p:nvSpPr>
        <p:spPr>
          <a:xfrm>
            <a:off x="3259394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4-Point Star 32"/>
          <p:cNvSpPr/>
          <p:nvPr/>
        </p:nvSpPr>
        <p:spPr>
          <a:xfrm>
            <a:off x="3259394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4-Point Star 33"/>
          <p:cNvSpPr/>
          <p:nvPr/>
        </p:nvSpPr>
        <p:spPr>
          <a:xfrm>
            <a:off x="3259394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4-Point Star 34"/>
          <p:cNvSpPr/>
          <p:nvPr/>
        </p:nvSpPr>
        <p:spPr>
          <a:xfrm>
            <a:off x="4468762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4-Point Star 35"/>
          <p:cNvSpPr/>
          <p:nvPr/>
        </p:nvSpPr>
        <p:spPr>
          <a:xfrm>
            <a:off x="4468762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4-Point Star 36"/>
          <p:cNvSpPr/>
          <p:nvPr/>
        </p:nvSpPr>
        <p:spPr>
          <a:xfrm>
            <a:off x="4468762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4-Point Star 37"/>
          <p:cNvSpPr/>
          <p:nvPr/>
        </p:nvSpPr>
        <p:spPr>
          <a:xfrm>
            <a:off x="4468762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4-Point Star 38"/>
          <p:cNvSpPr/>
          <p:nvPr/>
        </p:nvSpPr>
        <p:spPr>
          <a:xfrm>
            <a:off x="4468762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4-Point Star 39"/>
          <p:cNvSpPr/>
          <p:nvPr/>
        </p:nvSpPr>
        <p:spPr>
          <a:xfrm>
            <a:off x="4468762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4-Point Star 40"/>
          <p:cNvSpPr/>
          <p:nvPr/>
        </p:nvSpPr>
        <p:spPr>
          <a:xfrm>
            <a:off x="4468762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4-Point Star 41"/>
          <p:cNvSpPr/>
          <p:nvPr/>
        </p:nvSpPr>
        <p:spPr>
          <a:xfrm>
            <a:off x="4468762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4-Point Star 42"/>
          <p:cNvSpPr/>
          <p:nvPr/>
        </p:nvSpPr>
        <p:spPr>
          <a:xfrm>
            <a:off x="4468762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4-Point Star 43"/>
          <p:cNvSpPr/>
          <p:nvPr/>
        </p:nvSpPr>
        <p:spPr>
          <a:xfrm>
            <a:off x="4468762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4-Point Star 44"/>
          <p:cNvSpPr/>
          <p:nvPr/>
        </p:nvSpPr>
        <p:spPr>
          <a:xfrm>
            <a:off x="4468762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4-Point Star 45"/>
          <p:cNvSpPr/>
          <p:nvPr/>
        </p:nvSpPr>
        <p:spPr>
          <a:xfrm>
            <a:off x="5678130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4-Point Star 46"/>
          <p:cNvSpPr/>
          <p:nvPr/>
        </p:nvSpPr>
        <p:spPr>
          <a:xfrm>
            <a:off x="5678130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4-Point Star 47"/>
          <p:cNvSpPr/>
          <p:nvPr/>
        </p:nvSpPr>
        <p:spPr>
          <a:xfrm>
            <a:off x="5678130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4-Point Star 48"/>
          <p:cNvSpPr/>
          <p:nvPr/>
        </p:nvSpPr>
        <p:spPr>
          <a:xfrm>
            <a:off x="5678130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4-Point Star 49"/>
          <p:cNvSpPr/>
          <p:nvPr/>
        </p:nvSpPr>
        <p:spPr>
          <a:xfrm>
            <a:off x="5678130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4-Point Star 50"/>
          <p:cNvSpPr/>
          <p:nvPr/>
        </p:nvSpPr>
        <p:spPr>
          <a:xfrm>
            <a:off x="5678130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4-Point Star 51"/>
          <p:cNvSpPr/>
          <p:nvPr/>
        </p:nvSpPr>
        <p:spPr>
          <a:xfrm>
            <a:off x="5678130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4-Point Star 52"/>
          <p:cNvSpPr/>
          <p:nvPr/>
        </p:nvSpPr>
        <p:spPr>
          <a:xfrm>
            <a:off x="5678130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4-Point Star 53"/>
          <p:cNvSpPr/>
          <p:nvPr/>
        </p:nvSpPr>
        <p:spPr>
          <a:xfrm>
            <a:off x="5678130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4-Point Star 54"/>
          <p:cNvSpPr/>
          <p:nvPr/>
        </p:nvSpPr>
        <p:spPr>
          <a:xfrm>
            <a:off x="5678130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4-Point Star 55"/>
          <p:cNvSpPr/>
          <p:nvPr/>
        </p:nvSpPr>
        <p:spPr>
          <a:xfrm>
            <a:off x="5678130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4-Point Star 56"/>
          <p:cNvSpPr/>
          <p:nvPr/>
        </p:nvSpPr>
        <p:spPr>
          <a:xfrm>
            <a:off x="6887498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4-Point Star 57"/>
          <p:cNvSpPr/>
          <p:nvPr/>
        </p:nvSpPr>
        <p:spPr>
          <a:xfrm>
            <a:off x="6887498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4-Point Star 58"/>
          <p:cNvSpPr/>
          <p:nvPr/>
        </p:nvSpPr>
        <p:spPr>
          <a:xfrm>
            <a:off x="6887498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4-Point Star 59"/>
          <p:cNvSpPr/>
          <p:nvPr/>
        </p:nvSpPr>
        <p:spPr>
          <a:xfrm>
            <a:off x="6887498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4-Point Star 60"/>
          <p:cNvSpPr/>
          <p:nvPr/>
        </p:nvSpPr>
        <p:spPr>
          <a:xfrm>
            <a:off x="6887498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4-Point Star 61"/>
          <p:cNvSpPr/>
          <p:nvPr/>
        </p:nvSpPr>
        <p:spPr>
          <a:xfrm>
            <a:off x="6887498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4-Point Star 62"/>
          <p:cNvSpPr/>
          <p:nvPr/>
        </p:nvSpPr>
        <p:spPr>
          <a:xfrm>
            <a:off x="6887498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4-Point Star 63"/>
          <p:cNvSpPr/>
          <p:nvPr/>
        </p:nvSpPr>
        <p:spPr>
          <a:xfrm>
            <a:off x="6887498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4-Point Star 64"/>
          <p:cNvSpPr/>
          <p:nvPr/>
        </p:nvSpPr>
        <p:spPr>
          <a:xfrm>
            <a:off x="6887498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4-Point Star 65"/>
          <p:cNvSpPr/>
          <p:nvPr/>
        </p:nvSpPr>
        <p:spPr>
          <a:xfrm>
            <a:off x="6887498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4-Point Star 66"/>
          <p:cNvSpPr/>
          <p:nvPr/>
        </p:nvSpPr>
        <p:spPr>
          <a:xfrm>
            <a:off x="6887498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4-Point Star 67"/>
          <p:cNvSpPr/>
          <p:nvPr/>
        </p:nvSpPr>
        <p:spPr>
          <a:xfrm>
            <a:off x="8096866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4-Point Star 68"/>
          <p:cNvSpPr/>
          <p:nvPr/>
        </p:nvSpPr>
        <p:spPr>
          <a:xfrm>
            <a:off x="8096866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4-Point Star 69"/>
          <p:cNvSpPr/>
          <p:nvPr/>
        </p:nvSpPr>
        <p:spPr>
          <a:xfrm>
            <a:off x="8096866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4-Point Star 70"/>
          <p:cNvSpPr/>
          <p:nvPr/>
        </p:nvSpPr>
        <p:spPr>
          <a:xfrm>
            <a:off x="8096866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4-Point Star 71"/>
          <p:cNvSpPr/>
          <p:nvPr/>
        </p:nvSpPr>
        <p:spPr>
          <a:xfrm>
            <a:off x="8096866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4-Point Star 72"/>
          <p:cNvSpPr/>
          <p:nvPr/>
        </p:nvSpPr>
        <p:spPr>
          <a:xfrm>
            <a:off x="8096866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4-Point Star 73"/>
          <p:cNvSpPr/>
          <p:nvPr/>
        </p:nvSpPr>
        <p:spPr>
          <a:xfrm>
            <a:off x="8096866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4-Point Star 74"/>
          <p:cNvSpPr/>
          <p:nvPr/>
        </p:nvSpPr>
        <p:spPr>
          <a:xfrm>
            <a:off x="8096866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4-Point Star 75"/>
          <p:cNvSpPr/>
          <p:nvPr/>
        </p:nvSpPr>
        <p:spPr>
          <a:xfrm>
            <a:off x="8096866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4-Point Star 76"/>
          <p:cNvSpPr/>
          <p:nvPr/>
        </p:nvSpPr>
        <p:spPr>
          <a:xfrm>
            <a:off x="8096866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4-Point Star 77"/>
          <p:cNvSpPr/>
          <p:nvPr/>
        </p:nvSpPr>
        <p:spPr>
          <a:xfrm>
            <a:off x="8096866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4-Point Star 78"/>
          <p:cNvSpPr/>
          <p:nvPr/>
        </p:nvSpPr>
        <p:spPr>
          <a:xfrm>
            <a:off x="9306234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4-Point Star 79"/>
          <p:cNvSpPr/>
          <p:nvPr/>
        </p:nvSpPr>
        <p:spPr>
          <a:xfrm>
            <a:off x="9306234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4-Point Star 80"/>
          <p:cNvSpPr/>
          <p:nvPr/>
        </p:nvSpPr>
        <p:spPr>
          <a:xfrm>
            <a:off x="9306234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4-Point Star 81"/>
          <p:cNvSpPr/>
          <p:nvPr/>
        </p:nvSpPr>
        <p:spPr>
          <a:xfrm>
            <a:off x="9306234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4-Point Star 82"/>
          <p:cNvSpPr/>
          <p:nvPr/>
        </p:nvSpPr>
        <p:spPr>
          <a:xfrm>
            <a:off x="9306234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4-Point Star 83"/>
          <p:cNvSpPr/>
          <p:nvPr/>
        </p:nvSpPr>
        <p:spPr>
          <a:xfrm>
            <a:off x="9306234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4-Point Star 84"/>
          <p:cNvSpPr/>
          <p:nvPr/>
        </p:nvSpPr>
        <p:spPr>
          <a:xfrm>
            <a:off x="9306234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4-Point Star 85"/>
          <p:cNvSpPr/>
          <p:nvPr/>
        </p:nvSpPr>
        <p:spPr>
          <a:xfrm>
            <a:off x="9306234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4-Point Star 86"/>
          <p:cNvSpPr/>
          <p:nvPr/>
        </p:nvSpPr>
        <p:spPr>
          <a:xfrm>
            <a:off x="9306234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4-Point Star 87"/>
          <p:cNvSpPr/>
          <p:nvPr/>
        </p:nvSpPr>
        <p:spPr>
          <a:xfrm>
            <a:off x="9306234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4-Point Star 88"/>
          <p:cNvSpPr/>
          <p:nvPr/>
        </p:nvSpPr>
        <p:spPr>
          <a:xfrm>
            <a:off x="9306234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4-Point Star 89"/>
          <p:cNvSpPr/>
          <p:nvPr/>
        </p:nvSpPr>
        <p:spPr>
          <a:xfrm>
            <a:off x="10515602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4-Point Star 90"/>
          <p:cNvSpPr/>
          <p:nvPr/>
        </p:nvSpPr>
        <p:spPr>
          <a:xfrm>
            <a:off x="10515602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4-Point Star 91"/>
          <p:cNvSpPr/>
          <p:nvPr/>
        </p:nvSpPr>
        <p:spPr>
          <a:xfrm>
            <a:off x="10515602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4-Point Star 92"/>
          <p:cNvSpPr/>
          <p:nvPr/>
        </p:nvSpPr>
        <p:spPr>
          <a:xfrm>
            <a:off x="10515602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4-Point Star 93"/>
          <p:cNvSpPr/>
          <p:nvPr/>
        </p:nvSpPr>
        <p:spPr>
          <a:xfrm>
            <a:off x="10515602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4-Point Star 94"/>
          <p:cNvSpPr/>
          <p:nvPr/>
        </p:nvSpPr>
        <p:spPr>
          <a:xfrm>
            <a:off x="10515602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4-Point Star 95"/>
          <p:cNvSpPr/>
          <p:nvPr/>
        </p:nvSpPr>
        <p:spPr>
          <a:xfrm>
            <a:off x="10515602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4-Point Star 96"/>
          <p:cNvSpPr/>
          <p:nvPr/>
        </p:nvSpPr>
        <p:spPr>
          <a:xfrm>
            <a:off x="10515602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4-Point Star 97"/>
          <p:cNvSpPr/>
          <p:nvPr/>
        </p:nvSpPr>
        <p:spPr>
          <a:xfrm>
            <a:off x="10515602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4-Point Star 98"/>
          <p:cNvSpPr/>
          <p:nvPr/>
        </p:nvSpPr>
        <p:spPr>
          <a:xfrm>
            <a:off x="10515602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4-Point Star 99"/>
          <p:cNvSpPr/>
          <p:nvPr/>
        </p:nvSpPr>
        <p:spPr>
          <a:xfrm>
            <a:off x="10515602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4-Point Star 100"/>
          <p:cNvSpPr/>
          <p:nvPr/>
        </p:nvSpPr>
        <p:spPr>
          <a:xfrm>
            <a:off x="11724970" y="613532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4-Point Star 101"/>
          <p:cNvSpPr/>
          <p:nvPr/>
        </p:nvSpPr>
        <p:spPr>
          <a:xfrm>
            <a:off x="11724970" y="554538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4-Point Star 102"/>
          <p:cNvSpPr/>
          <p:nvPr/>
        </p:nvSpPr>
        <p:spPr>
          <a:xfrm>
            <a:off x="11724970" y="495545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4-Point Star 103"/>
          <p:cNvSpPr/>
          <p:nvPr/>
        </p:nvSpPr>
        <p:spPr>
          <a:xfrm>
            <a:off x="11724970" y="436551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4-Point Star 104"/>
          <p:cNvSpPr/>
          <p:nvPr/>
        </p:nvSpPr>
        <p:spPr>
          <a:xfrm>
            <a:off x="11724970" y="377558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4-Point Star 105"/>
          <p:cNvSpPr/>
          <p:nvPr/>
        </p:nvSpPr>
        <p:spPr>
          <a:xfrm>
            <a:off x="11724970" y="318564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4-Point Star 106"/>
          <p:cNvSpPr/>
          <p:nvPr/>
        </p:nvSpPr>
        <p:spPr>
          <a:xfrm>
            <a:off x="11724970" y="259571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4-Point Star 107"/>
          <p:cNvSpPr/>
          <p:nvPr/>
        </p:nvSpPr>
        <p:spPr>
          <a:xfrm>
            <a:off x="11724970" y="200577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4-Point Star 108"/>
          <p:cNvSpPr/>
          <p:nvPr/>
        </p:nvSpPr>
        <p:spPr>
          <a:xfrm>
            <a:off x="11724970" y="141584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4-Point Star 109"/>
          <p:cNvSpPr/>
          <p:nvPr/>
        </p:nvSpPr>
        <p:spPr>
          <a:xfrm>
            <a:off x="11724970" y="825909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4-Point Star 110"/>
          <p:cNvSpPr/>
          <p:nvPr/>
        </p:nvSpPr>
        <p:spPr>
          <a:xfrm>
            <a:off x="11724970" y="235974"/>
            <a:ext cx="280224" cy="368714"/>
          </a:xfrm>
          <a:prstGeom prst="star4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/>
          <p:cNvSpPr txBox="1"/>
          <p:nvPr/>
        </p:nvSpPr>
        <p:spPr>
          <a:xfrm>
            <a:off x="2690642" y="633407"/>
            <a:ext cx="8569756" cy="1241584"/>
          </a:xfrm>
          <a:prstGeom prst="verticalScroll">
            <a:avLst/>
          </a:prstGeom>
          <a:solidFill>
            <a:srgbClr val="FFFF00"/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LONG LIVE </a:t>
            </a:r>
            <a:r>
              <a:rPr 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BANGLADESH. </a:t>
            </a:r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7" name="TextBox 116"/>
          <p:cNvSpPr txBox="1"/>
          <p:nvPr/>
        </p:nvSpPr>
        <p:spPr>
          <a:xfrm rot="2883382">
            <a:off x="5975487" y="2936702"/>
            <a:ext cx="4976859" cy="10156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bn-BD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GOOD  BYE</a:t>
            </a:r>
          </a:p>
        </p:txBody>
      </p:sp>
      <p:pic>
        <p:nvPicPr>
          <p:cNvPr id="119" name="Picture 1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767" y="743094"/>
            <a:ext cx="1988998" cy="171421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118" name="Picture 1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5355" y="2588096"/>
            <a:ext cx="5310415" cy="36122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0572042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  <p:sndAc>
          <p:stSnd>
            <p:snd r:embed="rId6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8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90" dur="1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96" dur="1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9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10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108" dur="1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11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114" dur="1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1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120" dur="1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1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126" dur="1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1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132" dur="1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1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138" dur="1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1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44" dur="1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1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50" dur="1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1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156" dur="1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1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62" dur="1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3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1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168" dur="1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1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174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1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180" dur="1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18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186" dur="1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18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19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3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19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198" dur="1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9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20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04" dur="1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20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210" dur="1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1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2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16" dur="1000" fill="hold"/>
                                        <p:tgtEl>
                                          <p:spTgt spid="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7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1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222" dur="1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3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2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28" dur="1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9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2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234" dur="1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5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2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240" dur="1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41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2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246" dur="1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47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24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252" dur="1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3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25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258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9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26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264" dur="1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65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26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270" dur="1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1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27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27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7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27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82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3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8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28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9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29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94" dur="1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5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29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00" dur="1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1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30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06" dur="1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7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0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312" dur="100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3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31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318" dur="1000" fill="hold"/>
                                        <p:tgtEl>
                                          <p:spTgt spid="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9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3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324" dur="1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32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330" dur="1000" fill="hold"/>
                                        <p:tgtEl>
                                          <p:spTgt spid="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1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33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36" dur="1000" fill="hold"/>
                                        <p:tgtEl>
                                          <p:spTgt spid="5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7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3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42" dur="1000" fill="hold"/>
                                        <p:tgtEl>
                                          <p:spTgt spid="5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3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34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48" dur="1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9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35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354" dur="1000" fill="hold"/>
                                        <p:tgtEl>
                                          <p:spTgt spid="6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5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35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60" dur="1000" fill="hold"/>
                                        <p:tgtEl>
                                          <p:spTgt spid="6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1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36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66" dur="1000" fill="hold"/>
                                        <p:tgtEl>
                                          <p:spTgt spid="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7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36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72" dur="1000" fill="hold"/>
                                        <p:tgtEl>
                                          <p:spTgt spid="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3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7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378" dur="10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9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38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384" dur="1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85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38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390" dur="1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1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39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396" dur="1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7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39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02" dur="1000" fill="hold"/>
                                        <p:tgtEl>
                                          <p:spTgt spid="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3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40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408" dur="1000" fill="hold"/>
                                        <p:tgtEl>
                                          <p:spTgt spid="6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9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41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414" dur="1000" fill="hold"/>
                                        <p:tgtEl>
                                          <p:spTgt spid="7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5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41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420" dur="1000" fill="hold"/>
                                        <p:tgtEl>
                                          <p:spTgt spid="7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21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42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26" dur="1000" fill="hold"/>
                                        <p:tgtEl>
                                          <p:spTgt spid="7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27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42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432" dur="1000" fill="hold"/>
                                        <p:tgtEl>
                                          <p:spTgt spid="7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3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43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438" dur="1000" fill="hold"/>
                                        <p:tgtEl>
                                          <p:spTgt spid="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9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44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44" dur="1000" fill="hold"/>
                                        <p:tgtEl>
                                          <p:spTgt spid="7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45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44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450" dur="1000" fill="hold"/>
                                        <p:tgtEl>
                                          <p:spTgt spid="7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1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45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456" dur="1000" fill="hold"/>
                                        <p:tgtEl>
                                          <p:spTgt spid="7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7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45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462" dur="1000" fill="hold"/>
                                        <p:tgtEl>
                                          <p:spTgt spid="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63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46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468" dur="1000" fill="hold"/>
                                        <p:tgtEl>
                                          <p:spTgt spid="7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69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47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474" dur="1000" fill="hold"/>
                                        <p:tgtEl>
                                          <p:spTgt spid="8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5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47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480" dur="1000" fill="hold"/>
                                        <p:tgtEl>
                                          <p:spTgt spid="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1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48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486" dur="1000" fill="hold"/>
                                        <p:tgtEl>
                                          <p:spTgt spid="8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7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48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92" dur="1000" fill="hold"/>
                                        <p:tgtEl>
                                          <p:spTgt spid="8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3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49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498" dur="1000" fill="hold"/>
                                        <p:tgtEl>
                                          <p:spTgt spid="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9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50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504" dur="1000" fill="hold"/>
                                        <p:tgtEl>
                                          <p:spTgt spid="8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05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50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510" dur="1000" fill="hold"/>
                                        <p:tgtEl>
                                          <p:spTgt spid="8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1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1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16" dur="1000" fill="hold"/>
                                        <p:tgtEl>
                                          <p:spTgt spid="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7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51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22" dur="1000" fill="hold"/>
                                        <p:tgtEl>
                                          <p:spTgt spid="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23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2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7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528" dur="1000" fill="hold"/>
                                        <p:tgtEl>
                                          <p:spTgt spid="8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29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53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3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34" dur="1000" fill="hold"/>
                                        <p:tgtEl>
                                          <p:spTgt spid="9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5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3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9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40" dur="1000" fill="hold"/>
                                        <p:tgtEl>
                                          <p:spTgt spid="9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41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54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5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546" dur="1000" fill="hold"/>
                                        <p:tgtEl>
                                          <p:spTgt spid="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47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54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552" dur="1000" fill="hold"/>
                                        <p:tgtEl>
                                          <p:spTgt spid="9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3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55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558" dur="1000" fill="hold"/>
                                        <p:tgtEl>
                                          <p:spTgt spid="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9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56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3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564" dur="1000" fill="hold"/>
                                        <p:tgtEl>
                                          <p:spTgt spid="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65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56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7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570" dur="1000" fill="hold"/>
                                        <p:tgtEl>
                                          <p:spTgt spid="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1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57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5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576" dur="1000" fill="hold"/>
                                        <p:tgtEl>
                                          <p:spTgt spid="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7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7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82" dur="1000" fill="hold"/>
                                        <p:tgtEl>
                                          <p:spTgt spid="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83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58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7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88" dur="1000" fill="hold"/>
                                        <p:tgtEl>
                                          <p:spTgt spid="9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89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9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3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594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5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59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7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9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00" dur="1000" fill="hold"/>
                                        <p:tgtEl>
                                          <p:spTgt spid="10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1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0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5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606" dur="1000" fill="hold"/>
                                        <p:tgtEl>
                                          <p:spTgt spid="1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7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60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12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3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61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7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618" dur="1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9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62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1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3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624" dur="1000" fill="hold"/>
                                        <p:tgtEl>
                                          <p:spTgt spid="1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25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62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630" dur="1000" fill="hold"/>
                                        <p:tgtEl>
                                          <p:spTgt spid="10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1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63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636" dur="1000" fill="hold"/>
                                        <p:tgtEl>
                                          <p:spTgt spid="1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7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63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0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642" dur="1000" fill="hold"/>
                                        <p:tgtEl>
                                          <p:spTgt spid="10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43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64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5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6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648" dur="1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49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650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1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654" dur="1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5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65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7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8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60" dur="1000" fill="hold"/>
                                        <p:tgtEl>
                                          <p:spTgt spid="1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61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6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3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5" fill="hold">
                      <p:stCondLst>
                        <p:cond delay="indefinite"/>
                      </p:stCondLst>
                      <p:childTnLst>
                        <p:par>
                          <p:cTn id="666" fill="hold">
                            <p:stCondLst>
                              <p:cond delay="0"/>
                            </p:stCondLst>
                            <p:childTnLst>
                              <p:par>
                                <p:cTn id="66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9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0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1" fill="hold">
                            <p:stCondLst>
                              <p:cond delay="2000"/>
                            </p:stCondLst>
                            <p:childTnLst>
                              <p:par>
                                <p:cTn id="67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4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5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6" fill="hold">
                      <p:stCondLst>
                        <p:cond delay="indefinite"/>
                      </p:stCondLst>
                      <p:childTnLst>
                        <p:par>
                          <p:cTn id="677" fill="hold">
                            <p:stCondLst>
                              <p:cond delay="0"/>
                            </p:stCondLst>
                            <p:childTnLst>
                              <p:par>
                                <p:cTn id="67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1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2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3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6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7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8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1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2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3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4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uble Wave 2"/>
          <p:cNvSpPr/>
          <p:nvPr/>
        </p:nvSpPr>
        <p:spPr>
          <a:xfrm>
            <a:off x="2008829" y="1066172"/>
            <a:ext cx="7923625" cy="3947653"/>
          </a:xfrm>
          <a:prstGeom prst="doubleWav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135627" y="1648934"/>
            <a:ext cx="9862930" cy="282927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4">
              <a:avLst/>
            </a:prstTxWarp>
            <a:spAutoFit/>
            <a:scene3d>
              <a:camera prst="orthographicFront">
                <a:rot lat="304500" lon="2347765" rev="593140"/>
              </a:camera>
              <a:lightRig rig="harsh" dir="t"/>
            </a:scene3d>
            <a:sp3d z="25400" extrusionH="63500" contourW="12700" prstMaterial="matte">
              <a:bevelT h="25400" prst="convex"/>
              <a:bevelB w="12700" h="88900" prst="divot"/>
              <a:extrusionClr>
                <a:srgbClr val="C20830"/>
              </a:extrusionClr>
              <a:contourClr>
                <a:srgbClr val="FF0000"/>
              </a:contourClr>
            </a:sp3d>
          </a:bodyPr>
          <a:lstStyle/>
          <a:p>
            <a:pPr algn="ctr"/>
            <a:r>
              <a:rPr lang="bn-BD" sz="239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স্বাগতম </a:t>
            </a:r>
            <a:endParaRPr lang="en-US" sz="23900" b="1" cap="none" spc="0" dirty="0">
              <a:ln/>
              <a:solidFill>
                <a:srgbClr val="FF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70020" y="1625361"/>
            <a:ext cx="9928537" cy="282927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4">
              <a:avLst/>
            </a:prstTxWarp>
            <a:spAutoFit/>
            <a:scene3d>
              <a:camera prst="orthographicFront">
                <a:rot lat="304500" lon="2347765" rev="593140"/>
              </a:camera>
              <a:lightRig rig="harsh" dir="t"/>
            </a:scene3d>
            <a:sp3d z="25400" extrusionH="63500" contourW="12700" prstMaterial="matte">
              <a:bevelT h="25400" prst="convex"/>
              <a:bevelB w="12700" h="88900" prst="divot"/>
              <a:extrusionClr>
                <a:srgbClr val="C20830"/>
              </a:extrusionClr>
              <a:contourClr>
                <a:srgbClr val="FF0000"/>
              </a:contourClr>
            </a:sp3d>
          </a:bodyPr>
          <a:lstStyle/>
          <a:p>
            <a:pPr algn="ctr"/>
            <a:r>
              <a:rPr lang="bn-BD" sz="23900" b="1" dirty="0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স্বা</a:t>
            </a:r>
            <a:r>
              <a:rPr lang="bn-BD" sz="23900" b="1" dirty="0" smtClean="0">
                <a:ln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গ</a:t>
            </a:r>
            <a:r>
              <a:rPr lang="bn-BD" sz="23900" b="1" dirty="0" smtClean="0">
                <a:ln/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ত</a:t>
            </a:r>
            <a:r>
              <a:rPr lang="bn-BD" sz="23900" b="1" dirty="0" smtClean="0">
                <a:ln/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ম</a:t>
            </a:r>
            <a:r>
              <a:rPr lang="bn-BD" sz="23900" b="1" dirty="0" smtClean="0">
                <a:ln/>
                <a:solidFill>
                  <a:srgbClr val="FF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3900" b="1" cap="none" spc="0" dirty="0">
              <a:ln/>
              <a:solidFill>
                <a:srgbClr val="FF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215820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  <p:sndAc>
          <p:stSnd>
            <p:snd r:embed="rId5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600"/>
                            </p:stCondLst>
                            <p:childTnLst>
                              <p:par>
                                <p:cTn id="43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200"/>
                            </p:stCondLst>
                            <p:childTnLst>
                              <p:par>
                                <p:cTn id="46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800"/>
                            </p:stCondLst>
                            <p:childTnLst>
                              <p:par>
                                <p:cTn id="49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21"/>
          <p:cNvSpPr/>
          <p:nvPr/>
        </p:nvSpPr>
        <p:spPr>
          <a:xfrm>
            <a:off x="1066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5181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92964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3411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7526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1640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25755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298704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33985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8100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42214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46329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5018314" y="1872345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54559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58674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626364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66598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70561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74523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78486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8153400" y="2029099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86410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90373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94335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98298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1022604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1062228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1101852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1141476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11811000" y="1950722"/>
            <a:ext cx="304800" cy="6675118"/>
          </a:xfrm>
          <a:custGeom>
            <a:avLst/>
            <a:gdLst>
              <a:gd name="connsiteX0" fmla="*/ 152400 w 304800"/>
              <a:gd name="connsiteY0" fmla="*/ 6370318 h 6675118"/>
              <a:gd name="connsiteX1" fmla="*/ 304800 w 304800"/>
              <a:gd name="connsiteY1" fmla="*/ 6522718 h 6675118"/>
              <a:gd name="connsiteX2" fmla="*/ 152400 w 304800"/>
              <a:gd name="connsiteY2" fmla="*/ 6675118 h 6675118"/>
              <a:gd name="connsiteX3" fmla="*/ 0 w 304800"/>
              <a:gd name="connsiteY3" fmla="*/ 6522718 h 6675118"/>
              <a:gd name="connsiteX4" fmla="*/ 152400 w 304800"/>
              <a:gd name="connsiteY4" fmla="*/ 6370318 h 6675118"/>
              <a:gd name="connsiteX5" fmla="*/ 152400 w 304800"/>
              <a:gd name="connsiteY5" fmla="*/ 6035038 h 6675118"/>
              <a:gd name="connsiteX6" fmla="*/ 304800 w 304800"/>
              <a:gd name="connsiteY6" fmla="*/ 6187438 h 6675118"/>
              <a:gd name="connsiteX7" fmla="*/ 152400 w 304800"/>
              <a:gd name="connsiteY7" fmla="*/ 6339838 h 6675118"/>
              <a:gd name="connsiteX8" fmla="*/ 0 w 304800"/>
              <a:gd name="connsiteY8" fmla="*/ 6187438 h 6675118"/>
              <a:gd name="connsiteX9" fmla="*/ 152400 w 304800"/>
              <a:gd name="connsiteY9" fmla="*/ 6035038 h 6675118"/>
              <a:gd name="connsiteX10" fmla="*/ 152400 w 304800"/>
              <a:gd name="connsiteY10" fmla="*/ 5699758 h 6675118"/>
              <a:gd name="connsiteX11" fmla="*/ 304800 w 304800"/>
              <a:gd name="connsiteY11" fmla="*/ 5852158 h 6675118"/>
              <a:gd name="connsiteX12" fmla="*/ 152400 w 304800"/>
              <a:gd name="connsiteY12" fmla="*/ 6004558 h 6675118"/>
              <a:gd name="connsiteX13" fmla="*/ 0 w 304800"/>
              <a:gd name="connsiteY13" fmla="*/ 5852158 h 6675118"/>
              <a:gd name="connsiteX14" fmla="*/ 152400 w 304800"/>
              <a:gd name="connsiteY14" fmla="*/ 5699758 h 6675118"/>
              <a:gd name="connsiteX15" fmla="*/ 152400 w 304800"/>
              <a:gd name="connsiteY15" fmla="*/ 5364478 h 6675118"/>
              <a:gd name="connsiteX16" fmla="*/ 304800 w 304800"/>
              <a:gd name="connsiteY16" fmla="*/ 5516878 h 6675118"/>
              <a:gd name="connsiteX17" fmla="*/ 152400 w 304800"/>
              <a:gd name="connsiteY17" fmla="*/ 5669278 h 6675118"/>
              <a:gd name="connsiteX18" fmla="*/ 0 w 304800"/>
              <a:gd name="connsiteY18" fmla="*/ 5516878 h 6675118"/>
              <a:gd name="connsiteX19" fmla="*/ 152400 w 304800"/>
              <a:gd name="connsiteY19" fmla="*/ 5364478 h 6675118"/>
              <a:gd name="connsiteX20" fmla="*/ 152400 w 304800"/>
              <a:gd name="connsiteY20" fmla="*/ 5029198 h 6675118"/>
              <a:gd name="connsiteX21" fmla="*/ 304800 w 304800"/>
              <a:gd name="connsiteY21" fmla="*/ 5181598 h 6675118"/>
              <a:gd name="connsiteX22" fmla="*/ 152400 w 304800"/>
              <a:gd name="connsiteY22" fmla="*/ 5333998 h 6675118"/>
              <a:gd name="connsiteX23" fmla="*/ 0 w 304800"/>
              <a:gd name="connsiteY23" fmla="*/ 5181598 h 6675118"/>
              <a:gd name="connsiteX24" fmla="*/ 152400 w 304800"/>
              <a:gd name="connsiteY24" fmla="*/ 5029198 h 6675118"/>
              <a:gd name="connsiteX25" fmla="*/ 152400 w 304800"/>
              <a:gd name="connsiteY25" fmla="*/ 4693918 h 6675118"/>
              <a:gd name="connsiteX26" fmla="*/ 304800 w 304800"/>
              <a:gd name="connsiteY26" fmla="*/ 4846318 h 6675118"/>
              <a:gd name="connsiteX27" fmla="*/ 152400 w 304800"/>
              <a:gd name="connsiteY27" fmla="*/ 4998718 h 6675118"/>
              <a:gd name="connsiteX28" fmla="*/ 0 w 304800"/>
              <a:gd name="connsiteY28" fmla="*/ 4846318 h 6675118"/>
              <a:gd name="connsiteX29" fmla="*/ 152400 w 304800"/>
              <a:gd name="connsiteY29" fmla="*/ 4693918 h 6675118"/>
              <a:gd name="connsiteX30" fmla="*/ 152400 w 304800"/>
              <a:gd name="connsiteY30" fmla="*/ 4358638 h 6675118"/>
              <a:gd name="connsiteX31" fmla="*/ 304800 w 304800"/>
              <a:gd name="connsiteY31" fmla="*/ 4511038 h 6675118"/>
              <a:gd name="connsiteX32" fmla="*/ 152400 w 304800"/>
              <a:gd name="connsiteY32" fmla="*/ 4663438 h 6675118"/>
              <a:gd name="connsiteX33" fmla="*/ 0 w 304800"/>
              <a:gd name="connsiteY33" fmla="*/ 4511038 h 6675118"/>
              <a:gd name="connsiteX34" fmla="*/ 152400 w 304800"/>
              <a:gd name="connsiteY34" fmla="*/ 4358638 h 6675118"/>
              <a:gd name="connsiteX35" fmla="*/ 152400 w 304800"/>
              <a:gd name="connsiteY35" fmla="*/ 4023358 h 6675118"/>
              <a:gd name="connsiteX36" fmla="*/ 304800 w 304800"/>
              <a:gd name="connsiteY36" fmla="*/ 4175758 h 6675118"/>
              <a:gd name="connsiteX37" fmla="*/ 152400 w 304800"/>
              <a:gd name="connsiteY37" fmla="*/ 4328158 h 6675118"/>
              <a:gd name="connsiteX38" fmla="*/ 0 w 304800"/>
              <a:gd name="connsiteY38" fmla="*/ 4175758 h 6675118"/>
              <a:gd name="connsiteX39" fmla="*/ 152400 w 304800"/>
              <a:gd name="connsiteY39" fmla="*/ 4023358 h 6675118"/>
              <a:gd name="connsiteX40" fmla="*/ 152400 w 304800"/>
              <a:gd name="connsiteY40" fmla="*/ 3688078 h 6675118"/>
              <a:gd name="connsiteX41" fmla="*/ 304800 w 304800"/>
              <a:gd name="connsiteY41" fmla="*/ 3840478 h 6675118"/>
              <a:gd name="connsiteX42" fmla="*/ 152400 w 304800"/>
              <a:gd name="connsiteY42" fmla="*/ 3992878 h 6675118"/>
              <a:gd name="connsiteX43" fmla="*/ 0 w 304800"/>
              <a:gd name="connsiteY43" fmla="*/ 3840478 h 6675118"/>
              <a:gd name="connsiteX44" fmla="*/ 152400 w 304800"/>
              <a:gd name="connsiteY44" fmla="*/ 3688078 h 6675118"/>
              <a:gd name="connsiteX45" fmla="*/ 152400 w 304800"/>
              <a:gd name="connsiteY45" fmla="*/ 3352798 h 6675118"/>
              <a:gd name="connsiteX46" fmla="*/ 304800 w 304800"/>
              <a:gd name="connsiteY46" fmla="*/ 3505198 h 6675118"/>
              <a:gd name="connsiteX47" fmla="*/ 152400 w 304800"/>
              <a:gd name="connsiteY47" fmla="*/ 3657598 h 6675118"/>
              <a:gd name="connsiteX48" fmla="*/ 0 w 304800"/>
              <a:gd name="connsiteY48" fmla="*/ 3505198 h 6675118"/>
              <a:gd name="connsiteX49" fmla="*/ 152400 w 304800"/>
              <a:gd name="connsiteY49" fmla="*/ 3352798 h 6675118"/>
              <a:gd name="connsiteX50" fmla="*/ 152400 w 304800"/>
              <a:gd name="connsiteY50" fmla="*/ 3017518 h 6675118"/>
              <a:gd name="connsiteX51" fmla="*/ 304800 w 304800"/>
              <a:gd name="connsiteY51" fmla="*/ 3169918 h 6675118"/>
              <a:gd name="connsiteX52" fmla="*/ 152400 w 304800"/>
              <a:gd name="connsiteY52" fmla="*/ 3322318 h 6675118"/>
              <a:gd name="connsiteX53" fmla="*/ 0 w 304800"/>
              <a:gd name="connsiteY53" fmla="*/ 3169918 h 6675118"/>
              <a:gd name="connsiteX54" fmla="*/ 152400 w 304800"/>
              <a:gd name="connsiteY54" fmla="*/ 3017518 h 6675118"/>
              <a:gd name="connsiteX55" fmla="*/ 152400 w 304800"/>
              <a:gd name="connsiteY55" fmla="*/ 2682239 h 6675118"/>
              <a:gd name="connsiteX56" fmla="*/ 304800 w 304800"/>
              <a:gd name="connsiteY56" fmla="*/ 2834639 h 6675118"/>
              <a:gd name="connsiteX57" fmla="*/ 152400 w 304800"/>
              <a:gd name="connsiteY57" fmla="*/ 2987038 h 6675118"/>
              <a:gd name="connsiteX58" fmla="*/ 0 w 304800"/>
              <a:gd name="connsiteY58" fmla="*/ 2834639 h 6675118"/>
              <a:gd name="connsiteX59" fmla="*/ 152400 w 304800"/>
              <a:gd name="connsiteY59" fmla="*/ 2682239 h 6675118"/>
              <a:gd name="connsiteX60" fmla="*/ 152400 w 304800"/>
              <a:gd name="connsiteY60" fmla="*/ 2346958 h 6675118"/>
              <a:gd name="connsiteX61" fmla="*/ 304800 w 304800"/>
              <a:gd name="connsiteY61" fmla="*/ 2499359 h 6675118"/>
              <a:gd name="connsiteX62" fmla="*/ 152400 w 304800"/>
              <a:gd name="connsiteY62" fmla="*/ 2651759 h 6675118"/>
              <a:gd name="connsiteX63" fmla="*/ 0 w 304800"/>
              <a:gd name="connsiteY63" fmla="*/ 2499359 h 6675118"/>
              <a:gd name="connsiteX64" fmla="*/ 152400 w 304800"/>
              <a:gd name="connsiteY64" fmla="*/ 2346958 h 6675118"/>
              <a:gd name="connsiteX65" fmla="*/ 152400 w 304800"/>
              <a:gd name="connsiteY65" fmla="*/ 2011679 h 6675118"/>
              <a:gd name="connsiteX66" fmla="*/ 304800 w 304800"/>
              <a:gd name="connsiteY66" fmla="*/ 2164079 h 6675118"/>
              <a:gd name="connsiteX67" fmla="*/ 152400 w 304800"/>
              <a:gd name="connsiteY67" fmla="*/ 2316479 h 6675118"/>
              <a:gd name="connsiteX68" fmla="*/ 0 w 304800"/>
              <a:gd name="connsiteY68" fmla="*/ 2164079 h 6675118"/>
              <a:gd name="connsiteX69" fmla="*/ 152400 w 304800"/>
              <a:gd name="connsiteY69" fmla="*/ 2011679 h 6675118"/>
              <a:gd name="connsiteX70" fmla="*/ 152400 w 304800"/>
              <a:gd name="connsiteY70" fmla="*/ 1676399 h 6675118"/>
              <a:gd name="connsiteX71" fmla="*/ 304800 w 304800"/>
              <a:gd name="connsiteY71" fmla="*/ 1828799 h 6675118"/>
              <a:gd name="connsiteX72" fmla="*/ 152400 w 304800"/>
              <a:gd name="connsiteY72" fmla="*/ 1981199 h 6675118"/>
              <a:gd name="connsiteX73" fmla="*/ 0 w 304800"/>
              <a:gd name="connsiteY73" fmla="*/ 1828799 h 6675118"/>
              <a:gd name="connsiteX74" fmla="*/ 152400 w 304800"/>
              <a:gd name="connsiteY74" fmla="*/ 1676399 h 6675118"/>
              <a:gd name="connsiteX75" fmla="*/ 152400 w 304800"/>
              <a:gd name="connsiteY75" fmla="*/ 1341121 h 6675118"/>
              <a:gd name="connsiteX76" fmla="*/ 304800 w 304800"/>
              <a:gd name="connsiteY76" fmla="*/ 1493519 h 6675118"/>
              <a:gd name="connsiteX77" fmla="*/ 152400 w 304800"/>
              <a:gd name="connsiteY77" fmla="*/ 1645919 h 6675118"/>
              <a:gd name="connsiteX78" fmla="*/ 0 w 304800"/>
              <a:gd name="connsiteY78" fmla="*/ 1493519 h 6675118"/>
              <a:gd name="connsiteX79" fmla="*/ 152400 w 304800"/>
              <a:gd name="connsiteY79" fmla="*/ 1341121 h 6675118"/>
              <a:gd name="connsiteX80" fmla="*/ 152400 w 304800"/>
              <a:gd name="connsiteY80" fmla="*/ 1005839 h 6675118"/>
              <a:gd name="connsiteX81" fmla="*/ 304800 w 304800"/>
              <a:gd name="connsiteY81" fmla="*/ 1158240 h 6675118"/>
              <a:gd name="connsiteX82" fmla="*/ 152400 w 304800"/>
              <a:gd name="connsiteY82" fmla="*/ 1310638 h 6675118"/>
              <a:gd name="connsiteX83" fmla="*/ 0 w 304800"/>
              <a:gd name="connsiteY83" fmla="*/ 1158240 h 6675118"/>
              <a:gd name="connsiteX84" fmla="*/ 152400 w 304800"/>
              <a:gd name="connsiteY84" fmla="*/ 1005839 h 6675118"/>
              <a:gd name="connsiteX85" fmla="*/ 152400 w 304800"/>
              <a:gd name="connsiteY85" fmla="*/ 670559 h 6675118"/>
              <a:gd name="connsiteX86" fmla="*/ 304800 w 304800"/>
              <a:gd name="connsiteY86" fmla="*/ 822960 h 6675118"/>
              <a:gd name="connsiteX87" fmla="*/ 152400 w 304800"/>
              <a:gd name="connsiteY87" fmla="*/ 975359 h 6675118"/>
              <a:gd name="connsiteX88" fmla="*/ 0 w 304800"/>
              <a:gd name="connsiteY88" fmla="*/ 822960 h 6675118"/>
              <a:gd name="connsiteX89" fmla="*/ 152400 w 304800"/>
              <a:gd name="connsiteY89" fmla="*/ 670559 h 6675118"/>
              <a:gd name="connsiteX90" fmla="*/ 152400 w 304800"/>
              <a:gd name="connsiteY90" fmla="*/ 335279 h 6675118"/>
              <a:gd name="connsiteX91" fmla="*/ 304800 w 304800"/>
              <a:gd name="connsiteY91" fmla="*/ 487680 h 6675118"/>
              <a:gd name="connsiteX92" fmla="*/ 152400 w 304800"/>
              <a:gd name="connsiteY92" fmla="*/ 640079 h 6675118"/>
              <a:gd name="connsiteX93" fmla="*/ 0 w 304800"/>
              <a:gd name="connsiteY93" fmla="*/ 487680 h 6675118"/>
              <a:gd name="connsiteX94" fmla="*/ 152400 w 304800"/>
              <a:gd name="connsiteY94" fmla="*/ 335279 h 6675118"/>
              <a:gd name="connsiteX95" fmla="*/ 152400 w 304800"/>
              <a:gd name="connsiteY95" fmla="*/ 0 h 6675118"/>
              <a:gd name="connsiteX96" fmla="*/ 304800 w 304800"/>
              <a:gd name="connsiteY96" fmla="*/ 152400 h 6675118"/>
              <a:gd name="connsiteX97" fmla="*/ 152400 w 304800"/>
              <a:gd name="connsiteY97" fmla="*/ 304800 h 6675118"/>
              <a:gd name="connsiteX98" fmla="*/ 0 w 304800"/>
              <a:gd name="connsiteY98" fmla="*/ 152400 h 6675118"/>
              <a:gd name="connsiteX99" fmla="*/ 152400 w 304800"/>
              <a:gd name="connsiteY99" fmla="*/ 0 h 6675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304800" h="6675118">
                <a:moveTo>
                  <a:pt x="152400" y="6370318"/>
                </a:moveTo>
                <a:cubicBezTo>
                  <a:pt x="236568" y="6370318"/>
                  <a:pt x="304800" y="6438550"/>
                  <a:pt x="304800" y="6522718"/>
                </a:cubicBezTo>
                <a:cubicBezTo>
                  <a:pt x="304800" y="6606886"/>
                  <a:pt x="236568" y="6675118"/>
                  <a:pt x="152400" y="6675118"/>
                </a:cubicBezTo>
                <a:cubicBezTo>
                  <a:pt x="68232" y="6675118"/>
                  <a:pt x="0" y="6606886"/>
                  <a:pt x="0" y="6522718"/>
                </a:cubicBezTo>
                <a:cubicBezTo>
                  <a:pt x="0" y="6438550"/>
                  <a:pt x="68232" y="6370318"/>
                  <a:pt x="152400" y="6370318"/>
                </a:cubicBezTo>
                <a:close/>
                <a:moveTo>
                  <a:pt x="152400" y="6035038"/>
                </a:moveTo>
                <a:cubicBezTo>
                  <a:pt x="236568" y="6035038"/>
                  <a:pt x="304800" y="6103270"/>
                  <a:pt x="304800" y="6187438"/>
                </a:cubicBezTo>
                <a:cubicBezTo>
                  <a:pt x="304800" y="6271606"/>
                  <a:pt x="236568" y="6339838"/>
                  <a:pt x="152400" y="6339838"/>
                </a:cubicBezTo>
                <a:cubicBezTo>
                  <a:pt x="68232" y="6339838"/>
                  <a:pt x="0" y="6271606"/>
                  <a:pt x="0" y="6187438"/>
                </a:cubicBezTo>
                <a:cubicBezTo>
                  <a:pt x="0" y="6103270"/>
                  <a:pt x="68232" y="6035038"/>
                  <a:pt x="152400" y="6035038"/>
                </a:cubicBezTo>
                <a:close/>
                <a:moveTo>
                  <a:pt x="152400" y="5699758"/>
                </a:moveTo>
                <a:cubicBezTo>
                  <a:pt x="236568" y="5699758"/>
                  <a:pt x="304800" y="5767990"/>
                  <a:pt x="304800" y="5852158"/>
                </a:cubicBezTo>
                <a:cubicBezTo>
                  <a:pt x="304800" y="5936326"/>
                  <a:pt x="236568" y="6004558"/>
                  <a:pt x="152400" y="6004558"/>
                </a:cubicBezTo>
                <a:cubicBezTo>
                  <a:pt x="68232" y="6004558"/>
                  <a:pt x="0" y="5936326"/>
                  <a:pt x="0" y="5852158"/>
                </a:cubicBezTo>
                <a:cubicBezTo>
                  <a:pt x="0" y="5767990"/>
                  <a:pt x="68232" y="5699758"/>
                  <a:pt x="152400" y="5699758"/>
                </a:cubicBezTo>
                <a:close/>
                <a:moveTo>
                  <a:pt x="152400" y="5364478"/>
                </a:moveTo>
                <a:cubicBezTo>
                  <a:pt x="236568" y="5364478"/>
                  <a:pt x="304800" y="5432710"/>
                  <a:pt x="304800" y="5516878"/>
                </a:cubicBezTo>
                <a:cubicBezTo>
                  <a:pt x="304800" y="5601046"/>
                  <a:pt x="236568" y="5669278"/>
                  <a:pt x="152400" y="5669278"/>
                </a:cubicBezTo>
                <a:cubicBezTo>
                  <a:pt x="68232" y="5669278"/>
                  <a:pt x="0" y="5601046"/>
                  <a:pt x="0" y="5516878"/>
                </a:cubicBezTo>
                <a:cubicBezTo>
                  <a:pt x="0" y="5432710"/>
                  <a:pt x="68232" y="5364478"/>
                  <a:pt x="152400" y="5364478"/>
                </a:cubicBezTo>
                <a:close/>
                <a:moveTo>
                  <a:pt x="152400" y="5029198"/>
                </a:moveTo>
                <a:cubicBezTo>
                  <a:pt x="236568" y="5029198"/>
                  <a:pt x="304800" y="5097430"/>
                  <a:pt x="304800" y="5181598"/>
                </a:cubicBezTo>
                <a:cubicBezTo>
                  <a:pt x="304800" y="5265766"/>
                  <a:pt x="236568" y="5333998"/>
                  <a:pt x="152400" y="5333998"/>
                </a:cubicBezTo>
                <a:cubicBezTo>
                  <a:pt x="68232" y="5333998"/>
                  <a:pt x="0" y="5265766"/>
                  <a:pt x="0" y="5181598"/>
                </a:cubicBezTo>
                <a:cubicBezTo>
                  <a:pt x="0" y="5097430"/>
                  <a:pt x="68232" y="5029198"/>
                  <a:pt x="152400" y="5029198"/>
                </a:cubicBezTo>
                <a:close/>
                <a:moveTo>
                  <a:pt x="152400" y="4693918"/>
                </a:moveTo>
                <a:cubicBezTo>
                  <a:pt x="236568" y="4693918"/>
                  <a:pt x="304800" y="4762150"/>
                  <a:pt x="304800" y="4846318"/>
                </a:cubicBezTo>
                <a:cubicBezTo>
                  <a:pt x="304800" y="4930486"/>
                  <a:pt x="236568" y="4998718"/>
                  <a:pt x="152400" y="4998718"/>
                </a:cubicBezTo>
                <a:cubicBezTo>
                  <a:pt x="68232" y="4998718"/>
                  <a:pt x="0" y="4930486"/>
                  <a:pt x="0" y="4846318"/>
                </a:cubicBezTo>
                <a:cubicBezTo>
                  <a:pt x="0" y="4762150"/>
                  <a:pt x="68232" y="4693918"/>
                  <a:pt x="152400" y="4693918"/>
                </a:cubicBezTo>
                <a:close/>
                <a:moveTo>
                  <a:pt x="152400" y="4358638"/>
                </a:moveTo>
                <a:cubicBezTo>
                  <a:pt x="236568" y="4358638"/>
                  <a:pt x="304800" y="4426870"/>
                  <a:pt x="304800" y="4511038"/>
                </a:cubicBezTo>
                <a:cubicBezTo>
                  <a:pt x="304800" y="4595206"/>
                  <a:pt x="236568" y="4663438"/>
                  <a:pt x="152400" y="4663438"/>
                </a:cubicBezTo>
                <a:cubicBezTo>
                  <a:pt x="68232" y="4663438"/>
                  <a:pt x="0" y="4595206"/>
                  <a:pt x="0" y="4511038"/>
                </a:cubicBezTo>
                <a:cubicBezTo>
                  <a:pt x="0" y="4426870"/>
                  <a:pt x="68232" y="4358638"/>
                  <a:pt x="152400" y="4358638"/>
                </a:cubicBezTo>
                <a:close/>
                <a:moveTo>
                  <a:pt x="152400" y="4023358"/>
                </a:moveTo>
                <a:cubicBezTo>
                  <a:pt x="236568" y="4023358"/>
                  <a:pt x="304800" y="4091590"/>
                  <a:pt x="304800" y="4175758"/>
                </a:cubicBezTo>
                <a:cubicBezTo>
                  <a:pt x="304800" y="4259926"/>
                  <a:pt x="236568" y="4328158"/>
                  <a:pt x="152400" y="4328158"/>
                </a:cubicBezTo>
                <a:cubicBezTo>
                  <a:pt x="68232" y="4328158"/>
                  <a:pt x="0" y="4259926"/>
                  <a:pt x="0" y="4175758"/>
                </a:cubicBezTo>
                <a:cubicBezTo>
                  <a:pt x="0" y="4091590"/>
                  <a:pt x="68232" y="4023358"/>
                  <a:pt x="152400" y="4023358"/>
                </a:cubicBezTo>
                <a:close/>
                <a:moveTo>
                  <a:pt x="152400" y="3688078"/>
                </a:moveTo>
                <a:cubicBezTo>
                  <a:pt x="236568" y="3688078"/>
                  <a:pt x="304800" y="3756310"/>
                  <a:pt x="304800" y="3840478"/>
                </a:cubicBezTo>
                <a:cubicBezTo>
                  <a:pt x="304800" y="3924646"/>
                  <a:pt x="236568" y="3992878"/>
                  <a:pt x="152400" y="3992878"/>
                </a:cubicBezTo>
                <a:cubicBezTo>
                  <a:pt x="68232" y="3992878"/>
                  <a:pt x="0" y="3924646"/>
                  <a:pt x="0" y="3840478"/>
                </a:cubicBezTo>
                <a:cubicBezTo>
                  <a:pt x="0" y="3756310"/>
                  <a:pt x="68232" y="3688078"/>
                  <a:pt x="152400" y="3688078"/>
                </a:cubicBezTo>
                <a:close/>
                <a:moveTo>
                  <a:pt x="152400" y="3352798"/>
                </a:moveTo>
                <a:cubicBezTo>
                  <a:pt x="236568" y="3352798"/>
                  <a:pt x="304800" y="3421030"/>
                  <a:pt x="304800" y="3505198"/>
                </a:cubicBezTo>
                <a:cubicBezTo>
                  <a:pt x="304800" y="3589366"/>
                  <a:pt x="236568" y="3657598"/>
                  <a:pt x="152400" y="3657598"/>
                </a:cubicBezTo>
                <a:cubicBezTo>
                  <a:pt x="68232" y="3657598"/>
                  <a:pt x="0" y="3589366"/>
                  <a:pt x="0" y="3505198"/>
                </a:cubicBezTo>
                <a:cubicBezTo>
                  <a:pt x="0" y="3421030"/>
                  <a:pt x="68232" y="3352798"/>
                  <a:pt x="152400" y="3352798"/>
                </a:cubicBezTo>
                <a:close/>
                <a:moveTo>
                  <a:pt x="152400" y="3017518"/>
                </a:moveTo>
                <a:cubicBezTo>
                  <a:pt x="236568" y="3017518"/>
                  <a:pt x="304800" y="3085750"/>
                  <a:pt x="304800" y="3169918"/>
                </a:cubicBezTo>
                <a:cubicBezTo>
                  <a:pt x="304800" y="3254086"/>
                  <a:pt x="236568" y="3322318"/>
                  <a:pt x="152400" y="3322318"/>
                </a:cubicBezTo>
                <a:cubicBezTo>
                  <a:pt x="68232" y="3322318"/>
                  <a:pt x="0" y="3254086"/>
                  <a:pt x="0" y="3169918"/>
                </a:cubicBezTo>
                <a:cubicBezTo>
                  <a:pt x="0" y="3085750"/>
                  <a:pt x="68232" y="3017518"/>
                  <a:pt x="152400" y="3017518"/>
                </a:cubicBezTo>
                <a:close/>
                <a:moveTo>
                  <a:pt x="152400" y="2682239"/>
                </a:moveTo>
                <a:cubicBezTo>
                  <a:pt x="236568" y="2682239"/>
                  <a:pt x="304800" y="2750471"/>
                  <a:pt x="304800" y="2834639"/>
                </a:cubicBezTo>
                <a:cubicBezTo>
                  <a:pt x="304800" y="2918806"/>
                  <a:pt x="236568" y="2987038"/>
                  <a:pt x="152400" y="2987038"/>
                </a:cubicBezTo>
                <a:cubicBezTo>
                  <a:pt x="68232" y="2987038"/>
                  <a:pt x="0" y="2918806"/>
                  <a:pt x="0" y="2834639"/>
                </a:cubicBezTo>
                <a:cubicBezTo>
                  <a:pt x="0" y="2750471"/>
                  <a:pt x="68232" y="2682239"/>
                  <a:pt x="152400" y="2682239"/>
                </a:cubicBezTo>
                <a:close/>
                <a:moveTo>
                  <a:pt x="152400" y="2346958"/>
                </a:moveTo>
                <a:cubicBezTo>
                  <a:pt x="236568" y="2346958"/>
                  <a:pt x="304800" y="2415191"/>
                  <a:pt x="304800" y="2499359"/>
                </a:cubicBezTo>
                <a:cubicBezTo>
                  <a:pt x="304800" y="2583527"/>
                  <a:pt x="236568" y="2651759"/>
                  <a:pt x="152400" y="2651759"/>
                </a:cubicBezTo>
                <a:cubicBezTo>
                  <a:pt x="68232" y="2651759"/>
                  <a:pt x="0" y="2583527"/>
                  <a:pt x="0" y="2499359"/>
                </a:cubicBezTo>
                <a:cubicBezTo>
                  <a:pt x="0" y="2415191"/>
                  <a:pt x="68232" y="2346958"/>
                  <a:pt x="152400" y="2346958"/>
                </a:cubicBezTo>
                <a:close/>
                <a:moveTo>
                  <a:pt x="152400" y="2011679"/>
                </a:moveTo>
                <a:cubicBezTo>
                  <a:pt x="236568" y="2011679"/>
                  <a:pt x="304800" y="2079911"/>
                  <a:pt x="304800" y="2164079"/>
                </a:cubicBezTo>
                <a:cubicBezTo>
                  <a:pt x="304800" y="2248247"/>
                  <a:pt x="236568" y="2316479"/>
                  <a:pt x="152400" y="2316479"/>
                </a:cubicBezTo>
                <a:cubicBezTo>
                  <a:pt x="68232" y="2316479"/>
                  <a:pt x="0" y="2248247"/>
                  <a:pt x="0" y="2164079"/>
                </a:cubicBezTo>
                <a:cubicBezTo>
                  <a:pt x="0" y="2079911"/>
                  <a:pt x="68232" y="2011679"/>
                  <a:pt x="152400" y="2011679"/>
                </a:cubicBezTo>
                <a:close/>
                <a:moveTo>
                  <a:pt x="152400" y="1676399"/>
                </a:moveTo>
                <a:cubicBezTo>
                  <a:pt x="236568" y="1676399"/>
                  <a:pt x="304800" y="1744631"/>
                  <a:pt x="304800" y="1828799"/>
                </a:cubicBezTo>
                <a:cubicBezTo>
                  <a:pt x="304800" y="1912967"/>
                  <a:pt x="236568" y="1981199"/>
                  <a:pt x="152400" y="1981199"/>
                </a:cubicBezTo>
                <a:cubicBezTo>
                  <a:pt x="68232" y="1981199"/>
                  <a:pt x="0" y="1912967"/>
                  <a:pt x="0" y="1828799"/>
                </a:cubicBezTo>
                <a:cubicBezTo>
                  <a:pt x="0" y="1744631"/>
                  <a:pt x="68232" y="1676399"/>
                  <a:pt x="152400" y="1676399"/>
                </a:cubicBezTo>
                <a:close/>
                <a:moveTo>
                  <a:pt x="152400" y="1341121"/>
                </a:moveTo>
                <a:cubicBezTo>
                  <a:pt x="236568" y="1341121"/>
                  <a:pt x="304800" y="1409351"/>
                  <a:pt x="304800" y="1493519"/>
                </a:cubicBezTo>
                <a:cubicBezTo>
                  <a:pt x="304800" y="1577688"/>
                  <a:pt x="236568" y="1645919"/>
                  <a:pt x="152400" y="1645919"/>
                </a:cubicBezTo>
                <a:cubicBezTo>
                  <a:pt x="68232" y="1645919"/>
                  <a:pt x="0" y="1577688"/>
                  <a:pt x="0" y="1493519"/>
                </a:cubicBezTo>
                <a:cubicBezTo>
                  <a:pt x="0" y="1409351"/>
                  <a:pt x="68232" y="1341121"/>
                  <a:pt x="152400" y="1341121"/>
                </a:cubicBezTo>
                <a:close/>
                <a:moveTo>
                  <a:pt x="152400" y="1005839"/>
                </a:moveTo>
                <a:cubicBezTo>
                  <a:pt x="236568" y="1005839"/>
                  <a:pt x="304800" y="1074072"/>
                  <a:pt x="304800" y="1158240"/>
                </a:cubicBezTo>
                <a:cubicBezTo>
                  <a:pt x="304800" y="1242408"/>
                  <a:pt x="236568" y="1310638"/>
                  <a:pt x="152400" y="1310638"/>
                </a:cubicBezTo>
                <a:cubicBezTo>
                  <a:pt x="68232" y="1310638"/>
                  <a:pt x="0" y="1242408"/>
                  <a:pt x="0" y="1158240"/>
                </a:cubicBezTo>
                <a:cubicBezTo>
                  <a:pt x="0" y="1074072"/>
                  <a:pt x="68232" y="1005839"/>
                  <a:pt x="152400" y="1005839"/>
                </a:cubicBezTo>
                <a:close/>
                <a:moveTo>
                  <a:pt x="152400" y="670559"/>
                </a:moveTo>
                <a:cubicBezTo>
                  <a:pt x="236568" y="670559"/>
                  <a:pt x="304800" y="738791"/>
                  <a:pt x="304800" y="822960"/>
                </a:cubicBezTo>
                <a:cubicBezTo>
                  <a:pt x="304800" y="907128"/>
                  <a:pt x="236568" y="975359"/>
                  <a:pt x="152400" y="975359"/>
                </a:cubicBezTo>
                <a:cubicBezTo>
                  <a:pt x="68232" y="975359"/>
                  <a:pt x="0" y="907128"/>
                  <a:pt x="0" y="822960"/>
                </a:cubicBezTo>
                <a:cubicBezTo>
                  <a:pt x="0" y="738791"/>
                  <a:pt x="68232" y="670559"/>
                  <a:pt x="152400" y="670559"/>
                </a:cubicBezTo>
                <a:close/>
                <a:moveTo>
                  <a:pt x="152400" y="335279"/>
                </a:moveTo>
                <a:cubicBezTo>
                  <a:pt x="236568" y="335279"/>
                  <a:pt x="304800" y="403512"/>
                  <a:pt x="304800" y="487680"/>
                </a:cubicBezTo>
                <a:cubicBezTo>
                  <a:pt x="304800" y="571848"/>
                  <a:pt x="236568" y="640079"/>
                  <a:pt x="152400" y="640079"/>
                </a:cubicBezTo>
                <a:cubicBezTo>
                  <a:pt x="68232" y="640079"/>
                  <a:pt x="0" y="571848"/>
                  <a:pt x="0" y="487680"/>
                </a:cubicBezTo>
                <a:cubicBezTo>
                  <a:pt x="0" y="403512"/>
                  <a:pt x="68232" y="335279"/>
                  <a:pt x="152400" y="335279"/>
                </a:cubicBezTo>
                <a:close/>
                <a:moveTo>
                  <a:pt x="152400" y="0"/>
                </a:moveTo>
                <a:cubicBezTo>
                  <a:pt x="236568" y="0"/>
                  <a:pt x="304800" y="68232"/>
                  <a:pt x="304800" y="152400"/>
                </a:cubicBezTo>
                <a:cubicBezTo>
                  <a:pt x="304800" y="236568"/>
                  <a:pt x="236568" y="304800"/>
                  <a:pt x="152400" y="304800"/>
                </a:cubicBezTo>
                <a:cubicBezTo>
                  <a:pt x="68232" y="304800"/>
                  <a:pt x="0" y="236568"/>
                  <a:pt x="0" y="152400"/>
                </a:cubicBez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977710" y="1800256"/>
            <a:ext cx="1186026" cy="1283064"/>
          </a:xfrm>
          <a:prstGeom prst="cub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শি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377891" y="1800256"/>
            <a:ext cx="1143454" cy="1340220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ক্ষ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755552" y="1785027"/>
            <a:ext cx="1022377" cy="1295974"/>
          </a:xfrm>
          <a:prstGeom prst="cub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ক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316180" y="1889182"/>
            <a:ext cx="1381395" cy="1191819"/>
          </a:xfrm>
          <a:prstGeom prst="cube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প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871718" y="1811768"/>
            <a:ext cx="1022377" cy="1269233"/>
          </a:xfrm>
          <a:prstGeom prst="cube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রি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038509" y="1828159"/>
            <a:ext cx="1349331" cy="1206313"/>
          </a:xfrm>
          <a:prstGeom prst="cub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চি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511981" y="1785027"/>
            <a:ext cx="1233973" cy="1236065"/>
          </a:xfrm>
          <a:prstGeom prst="cub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De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তি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13647" y="5323441"/>
            <a:ext cx="3741242" cy="822305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inkiyMJ" pitchFamily="2" charset="0"/>
              </a:rPr>
              <a:t>মোঃ 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inkiyMJ" pitchFamily="2" charset="0"/>
                <a:cs typeface="PinkiyMJ" pitchFamily="2" charset="0"/>
              </a:rPr>
              <a:t>‡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inkiyMJ" pitchFamily="2" charset="0"/>
                <a:cs typeface="PinkiyMJ" pitchFamily="2" charset="0"/>
              </a:rPr>
              <a:t>iRvDj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inkiyMJ" pitchFamily="2" charset="0"/>
                <a:cs typeface="PinkiyMJ" pitchFamily="2" charset="0"/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inkiyMJ" pitchFamily="2" charset="0"/>
                <a:cs typeface="PinkiyMJ" pitchFamily="2" charset="0"/>
              </a:rPr>
              <a:t>nK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PinkiyMJ" pitchFamily="2" charset="0"/>
              <a:cs typeface="PinkiyMJ" pitchFamily="2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348777" y="4977207"/>
            <a:ext cx="3886994" cy="1514773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rahmaputraMJ" pitchFamily="2" charset="0"/>
                <a:cs typeface="BrahmaputraMJ" pitchFamily="2" charset="0"/>
              </a:rPr>
              <a:t>mnKvix</a:t>
            </a:r>
            <a:r>
              <a:rPr lang="bn-BD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rahmaputraMJ" pitchFamily="2" charset="0"/>
              </a:rPr>
              <a:t> শিক্ষক</a:t>
            </a:r>
          </a:p>
          <a:p>
            <a:r>
              <a:rPr lang="bn-BD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  (গণিত) 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253677" y="4842672"/>
            <a:ext cx="4186196" cy="1514773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ZvjcyKzi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`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viæj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Bmjvg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`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vwLj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gv`ªvmv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206239" y="4853640"/>
            <a:ext cx="4352110" cy="1514773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</a:rPr>
              <a:t>‡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</a:rPr>
              <a:t>WgvRvbx</a:t>
            </a:r>
            <a:r>
              <a:rPr lang="bn-BD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kvRvnvbcyi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,</a:t>
            </a:r>
            <a:endParaRPr lang="bn-BD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r>
              <a:rPr lang="bn-BD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e¸ov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 |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8" name="Up Arrow 67"/>
          <p:cNvSpPr/>
          <p:nvPr/>
        </p:nvSpPr>
        <p:spPr>
          <a:xfrm rot="18914911">
            <a:off x="5390733" y="4899018"/>
            <a:ext cx="929870" cy="1110498"/>
          </a:xfrm>
          <a:prstGeom prst="upArrow">
            <a:avLst/>
          </a:prstGeom>
          <a:solidFill>
            <a:srgbClr val="7030A0"/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Up Arrow 68"/>
          <p:cNvSpPr/>
          <p:nvPr/>
        </p:nvSpPr>
        <p:spPr>
          <a:xfrm rot="1987434">
            <a:off x="5820655" y="5084844"/>
            <a:ext cx="953012" cy="982514"/>
          </a:xfrm>
          <a:prstGeom prst="upArrow">
            <a:avLst/>
          </a:prstGeom>
          <a:solidFill>
            <a:srgbClr val="7030A0"/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Up Arrow 69"/>
          <p:cNvSpPr/>
          <p:nvPr/>
        </p:nvSpPr>
        <p:spPr>
          <a:xfrm rot="3308580">
            <a:off x="6201701" y="5281750"/>
            <a:ext cx="844626" cy="1095050"/>
          </a:xfrm>
          <a:prstGeom prst="upArrow">
            <a:avLst/>
          </a:prstGeom>
          <a:solidFill>
            <a:srgbClr val="7030A0"/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Up Arrow 70"/>
          <p:cNvSpPr/>
          <p:nvPr/>
        </p:nvSpPr>
        <p:spPr>
          <a:xfrm rot="16970330">
            <a:off x="5181228" y="5344979"/>
            <a:ext cx="954783" cy="1046277"/>
          </a:xfrm>
          <a:prstGeom prst="upArrow">
            <a:avLst/>
          </a:prstGeom>
          <a:solidFill>
            <a:srgbClr val="7030A0"/>
          </a:solidFill>
          <a:ln>
            <a:solidFill>
              <a:srgbClr val="00206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8773" y="4368665"/>
            <a:ext cx="2489335" cy="248933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92573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  <p:sndAc>
          <p:stSnd>
            <p:snd r:embed="rId6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64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mph" presetSubtype="6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6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4" presetClass="path" presetSubtype="0" repeatCount="indefinite" accel="50000" decel="5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mph" presetSubtype="6" repeatCount="indefinite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w">
                                      <p:cBhvr>
                                        <p:cTn id="22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4" presetClass="path" presetSubtype="0" repeatCount="indefinite" accel="50000" decel="5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mph" presetSubtype="6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>
                                        <p:cTn id="28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4" presetClass="path" presetSubtype="0" repeatCount="indefinite" accel="50000" decel="5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mph" presetSubtype="6" repeatCount="indefinite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w">
                                      <p:cBhvr>
                                        <p:cTn id="3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4" presetClass="path" presetSubtype="0" repeatCount="indefinite" accel="50000" decel="5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556E-17 -4.81481E-6 L 2.77556E-17 -0.25 " pathEditMode="relative" rAng="0" ptsTypes="AA">
                                      <p:cBhvr>
                                        <p:cTn id="38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mph" presetSubtype="6" repeatCount="indefinite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>
                                        <p:cTn id="40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4" presetClass="path" presetSubtype="0" repeatCount="indefinite" accel="50000" decel="5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mph" presetSubtype="6" repeatCount="indefinite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w">
                                      <p:cBhvr>
                                        <p:cTn id="46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4" presetClass="path" presetSubtype="0" repeatCount="indefinite" accel="50000" decel="5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mph" presetSubtype="6" repeatCount="indefinite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w">
                                      <p:cBhvr>
                                        <p:cTn id="52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4" presetClass="path" presetSubtype="0" repeatCount="indefinite" accel="50000" decel="5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mph" presetSubtype="6" repeatCount="indefinite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w">
                                      <p:cBhvr>
                                        <p:cTn id="5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4" presetClass="path" presetSubtype="0" repeatCount="indefinite" accel="50000" decel="5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mph" presetSubtype="6" repeatCount="indefinite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w">
                                      <p:cBhvr>
                                        <p:cTn id="64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4" presetClass="path" presetSubtype="0" repeatCount="indefinite" accel="50000" decel="5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5.55112E-17 -4.81481E-6 L 5.55112E-17 -0.25 " pathEditMode="relative" rAng="0" ptsTypes="AA">
                                      <p:cBhvr>
                                        <p:cTn id="6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" presetClass="emph" presetSubtype="6" repeatCount="indefinite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w">
                                      <p:cBhvr>
                                        <p:cTn id="70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4" presetClass="path" presetSubtype="0" repeatCount="indefinite" accel="50000" decel="5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74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" presetClass="emph" presetSubtype="6" repeatCount="indefinite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w">
                                      <p:cBhvr>
                                        <p:cTn id="76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4" presetClass="path" presetSubtype="0" repeatCount="indefinite" accel="50000" decel="50000" autoRev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80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" presetClass="emph" presetSubtype="6" repeatCount="indefinite" autoRev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Clr clrSpc="hsl" dir="cw">
                                      <p:cBhvr>
                                        <p:cTn id="82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64" presetClass="path" presetSubtype="0" repeatCount="indefinite" accel="50000" decel="50000" autoRev="1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86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" presetClass="emph" presetSubtype="6" repeatCount="indefinite" autoRev="1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Clr clrSpc="hsl" dir="cw">
                                      <p:cBhvr>
                                        <p:cTn id="88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64" presetClass="path" presetSubtype="0" repeatCount="indefinite" accel="50000" decel="50000" autoRev="1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92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1" presetClass="emph" presetSubtype="6" repeatCount="indefinite" autoRev="1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animClr clrSpc="hsl" dir="cw">
                                      <p:cBhvr>
                                        <p:cTn id="9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64" presetClass="path" presetSubtype="0" repeatCount="indefinite" accel="50000" decel="50000" autoRev="1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animMotion origin="layout" path="M 5.55112E-17 -4.81481E-6 L 5.55112E-17 -0.25 " pathEditMode="relative" rAng="0" ptsTypes="AA">
                                      <p:cBhvr>
                                        <p:cTn id="98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1" presetClass="emph" presetSubtype="6" repeatCount="indefinite" autoRev="1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animClr clrSpc="hsl" dir="cw">
                                      <p:cBhvr>
                                        <p:cTn id="100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64" presetClass="path" presetSubtype="0" repeatCount="indefinite" accel="50000" decel="50000" autoRev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04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1" presetClass="emph" presetSubtype="6" repeatCount="indefinite" autoRev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Clr clrSpc="hsl" dir="cw">
                                      <p:cBhvr>
                                        <p:cTn id="106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64" presetClass="path" presetSubtype="0" repeatCount="indefinite" accel="50000" decel="50000" autoRev="1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10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mph" presetSubtype="6" repeatCount="indefinite" autoRev="1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animClr clrSpc="hsl" dir="cw">
                                      <p:cBhvr>
                                        <p:cTn id="112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4" presetClass="path" presetSubtype="0" repeatCount="indefinite" accel="50000" decel="50000" autoRev="1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16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" presetClass="emph" presetSubtype="6" repeatCount="indefinite" autoRev="1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Clr clrSpc="hsl" dir="cw">
                                      <p:cBhvr>
                                        <p:cTn id="118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4" presetClass="path" presetSubtype="0" repeatCount="indefinite" accel="50000" decel="50000" autoRev="1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22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1" presetClass="emph" presetSubtype="6" repeatCount="indefinite" autoRev="1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animClr clrSpc="hsl" dir="cw">
                                      <p:cBhvr>
                                        <p:cTn id="124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4" presetClass="path" presetSubtype="0" repeatCount="indefinite" accel="50000" decel="50000" autoRev="1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28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1" presetClass="emph" presetSubtype="6" repeatCount="indefinite" autoRev="1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hsl" dir="cw">
                                      <p:cBhvr>
                                        <p:cTn id="130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4" presetClass="path" presetSubtype="0" repeatCount="indefinite" accel="50000" decel="50000" autoRev="1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34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1" presetClass="emph" presetSubtype="6" repeatCount="indefinite" autoRev="1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animClr clrSpc="hsl" dir="cw">
                                      <p:cBhvr>
                                        <p:cTn id="136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4" presetClass="path" presetSubtype="0" repeatCount="indefinite" accel="50000" decel="50000" autoRev="1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0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1" presetClass="emph" presetSubtype="6" repeatCount="indefinite" autoRev="1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animClr clrSpc="hsl" dir="cw">
                                      <p:cBhvr>
                                        <p:cTn id="142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4" presetClass="path" presetSubtype="0" repeatCount="indefinite" accel="50000" decel="50000" autoRev="1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46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" presetClass="emph" presetSubtype="6" repeatCount="indefinite" autoRev="1" fill="hold" nodeType="withEffect">
                                  <p:stCondLst>
                                    <p:cond delay="5750"/>
                                  </p:stCondLst>
                                  <p:childTnLst>
                                    <p:animClr clrSpc="hsl" dir="cw">
                                      <p:cBhvr>
                                        <p:cTn id="148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4" presetClass="path" presetSubtype="0" repeatCount="indefinite" accel="50000" decel="50000" autoRev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52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1" presetClass="emph" presetSubtype="6" repeatCount="indefinite" autoRev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Clr clrSpc="hsl" dir="cw">
                                      <p:cBhvr>
                                        <p:cTn id="154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4" presetClass="path" presetSubtype="0" repeatCount="indefinite" accel="50000" decel="50000" autoRev="1" fill="hold" grpId="0" nodeType="withEffect">
                                  <p:stCondLst>
                                    <p:cond delay="625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58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mph" presetSubtype="6" repeatCount="indefinite" autoRev="1" fill="hold" nodeType="withEffect">
                                  <p:stCondLst>
                                    <p:cond delay="6250"/>
                                  </p:stCondLst>
                                  <p:childTnLst>
                                    <p:animClr clrSpc="hsl" dir="cw">
                                      <p:cBhvr>
                                        <p:cTn id="160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64" presetClass="path" presetSubtype="0" repeatCount="indefinite" accel="50000" decel="50000" autoRev="1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64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1" presetClass="emph" presetSubtype="6" repeatCount="indefinite" autoRev="1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animClr clrSpc="hsl" dir="cw">
                                      <p:cBhvr>
                                        <p:cTn id="166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64" presetClass="path" presetSubtype="0" repeatCount="indefinite" accel="50000" decel="50000" autoRev="1" fill="hold" grpId="0" nodeType="withEffect">
                                  <p:stCondLst>
                                    <p:cond delay="67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70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" presetClass="emph" presetSubtype="6" repeatCount="indefinite" autoRev="1" fill="hold" nodeType="withEffect">
                                  <p:stCondLst>
                                    <p:cond delay="6750"/>
                                  </p:stCondLst>
                                  <p:childTnLst>
                                    <p:animClr clrSpc="hsl" dir="cw">
                                      <p:cBhvr>
                                        <p:cTn id="172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64" presetClass="path" presetSubtype="0" repeatCount="indefinite" accel="50000" decel="50000" autoRev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76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1" presetClass="emph" presetSubtype="6" repeatCount="indefinite" autoRev="1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Clr clrSpc="hsl" dir="cw">
                                      <p:cBhvr>
                                        <p:cTn id="178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64" presetClass="path" presetSubtype="0" repeatCount="indefinite" accel="50000" decel="50000" autoRev="1" fill="hold" grpId="0" nodeType="withEffect">
                                  <p:stCondLst>
                                    <p:cond delay="7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82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1" presetClass="emph" presetSubtype="6" repeatCount="indefinite" autoRev="1" fill="hold" nodeType="withEffect">
                                  <p:stCondLst>
                                    <p:cond delay="7250"/>
                                  </p:stCondLst>
                                  <p:childTnLst>
                                    <p:animClr clrSpc="hsl" dir="cw">
                                      <p:cBhvr>
                                        <p:cTn id="184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64" presetClass="path" presetSubtype="0" repeatCount="indefinite" accel="50000" decel="50000" autoRev="1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0 -4.81481E-6 L 0 -0.25 " pathEditMode="relative" rAng="0" ptsTypes="AA">
                                      <p:cBhvr>
                                        <p:cTn id="188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1" presetClass="emph" presetSubtype="6" repeatCount="indefinite" autoRev="1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animClr clrSpc="hsl" dir="cw">
                                      <p:cBhvr>
                                        <p:cTn id="190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94" dur="500" fill="hold"/>
                                        <p:tgtEl>
                                          <p:spTgt spid="3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96" dur="500" fill="hold"/>
                                        <p:tgtEl>
                                          <p:spTgt spid="3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98" dur="500" fill="hold"/>
                                        <p:tgtEl>
                                          <p:spTgt spid="38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99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0" dur="500" fill="hold"/>
                                        <p:tgtEl>
                                          <p:spTgt spid="39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2" dur="500" fill="hold"/>
                                        <p:tgtEl>
                                          <p:spTgt spid="5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4" dur="500" fill="hold"/>
                                        <p:tgtEl>
                                          <p:spTgt spid="5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6" dur="500" fill="hold"/>
                                        <p:tgtEl>
                                          <p:spTgt spid="58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2000"/>
                            </p:stCondLst>
                            <p:childTnLst>
                              <p:par>
                                <p:cTn id="246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7 L -0.07018 -0.13681 " pathEditMode="relative" rAng="0" ptsTypes="AA">
                                      <p:cBhvr>
                                        <p:cTn id="24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16" y="-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4000"/>
                            </p:stCondLst>
                            <p:childTnLst>
                              <p:par>
                                <p:cTn id="24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72 -0.01898 L -0.19088 -0.33657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0" y="-15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6000"/>
                            </p:stCondLst>
                            <p:childTnLst>
                              <p:par>
                                <p:cTn id="252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96296E-6 L 0.07695 -0.15 " pathEditMode="relative" rAng="0" ptsTypes="AA">
                                      <p:cBhvr>
                                        <p:cTn id="253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41" y="-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5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2.59259E-6 L 0.14505 -0.34097 " pathEditMode="relative" rAng="0" ptsTypes="AA">
                                      <p:cBhvr>
                                        <p:cTn id="25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53" y="-1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1.11022E-16 L 0.10586 -0.03843 " pathEditMode="relative" rAng="0" ptsTypes="AA">
                                      <p:cBhvr>
                                        <p:cTn id="259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86" y="-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6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4.07407E-6 L 0.30078 -0.09028 " pathEditMode="relative" rAng="0" ptsTypes="AA">
                                      <p:cBhvr>
                                        <p:cTn id="262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39" y="-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14000"/>
                            </p:stCondLst>
                            <p:childTnLst>
                              <p:par>
                                <p:cTn id="264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-0.09922 -0.00811 " pathEditMode="relative" rAng="0" ptsTypes="AA">
                                      <p:cBhvr>
                                        <p:cTn id="26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61" y="-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16000"/>
                            </p:stCondLst>
                            <p:childTnLst>
                              <p:par>
                                <p:cTn id="26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0.01782 L -0.33165 -0.02639 " pathEditMode="relative" rAng="0" ptsTypes="AA">
                                      <p:cBhvr>
                                        <p:cTn id="26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89" y="-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onut 21"/>
          <p:cNvSpPr/>
          <p:nvPr/>
        </p:nvSpPr>
        <p:spPr>
          <a:xfrm>
            <a:off x="1066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nut 22"/>
          <p:cNvSpPr/>
          <p:nvPr/>
        </p:nvSpPr>
        <p:spPr>
          <a:xfrm>
            <a:off x="5181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nut 23"/>
          <p:cNvSpPr/>
          <p:nvPr/>
        </p:nvSpPr>
        <p:spPr>
          <a:xfrm>
            <a:off x="9296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nut 24"/>
          <p:cNvSpPr/>
          <p:nvPr/>
        </p:nvSpPr>
        <p:spPr>
          <a:xfrm>
            <a:off x="13411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nut 25"/>
          <p:cNvSpPr/>
          <p:nvPr/>
        </p:nvSpPr>
        <p:spPr>
          <a:xfrm>
            <a:off x="17526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nut 26"/>
          <p:cNvSpPr/>
          <p:nvPr/>
        </p:nvSpPr>
        <p:spPr>
          <a:xfrm>
            <a:off x="21640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nut 27"/>
          <p:cNvSpPr/>
          <p:nvPr/>
        </p:nvSpPr>
        <p:spPr>
          <a:xfrm>
            <a:off x="25755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nut 28"/>
          <p:cNvSpPr/>
          <p:nvPr/>
        </p:nvSpPr>
        <p:spPr>
          <a:xfrm>
            <a:off x="29870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nut 29"/>
          <p:cNvSpPr/>
          <p:nvPr/>
        </p:nvSpPr>
        <p:spPr>
          <a:xfrm>
            <a:off x="33985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nut 30"/>
          <p:cNvSpPr/>
          <p:nvPr/>
        </p:nvSpPr>
        <p:spPr>
          <a:xfrm>
            <a:off x="38100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nut 31"/>
          <p:cNvSpPr/>
          <p:nvPr/>
        </p:nvSpPr>
        <p:spPr>
          <a:xfrm>
            <a:off x="42214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nut 32"/>
          <p:cNvSpPr/>
          <p:nvPr/>
        </p:nvSpPr>
        <p:spPr>
          <a:xfrm>
            <a:off x="46329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nut 33"/>
          <p:cNvSpPr/>
          <p:nvPr/>
        </p:nvSpPr>
        <p:spPr>
          <a:xfrm>
            <a:off x="50444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nut 34"/>
          <p:cNvSpPr/>
          <p:nvPr/>
        </p:nvSpPr>
        <p:spPr>
          <a:xfrm>
            <a:off x="54559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nut 39"/>
          <p:cNvSpPr/>
          <p:nvPr/>
        </p:nvSpPr>
        <p:spPr>
          <a:xfrm>
            <a:off x="58674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nut 40"/>
          <p:cNvSpPr/>
          <p:nvPr/>
        </p:nvSpPr>
        <p:spPr>
          <a:xfrm>
            <a:off x="62636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Donut 41"/>
          <p:cNvSpPr/>
          <p:nvPr/>
        </p:nvSpPr>
        <p:spPr>
          <a:xfrm>
            <a:off x="66598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Donut 42"/>
          <p:cNvSpPr/>
          <p:nvPr/>
        </p:nvSpPr>
        <p:spPr>
          <a:xfrm>
            <a:off x="70561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Donut 43"/>
          <p:cNvSpPr/>
          <p:nvPr/>
        </p:nvSpPr>
        <p:spPr>
          <a:xfrm>
            <a:off x="74523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Donut 44"/>
          <p:cNvSpPr/>
          <p:nvPr/>
        </p:nvSpPr>
        <p:spPr>
          <a:xfrm>
            <a:off x="78486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Donut 45"/>
          <p:cNvSpPr/>
          <p:nvPr/>
        </p:nvSpPr>
        <p:spPr>
          <a:xfrm>
            <a:off x="82448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Donut 46"/>
          <p:cNvSpPr/>
          <p:nvPr/>
        </p:nvSpPr>
        <p:spPr>
          <a:xfrm>
            <a:off x="86410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onut 47"/>
          <p:cNvSpPr/>
          <p:nvPr/>
        </p:nvSpPr>
        <p:spPr>
          <a:xfrm>
            <a:off x="90373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onut 48"/>
          <p:cNvSpPr/>
          <p:nvPr/>
        </p:nvSpPr>
        <p:spPr>
          <a:xfrm>
            <a:off x="94335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nut 49"/>
          <p:cNvSpPr/>
          <p:nvPr/>
        </p:nvSpPr>
        <p:spPr>
          <a:xfrm>
            <a:off x="98298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onut 50"/>
          <p:cNvSpPr/>
          <p:nvPr/>
        </p:nvSpPr>
        <p:spPr>
          <a:xfrm>
            <a:off x="102260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2" name="Donut 51"/>
          <p:cNvSpPr/>
          <p:nvPr/>
        </p:nvSpPr>
        <p:spPr>
          <a:xfrm>
            <a:off x="106222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onut 52"/>
          <p:cNvSpPr/>
          <p:nvPr/>
        </p:nvSpPr>
        <p:spPr>
          <a:xfrm>
            <a:off x="110185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nut 53"/>
          <p:cNvSpPr/>
          <p:nvPr/>
        </p:nvSpPr>
        <p:spPr>
          <a:xfrm>
            <a:off x="114147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nut 54"/>
          <p:cNvSpPr/>
          <p:nvPr/>
        </p:nvSpPr>
        <p:spPr>
          <a:xfrm>
            <a:off x="118110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54183" y="2862607"/>
            <a:ext cx="10903526" cy="3258486"/>
          </a:xfrm>
          <a:prstGeom prst="verticalScroll">
            <a:avLst/>
          </a:prstGeom>
          <a:solidFill>
            <a:srgbClr val="FFFF00"/>
          </a:solidFill>
          <a:ln w="5715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prstTxWarp prst="textDoubleWave1">
              <a:avLst/>
            </a:prstTxWarp>
            <a:spAutoFit/>
          </a:bodyPr>
          <a:lstStyle/>
          <a:p>
            <a:pPr>
              <a:defRPr/>
            </a:pPr>
            <a:endParaRPr lang="en-US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45127" y="1510145"/>
            <a:ext cx="2050473" cy="131618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en-US" sz="495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Qwe</a:t>
            </a:r>
            <a:r>
              <a:rPr lang="bn-BD" sz="495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57100" y="1581233"/>
            <a:ext cx="2506392" cy="1250561"/>
          </a:xfrm>
          <a:prstGeom prst="ellipse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en-US" sz="495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¸‡</a:t>
            </a:r>
            <a:r>
              <a:rPr lang="en-US" sz="495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  <a:cs typeface="SutonnyMJ" pitchFamily="2" charset="0"/>
              </a:rPr>
              <a:t>jv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888182" y="1573327"/>
            <a:ext cx="2313709" cy="109221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en-US" sz="495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</a:rPr>
              <a:t>jÿ</a:t>
            </a:r>
            <a:r>
              <a:rPr lang="en-US" sz="495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</a:rPr>
              <a:t>¨</a:t>
            </a:r>
            <a:r>
              <a:rPr lang="bn-BD" sz="495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340435" y="1568732"/>
            <a:ext cx="2493819" cy="109221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en-US" sz="495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SutonnyMJ" pitchFamily="2" charset="0"/>
              </a:rPr>
              <a:t>Kwi</a:t>
            </a:r>
            <a:r>
              <a:rPr lang="bn-BD" sz="495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pic>
        <p:nvPicPr>
          <p:cNvPr id="65" name="Picture 64" descr="512VKet1blL._SL1024_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98418" y="3629891"/>
            <a:ext cx="1808018" cy="2230581"/>
          </a:xfrm>
          <a:prstGeom prst="rect">
            <a:avLst/>
          </a:prstGeom>
        </p:spPr>
      </p:pic>
      <p:pic>
        <p:nvPicPr>
          <p:cNvPr id="66" name="Picture 65" descr="images (1)0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1963" y="3716480"/>
            <a:ext cx="2369127" cy="2240973"/>
          </a:xfrm>
          <a:prstGeom prst="rect">
            <a:avLst/>
          </a:prstGeom>
        </p:spPr>
      </p:pic>
      <p:pic>
        <p:nvPicPr>
          <p:cNvPr id="67" name="Picture 66" descr="image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8258" y="3696564"/>
            <a:ext cx="2896033" cy="2288599"/>
          </a:xfrm>
          <a:prstGeom prst="rect">
            <a:avLst/>
          </a:prstGeom>
        </p:spPr>
      </p:pic>
      <p:pic>
        <p:nvPicPr>
          <p:cNvPr id="68" name="Picture 67" descr="download (2)5555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07964" y="3812165"/>
            <a:ext cx="2415454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728878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  <p:sndAc>
          <p:stSnd>
            <p:snd r:embed="rId8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64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mph" presetSubtype="6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6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4" presetClass="path" presetSubtype="0" repeatCount="indefinite" accel="50000" decel="5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mph" presetSubtype="6" repeatCount="indefinite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w">
                                      <p:cBhvr>
                                        <p:cTn id="22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4" presetClass="path" presetSubtype="0" repeatCount="indefinite" accel="50000" decel="5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mph" presetSubtype="6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>
                                        <p:cTn id="28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4" presetClass="path" presetSubtype="0" repeatCount="indefinite" accel="50000" decel="5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mph" presetSubtype="6" repeatCount="indefinite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w">
                                      <p:cBhvr>
                                        <p:cTn id="3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4" presetClass="path" presetSubtype="0" repeatCount="indefinite" accel="50000" decel="5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556E-17 -4.81481E-6 L 2.77556E-17 -0.25 " pathEditMode="relative" rAng="0" ptsTypes="AA">
                                      <p:cBhvr>
                                        <p:cTn id="38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mph" presetSubtype="6" repeatCount="indefinite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>
                                        <p:cTn id="40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4" presetClass="path" presetSubtype="0" repeatCount="indefinite" accel="50000" decel="5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mph" presetSubtype="6" repeatCount="indefinite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w">
                                      <p:cBhvr>
                                        <p:cTn id="46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4" presetClass="path" presetSubtype="0" repeatCount="indefinite" accel="50000" decel="5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3.95833E-6 3.33333E-6 L 3.95833E-6 -0.25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mph" presetSubtype="6" repeatCount="indefinite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w">
                                      <p:cBhvr>
                                        <p:cTn id="52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4" presetClass="path" presetSubtype="0" repeatCount="indefinite" accel="50000" decel="5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mph" presetSubtype="6" repeatCount="indefinite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w">
                                      <p:cBhvr>
                                        <p:cTn id="5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4" presetClass="path" presetSubtype="0" repeatCount="indefinite" accel="50000" decel="5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mph" presetSubtype="6" repeatCount="indefinite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w">
                                      <p:cBhvr>
                                        <p:cTn id="64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4" presetClass="path" presetSubtype="0" repeatCount="indefinite" accel="50000" decel="5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5.55112E-17 -4.81481E-6 L 5.55112E-17 -0.25 " pathEditMode="relative" rAng="0" ptsTypes="AA">
                                      <p:cBhvr>
                                        <p:cTn id="6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" presetClass="emph" presetSubtype="6" repeatCount="indefinite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w">
                                      <p:cBhvr>
                                        <p:cTn id="70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4" presetClass="path" presetSubtype="0" repeatCount="indefinite" accel="50000" decel="5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74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" presetClass="emph" presetSubtype="6" repeatCount="indefinite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w">
                                      <p:cBhvr>
                                        <p:cTn id="76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4" presetClass="path" presetSubtype="0" repeatCount="indefinite" accel="50000" decel="50000" autoRev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80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" presetClass="emph" presetSubtype="6" repeatCount="indefinite" autoRev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Clr clrSpc="hsl" dir="cw">
                                      <p:cBhvr>
                                        <p:cTn id="82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64" presetClass="path" presetSubtype="0" repeatCount="indefinite" accel="50000" decel="50000" autoRev="1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86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" presetClass="emph" presetSubtype="6" repeatCount="indefinite" autoRev="1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Clr clrSpc="hsl" dir="cw">
                                      <p:cBhvr>
                                        <p:cTn id="88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64" presetClass="path" presetSubtype="0" repeatCount="indefinite" accel="50000" decel="50000" autoRev="1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92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1" presetClass="emph" presetSubtype="6" repeatCount="indefinite" autoRev="1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animClr clrSpc="hsl" dir="cw">
                                      <p:cBhvr>
                                        <p:cTn id="9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64" presetClass="path" presetSubtype="0" repeatCount="indefinite" accel="50000" decel="50000" autoRev="1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animMotion origin="layout" path="M -2.70833E-6 3.7037E-6 L -2.70833E-6 -0.25 " pathEditMode="relative" rAng="0" ptsTypes="AA">
                                      <p:cBhvr>
                                        <p:cTn id="98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1" presetClass="emph" presetSubtype="6" repeatCount="indefinite" autoRev="1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animClr clrSpc="hsl" dir="cw">
                                      <p:cBhvr>
                                        <p:cTn id="100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64" presetClass="path" presetSubtype="0" repeatCount="indefinite" accel="50000" decel="50000" autoRev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04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1" presetClass="emph" presetSubtype="6" repeatCount="indefinite" autoRev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Clr clrSpc="hsl" dir="cw">
                                      <p:cBhvr>
                                        <p:cTn id="106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64" presetClass="path" presetSubtype="0" repeatCount="indefinite" accel="50000" decel="50000" autoRev="1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10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mph" presetSubtype="6" repeatCount="indefinite" autoRev="1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animClr clrSpc="hsl" dir="cw">
                                      <p:cBhvr>
                                        <p:cTn id="112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4" presetClass="path" presetSubtype="0" repeatCount="indefinite" accel="50000" decel="50000" autoRev="1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16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" presetClass="emph" presetSubtype="6" repeatCount="indefinite" autoRev="1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Clr clrSpc="hsl" dir="cw">
                                      <p:cBhvr>
                                        <p:cTn id="118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4" presetClass="path" presetSubtype="0" repeatCount="indefinite" accel="50000" decel="50000" autoRev="1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22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1" presetClass="emph" presetSubtype="6" repeatCount="indefinite" autoRev="1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animClr clrSpc="hsl" dir="cw">
                                      <p:cBhvr>
                                        <p:cTn id="124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4" presetClass="path" presetSubtype="0" repeatCount="indefinite" accel="50000" decel="50000" autoRev="1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28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1" presetClass="emph" presetSubtype="6" repeatCount="indefinite" autoRev="1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hsl" dir="cw">
                                      <p:cBhvr>
                                        <p:cTn id="130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4" presetClass="path" presetSubtype="0" repeatCount="indefinite" accel="50000" decel="50000" autoRev="1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34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1" presetClass="emph" presetSubtype="6" repeatCount="indefinite" autoRev="1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animClr clrSpc="hsl" dir="cw">
                                      <p:cBhvr>
                                        <p:cTn id="136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4" presetClass="path" presetSubtype="0" repeatCount="indefinite" accel="50000" decel="50000" autoRev="1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0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1" presetClass="emph" presetSubtype="6" repeatCount="indefinite" autoRev="1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animClr clrSpc="hsl" dir="cw">
                                      <p:cBhvr>
                                        <p:cTn id="142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4" presetClass="path" presetSubtype="0" repeatCount="indefinite" accel="50000" decel="50000" autoRev="1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animMotion origin="layout" path="M 0.00677 -4.81481E-6 L 0.00677 -0.25 " pathEditMode="relative" rAng="0" ptsTypes="AA">
                                      <p:cBhvr>
                                        <p:cTn id="146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" presetClass="emph" presetSubtype="6" repeatCount="indefinite" autoRev="1" fill="hold" nodeType="withEffect">
                                  <p:stCondLst>
                                    <p:cond delay="5750"/>
                                  </p:stCondLst>
                                  <p:childTnLst>
                                    <p:animClr clrSpc="hsl" dir="cw">
                                      <p:cBhvr>
                                        <p:cTn id="148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4" presetClass="path" presetSubtype="0" repeatCount="indefinite" accel="50000" decel="50000" autoRev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52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1" presetClass="emph" presetSubtype="6" repeatCount="indefinite" autoRev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Clr clrSpc="hsl" dir="cw">
                                      <p:cBhvr>
                                        <p:cTn id="154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4" presetClass="path" presetSubtype="0" repeatCount="indefinite" accel="50000" decel="50000" autoRev="1" fill="hold" grpId="0" nodeType="withEffect">
                                  <p:stCondLst>
                                    <p:cond delay="625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58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mph" presetSubtype="6" repeatCount="indefinite" autoRev="1" fill="hold" nodeType="withEffect">
                                  <p:stCondLst>
                                    <p:cond delay="6250"/>
                                  </p:stCondLst>
                                  <p:childTnLst>
                                    <p:animClr clrSpc="hsl" dir="cw">
                                      <p:cBhvr>
                                        <p:cTn id="160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64" presetClass="path" presetSubtype="0" repeatCount="indefinite" accel="50000" decel="50000" autoRev="1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64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1" presetClass="emph" presetSubtype="6" repeatCount="indefinite" autoRev="1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animClr clrSpc="hsl" dir="cw">
                                      <p:cBhvr>
                                        <p:cTn id="166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64" presetClass="path" presetSubtype="0" repeatCount="indefinite" accel="50000" decel="50000" autoRev="1" fill="hold" grpId="0" nodeType="withEffect">
                                  <p:stCondLst>
                                    <p:cond delay="67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70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" presetClass="emph" presetSubtype="6" repeatCount="indefinite" autoRev="1" fill="hold" nodeType="withEffect">
                                  <p:stCondLst>
                                    <p:cond delay="6750"/>
                                  </p:stCondLst>
                                  <p:childTnLst>
                                    <p:animClr clrSpc="hsl" dir="cw">
                                      <p:cBhvr>
                                        <p:cTn id="172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64" presetClass="path" presetSubtype="0" repeatCount="indefinite" accel="50000" decel="50000" autoRev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76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1" presetClass="emph" presetSubtype="6" repeatCount="indefinite" autoRev="1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Clr clrSpc="hsl" dir="cw">
                                      <p:cBhvr>
                                        <p:cTn id="178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64" presetClass="path" presetSubtype="0" repeatCount="indefinite" accel="50000" decel="50000" autoRev="1" fill="hold" grpId="0" nodeType="withEffect">
                                  <p:stCondLst>
                                    <p:cond delay="7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82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1" presetClass="emph" presetSubtype="6" repeatCount="indefinite" autoRev="1" fill="hold" nodeType="withEffect">
                                  <p:stCondLst>
                                    <p:cond delay="7250"/>
                                  </p:stCondLst>
                                  <p:childTnLst>
                                    <p:animClr clrSpc="hsl" dir="cw">
                                      <p:cBhvr>
                                        <p:cTn id="184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64" presetClass="path" presetSubtype="0" repeatCount="indefinite" accel="50000" decel="50000" autoRev="1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0 -4.81481E-6 L 0 -0.25 " pathEditMode="relative" rAng="0" ptsTypes="AA">
                                      <p:cBhvr>
                                        <p:cTn id="188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1" presetClass="emph" presetSubtype="6" repeatCount="indefinite" autoRev="1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animClr clrSpc="hsl" dir="cw">
                                      <p:cBhvr>
                                        <p:cTn id="190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6" presetClass="emph" presetSubtype="0" repeatCount="indefinite" autoRev="1" fill="hold" nodeType="withEffect">
                                  <p:stCondLst>
                                    <p:cond delay="11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00" dur="500" fill="hold"/>
                                        <p:tgtEl>
                                          <p:spTgt spid="39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2" dur="500" fill="hold"/>
                                        <p:tgtEl>
                                          <p:spTgt spid="5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4" dur="500" fill="hold"/>
                                        <p:tgtEl>
                                          <p:spTgt spid="5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6" dur="500" fill="hold"/>
                                        <p:tgtEl>
                                          <p:spTgt spid="58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471948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5-Point Star 2"/>
          <p:cNvSpPr/>
          <p:nvPr/>
        </p:nvSpPr>
        <p:spPr>
          <a:xfrm>
            <a:off x="471948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471948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471948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471948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471948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471948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471948" y="199103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471948" y="140109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471948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471948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1681316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1681316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5-Point Star 14"/>
          <p:cNvSpPr/>
          <p:nvPr/>
        </p:nvSpPr>
        <p:spPr>
          <a:xfrm>
            <a:off x="1681316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1681316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>
            <a:off x="1681316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5-Point Star 17"/>
          <p:cNvSpPr/>
          <p:nvPr/>
        </p:nvSpPr>
        <p:spPr>
          <a:xfrm>
            <a:off x="1681316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5-Point Star 18"/>
          <p:cNvSpPr/>
          <p:nvPr/>
        </p:nvSpPr>
        <p:spPr>
          <a:xfrm>
            <a:off x="1681316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5-Point Star 19"/>
          <p:cNvSpPr/>
          <p:nvPr/>
        </p:nvSpPr>
        <p:spPr>
          <a:xfrm>
            <a:off x="1735775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5-Point Star 20"/>
          <p:cNvSpPr/>
          <p:nvPr/>
        </p:nvSpPr>
        <p:spPr>
          <a:xfrm>
            <a:off x="1735775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5-Point Star 21"/>
          <p:cNvSpPr/>
          <p:nvPr/>
        </p:nvSpPr>
        <p:spPr>
          <a:xfrm>
            <a:off x="1681316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5-Point Star 22"/>
          <p:cNvSpPr/>
          <p:nvPr/>
        </p:nvSpPr>
        <p:spPr>
          <a:xfrm>
            <a:off x="1681316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/>
          <p:nvPr/>
        </p:nvSpPr>
        <p:spPr>
          <a:xfrm>
            <a:off x="2890684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2890684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/>
          <p:nvPr/>
        </p:nvSpPr>
        <p:spPr>
          <a:xfrm>
            <a:off x="2890684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2890684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/>
          <p:cNvSpPr/>
          <p:nvPr/>
        </p:nvSpPr>
        <p:spPr>
          <a:xfrm>
            <a:off x="2890684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2890684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2890684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5-Point Star 30"/>
          <p:cNvSpPr/>
          <p:nvPr/>
        </p:nvSpPr>
        <p:spPr>
          <a:xfrm>
            <a:off x="2945143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5-Point Star 31"/>
          <p:cNvSpPr/>
          <p:nvPr/>
        </p:nvSpPr>
        <p:spPr>
          <a:xfrm>
            <a:off x="2945143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5-Point Star 32"/>
          <p:cNvSpPr/>
          <p:nvPr/>
        </p:nvSpPr>
        <p:spPr>
          <a:xfrm>
            <a:off x="2890684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5-Point Star 33"/>
          <p:cNvSpPr/>
          <p:nvPr/>
        </p:nvSpPr>
        <p:spPr>
          <a:xfrm>
            <a:off x="2890684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5-Point Star 34"/>
          <p:cNvSpPr/>
          <p:nvPr/>
        </p:nvSpPr>
        <p:spPr>
          <a:xfrm>
            <a:off x="4100052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5-Point Star 35"/>
          <p:cNvSpPr/>
          <p:nvPr/>
        </p:nvSpPr>
        <p:spPr>
          <a:xfrm>
            <a:off x="4100052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5-Point Star 36"/>
          <p:cNvSpPr/>
          <p:nvPr/>
        </p:nvSpPr>
        <p:spPr>
          <a:xfrm>
            <a:off x="4100052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5-Point Star 37"/>
          <p:cNvSpPr/>
          <p:nvPr/>
        </p:nvSpPr>
        <p:spPr>
          <a:xfrm>
            <a:off x="4100052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5-Point Star 38"/>
          <p:cNvSpPr/>
          <p:nvPr/>
        </p:nvSpPr>
        <p:spPr>
          <a:xfrm>
            <a:off x="4100052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5-Point Star 39"/>
          <p:cNvSpPr/>
          <p:nvPr/>
        </p:nvSpPr>
        <p:spPr>
          <a:xfrm>
            <a:off x="4100052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5-Point Star 40"/>
          <p:cNvSpPr/>
          <p:nvPr/>
        </p:nvSpPr>
        <p:spPr>
          <a:xfrm>
            <a:off x="4100052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5-Point Star 41"/>
          <p:cNvSpPr/>
          <p:nvPr/>
        </p:nvSpPr>
        <p:spPr>
          <a:xfrm>
            <a:off x="4154511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5-Point Star 42"/>
          <p:cNvSpPr/>
          <p:nvPr/>
        </p:nvSpPr>
        <p:spPr>
          <a:xfrm>
            <a:off x="4154511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5-Point Star 43"/>
          <p:cNvSpPr/>
          <p:nvPr/>
        </p:nvSpPr>
        <p:spPr>
          <a:xfrm>
            <a:off x="4100052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5-Point Star 44"/>
          <p:cNvSpPr/>
          <p:nvPr/>
        </p:nvSpPr>
        <p:spPr>
          <a:xfrm>
            <a:off x="4100052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5-Point Star 45"/>
          <p:cNvSpPr/>
          <p:nvPr/>
        </p:nvSpPr>
        <p:spPr>
          <a:xfrm>
            <a:off x="5309420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5-Point Star 46"/>
          <p:cNvSpPr/>
          <p:nvPr/>
        </p:nvSpPr>
        <p:spPr>
          <a:xfrm>
            <a:off x="5309420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5-Point Star 47"/>
          <p:cNvSpPr/>
          <p:nvPr/>
        </p:nvSpPr>
        <p:spPr>
          <a:xfrm>
            <a:off x="5309420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5-Point Star 48"/>
          <p:cNvSpPr/>
          <p:nvPr/>
        </p:nvSpPr>
        <p:spPr>
          <a:xfrm>
            <a:off x="5309420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5-Point Star 49"/>
          <p:cNvSpPr/>
          <p:nvPr/>
        </p:nvSpPr>
        <p:spPr>
          <a:xfrm>
            <a:off x="5309420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5-Point Star 50"/>
          <p:cNvSpPr/>
          <p:nvPr/>
        </p:nvSpPr>
        <p:spPr>
          <a:xfrm>
            <a:off x="5309420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5-Point Star 51"/>
          <p:cNvSpPr/>
          <p:nvPr/>
        </p:nvSpPr>
        <p:spPr>
          <a:xfrm>
            <a:off x="5309420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5-Point Star 52"/>
          <p:cNvSpPr/>
          <p:nvPr/>
        </p:nvSpPr>
        <p:spPr>
          <a:xfrm>
            <a:off x="5363879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5-Point Star 53"/>
          <p:cNvSpPr/>
          <p:nvPr/>
        </p:nvSpPr>
        <p:spPr>
          <a:xfrm>
            <a:off x="5363879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5-Point Star 54"/>
          <p:cNvSpPr/>
          <p:nvPr/>
        </p:nvSpPr>
        <p:spPr>
          <a:xfrm>
            <a:off x="5309420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5-Point Star 55"/>
          <p:cNvSpPr/>
          <p:nvPr/>
        </p:nvSpPr>
        <p:spPr>
          <a:xfrm>
            <a:off x="5309420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5-Point Star 56"/>
          <p:cNvSpPr/>
          <p:nvPr/>
        </p:nvSpPr>
        <p:spPr>
          <a:xfrm>
            <a:off x="6518788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5-Point Star 57"/>
          <p:cNvSpPr/>
          <p:nvPr/>
        </p:nvSpPr>
        <p:spPr>
          <a:xfrm>
            <a:off x="6518788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5-Point Star 58"/>
          <p:cNvSpPr/>
          <p:nvPr/>
        </p:nvSpPr>
        <p:spPr>
          <a:xfrm>
            <a:off x="6518788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5-Point Star 59"/>
          <p:cNvSpPr/>
          <p:nvPr/>
        </p:nvSpPr>
        <p:spPr>
          <a:xfrm>
            <a:off x="6518788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5-Point Star 60"/>
          <p:cNvSpPr/>
          <p:nvPr/>
        </p:nvSpPr>
        <p:spPr>
          <a:xfrm>
            <a:off x="6518788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5-Point Star 61"/>
          <p:cNvSpPr/>
          <p:nvPr/>
        </p:nvSpPr>
        <p:spPr>
          <a:xfrm>
            <a:off x="6518788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5-Point Star 62"/>
          <p:cNvSpPr/>
          <p:nvPr/>
        </p:nvSpPr>
        <p:spPr>
          <a:xfrm>
            <a:off x="6518788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5-Point Star 63"/>
          <p:cNvSpPr/>
          <p:nvPr/>
        </p:nvSpPr>
        <p:spPr>
          <a:xfrm>
            <a:off x="6573247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5-Point Star 64"/>
          <p:cNvSpPr/>
          <p:nvPr/>
        </p:nvSpPr>
        <p:spPr>
          <a:xfrm>
            <a:off x="6573247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5-Point Star 65"/>
          <p:cNvSpPr/>
          <p:nvPr/>
        </p:nvSpPr>
        <p:spPr>
          <a:xfrm>
            <a:off x="6518788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5-Point Star 66"/>
          <p:cNvSpPr/>
          <p:nvPr/>
        </p:nvSpPr>
        <p:spPr>
          <a:xfrm>
            <a:off x="6518788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5-Point Star 67"/>
          <p:cNvSpPr/>
          <p:nvPr/>
        </p:nvSpPr>
        <p:spPr>
          <a:xfrm>
            <a:off x="7728156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5-Point Star 68"/>
          <p:cNvSpPr/>
          <p:nvPr/>
        </p:nvSpPr>
        <p:spPr>
          <a:xfrm>
            <a:off x="7728156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5-Point Star 69"/>
          <p:cNvSpPr/>
          <p:nvPr/>
        </p:nvSpPr>
        <p:spPr>
          <a:xfrm>
            <a:off x="7728156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5-Point Star 70"/>
          <p:cNvSpPr/>
          <p:nvPr/>
        </p:nvSpPr>
        <p:spPr>
          <a:xfrm>
            <a:off x="7728156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5-Point Star 71"/>
          <p:cNvSpPr/>
          <p:nvPr/>
        </p:nvSpPr>
        <p:spPr>
          <a:xfrm>
            <a:off x="7728156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5-Point Star 72"/>
          <p:cNvSpPr/>
          <p:nvPr/>
        </p:nvSpPr>
        <p:spPr>
          <a:xfrm>
            <a:off x="7728156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5-Point Star 73"/>
          <p:cNvSpPr/>
          <p:nvPr/>
        </p:nvSpPr>
        <p:spPr>
          <a:xfrm>
            <a:off x="7728156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5-Point Star 74"/>
          <p:cNvSpPr/>
          <p:nvPr/>
        </p:nvSpPr>
        <p:spPr>
          <a:xfrm>
            <a:off x="7782615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5-Point Star 75"/>
          <p:cNvSpPr/>
          <p:nvPr/>
        </p:nvSpPr>
        <p:spPr>
          <a:xfrm>
            <a:off x="7782615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5-Point Star 76"/>
          <p:cNvSpPr/>
          <p:nvPr/>
        </p:nvSpPr>
        <p:spPr>
          <a:xfrm>
            <a:off x="7728156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5-Point Star 77"/>
          <p:cNvSpPr/>
          <p:nvPr/>
        </p:nvSpPr>
        <p:spPr>
          <a:xfrm>
            <a:off x="7728156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5-Point Star 78"/>
          <p:cNvSpPr/>
          <p:nvPr/>
        </p:nvSpPr>
        <p:spPr>
          <a:xfrm>
            <a:off x="8937524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5-Point Star 79"/>
          <p:cNvSpPr/>
          <p:nvPr/>
        </p:nvSpPr>
        <p:spPr>
          <a:xfrm>
            <a:off x="8937524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5-Point Star 80"/>
          <p:cNvSpPr/>
          <p:nvPr/>
        </p:nvSpPr>
        <p:spPr>
          <a:xfrm>
            <a:off x="8937524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5-Point Star 81"/>
          <p:cNvSpPr/>
          <p:nvPr/>
        </p:nvSpPr>
        <p:spPr>
          <a:xfrm>
            <a:off x="8937524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5-Point Star 82"/>
          <p:cNvSpPr/>
          <p:nvPr/>
        </p:nvSpPr>
        <p:spPr>
          <a:xfrm>
            <a:off x="8937524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5-Point Star 83"/>
          <p:cNvSpPr/>
          <p:nvPr/>
        </p:nvSpPr>
        <p:spPr>
          <a:xfrm>
            <a:off x="8937524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5-Point Star 84"/>
          <p:cNvSpPr/>
          <p:nvPr/>
        </p:nvSpPr>
        <p:spPr>
          <a:xfrm>
            <a:off x="8937524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5-Point Star 85"/>
          <p:cNvSpPr/>
          <p:nvPr/>
        </p:nvSpPr>
        <p:spPr>
          <a:xfrm>
            <a:off x="8991983" y="2021004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5-Point Star 86"/>
          <p:cNvSpPr/>
          <p:nvPr/>
        </p:nvSpPr>
        <p:spPr>
          <a:xfrm>
            <a:off x="8991983" y="1431069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5-Point Star 87"/>
          <p:cNvSpPr/>
          <p:nvPr/>
        </p:nvSpPr>
        <p:spPr>
          <a:xfrm>
            <a:off x="8937524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5-Point Star 88"/>
          <p:cNvSpPr/>
          <p:nvPr/>
        </p:nvSpPr>
        <p:spPr>
          <a:xfrm>
            <a:off x="8937524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5-Point Star 89"/>
          <p:cNvSpPr/>
          <p:nvPr/>
        </p:nvSpPr>
        <p:spPr>
          <a:xfrm>
            <a:off x="10146892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5-Point Star 90"/>
          <p:cNvSpPr/>
          <p:nvPr/>
        </p:nvSpPr>
        <p:spPr>
          <a:xfrm>
            <a:off x="10146892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5-Point Star 91"/>
          <p:cNvSpPr/>
          <p:nvPr/>
        </p:nvSpPr>
        <p:spPr>
          <a:xfrm>
            <a:off x="10146892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5-Point Star 92"/>
          <p:cNvSpPr/>
          <p:nvPr/>
        </p:nvSpPr>
        <p:spPr>
          <a:xfrm>
            <a:off x="10146892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5-Point Star 93"/>
          <p:cNvSpPr/>
          <p:nvPr/>
        </p:nvSpPr>
        <p:spPr>
          <a:xfrm>
            <a:off x="10146892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5-Point Star 94"/>
          <p:cNvSpPr/>
          <p:nvPr/>
        </p:nvSpPr>
        <p:spPr>
          <a:xfrm>
            <a:off x="10146892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5-Point Star 95"/>
          <p:cNvSpPr/>
          <p:nvPr/>
        </p:nvSpPr>
        <p:spPr>
          <a:xfrm>
            <a:off x="10146892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5-Point Star 96"/>
          <p:cNvSpPr/>
          <p:nvPr/>
        </p:nvSpPr>
        <p:spPr>
          <a:xfrm>
            <a:off x="10146892" y="199103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5-Point Star 97"/>
          <p:cNvSpPr/>
          <p:nvPr/>
        </p:nvSpPr>
        <p:spPr>
          <a:xfrm>
            <a:off x="10146892" y="140109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5-Point Star 98"/>
          <p:cNvSpPr/>
          <p:nvPr/>
        </p:nvSpPr>
        <p:spPr>
          <a:xfrm>
            <a:off x="10146892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5-Point Star 99"/>
          <p:cNvSpPr/>
          <p:nvPr/>
        </p:nvSpPr>
        <p:spPr>
          <a:xfrm>
            <a:off x="10146892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5-Point Star 100"/>
          <p:cNvSpPr/>
          <p:nvPr/>
        </p:nvSpPr>
        <p:spPr>
          <a:xfrm>
            <a:off x="11356260" y="612057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5-Point Star 101"/>
          <p:cNvSpPr/>
          <p:nvPr/>
        </p:nvSpPr>
        <p:spPr>
          <a:xfrm>
            <a:off x="11356260" y="553064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5-Point Star 102"/>
          <p:cNvSpPr/>
          <p:nvPr/>
        </p:nvSpPr>
        <p:spPr>
          <a:xfrm>
            <a:off x="11356260" y="494070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5-Point Star 103"/>
          <p:cNvSpPr/>
          <p:nvPr/>
        </p:nvSpPr>
        <p:spPr>
          <a:xfrm>
            <a:off x="11356260" y="435077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5-Point Star 104"/>
          <p:cNvSpPr/>
          <p:nvPr/>
        </p:nvSpPr>
        <p:spPr>
          <a:xfrm>
            <a:off x="11356260" y="376083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5-Point Star 105"/>
          <p:cNvSpPr/>
          <p:nvPr/>
        </p:nvSpPr>
        <p:spPr>
          <a:xfrm>
            <a:off x="11356260" y="317090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5-Point Star 106"/>
          <p:cNvSpPr/>
          <p:nvPr/>
        </p:nvSpPr>
        <p:spPr>
          <a:xfrm>
            <a:off x="11356260" y="258096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5-Point Star 107"/>
          <p:cNvSpPr/>
          <p:nvPr/>
        </p:nvSpPr>
        <p:spPr>
          <a:xfrm>
            <a:off x="11356260" y="199103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5-Point Star 108"/>
          <p:cNvSpPr/>
          <p:nvPr/>
        </p:nvSpPr>
        <p:spPr>
          <a:xfrm>
            <a:off x="11356260" y="140109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5-Point Star 109"/>
          <p:cNvSpPr/>
          <p:nvPr/>
        </p:nvSpPr>
        <p:spPr>
          <a:xfrm>
            <a:off x="11356260" y="811160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5-Point Star 110"/>
          <p:cNvSpPr/>
          <p:nvPr/>
        </p:nvSpPr>
        <p:spPr>
          <a:xfrm>
            <a:off x="11356260" y="221225"/>
            <a:ext cx="648934" cy="383463"/>
          </a:xfrm>
          <a:prstGeom prst="star5">
            <a:avLst/>
          </a:prstGeom>
          <a:solidFill>
            <a:srgbClr val="EB1D84"/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/>
          <p:cNvSpPr txBox="1"/>
          <p:nvPr/>
        </p:nvSpPr>
        <p:spPr>
          <a:xfrm>
            <a:off x="7708887" y="1011801"/>
            <a:ext cx="1108603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DoubleWave1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পা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8903125" y="1011801"/>
            <a:ext cx="1403372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CanUp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ঠ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4" name="TextBox 1"/>
          <p:cNvSpPr txBox="1">
            <a:spLocks noChangeArrowheads="1"/>
          </p:cNvSpPr>
          <p:nvPr/>
        </p:nvSpPr>
        <p:spPr bwMode="auto">
          <a:xfrm>
            <a:off x="1314974" y="2374493"/>
            <a:ext cx="9480852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9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SutonnyMJ" pitchFamily="2" charset="0"/>
                <a:cs typeface="SutonnyMJ" pitchFamily="2" charset="0"/>
              </a:rPr>
              <a:t>©(</a:t>
            </a:r>
            <a:r>
              <a:rPr 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itchFamily="34" charset="0"/>
                <a:cs typeface="SutonnyMJ" pitchFamily="2" charset="0"/>
              </a:rPr>
              <a:t>Pattern)</a:t>
            </a:r>
            <a:endParaRPr lang="en-US" sz="96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033127" y="1011801"/>
            <a:ext cx="1108603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DoubleWave1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আ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3273391" y="1011439"/>
            <a:ext cx="1403372" cy="830997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DoubleWave1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জ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4808424" y="955623"/>
            <a:ext cx="1108603" cy="830997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DoubleWave1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কে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958354" y="955622"/>
            <a:ext cx="1403372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prstTxWarp prst="textDoubleWave1">
              <a:avLst/>
            </a:prstTxWarp>
            <a:spAutoFit/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bn-BD" sz="495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র </a:t>
            </a:r>
            <a:endParaRPr lang="en-US" sz="495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19" name="Picture 1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121" name="Picture 1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22" name="Picture 1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28228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  <p:sndAc>
          <p:stSnd>
            <p:snd r:embed="rId4" name="explod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9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98" dur="1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04" dur="1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10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110" dur="1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1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116" dur="1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1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122" dur="1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1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128" dur="1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1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134" dur="1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1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140" dur="1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1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146" dur="1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1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52" dur="1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1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58" dur="1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1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164" dur="1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1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170" dur="1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1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176" dur="1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1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182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3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1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188" dur="1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9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19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194" dur="1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19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200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20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206" dur="1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7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2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12" dur="1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2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218" dur="1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2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24" dur="1000" fill="hold"/>
                                        <p:tgtEl>
                                          <p:spTgt spid="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5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2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230" dur="1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1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2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36" dur="1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7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2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242" dur="1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43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2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248" dur="1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49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25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254" dur="1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5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25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260" dur="1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61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26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266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67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26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272" dur="1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3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27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278" dur="1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79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28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284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5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28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90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1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29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296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97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29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02" dur="1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3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30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08" dur="1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31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14" dur="1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5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1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320" dur="100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1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32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326" dur="1000" fill="hold"/>
                                        <p:tgtEl>
                                          <p:spTgt spid="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7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3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332" dur="1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3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33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338" dur="1000" fill="hold"/>
                                        <p:tgtEl>
                                          <p:spTgt spid="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9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34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44" dur="1000" fill="hold"/>
                                        <p:tgtEl>
                                          <p:spTgt spid="5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5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4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50" dur="1000" fill="hold"/>
                                        <p:tgtEl>
                                          <p:spTgt spid="5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1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35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56" dur="1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57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35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362" dur="1000" fill="hold"/>
                                        <p:tgtEl>
                                          <p:spTgt spid="6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3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36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68" dur="1000" fill="hold"/>
                                        <p:tgtEl>
                                          <p:spTgt spid="6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9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37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74" dur="1000" fill="hold"/>
                                        <p:tgtEl>
                                          <p:spTgt spid="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5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37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380" dur="1000" fill="hold"/>
                                        <p:tgtEl>
                                          <p:spTgt spid="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81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38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386" dur="10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87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38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392" dur="1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3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39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398" dur="1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9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40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404" dur="1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5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40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10" dur="1000" fill="hold"/>
                                        <p:tgtEl>
                                          <p:spTgt spid="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1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41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416" dur="1000" fill="hold"/>
                                        <p:tgtEl>
                                          <p:spTgt spid="6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7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41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422" dur="1000" fill="hold"/>
                                        <p:tgtEl>
                                          <p:spTgt spid="7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23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42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428" dur="1000" fill="hold"/>
                                        <p:tgtEl>
                                          <p:spTgt spid="7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29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43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34" dur="1000" fill="hold"/>
                                        <p:tgtEl>
                                          <p:spTgt spid="7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5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43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440" dur="1000" fill="hold"/>
                                        <p:tgtEl>
                                          <p:spTgt spid="7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41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44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446" dur="1000" fill="hold"/>
                                        <p:tgtEl>
                                          <p:spTgt spid="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47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44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452" dur="1000" fill="hold"/>
                                        <p:tgtEl>
                                          <p:spTgt spid="7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3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45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458" dur="1000" fill="hold"/>
                                        <p:tgtEl>
                                          <p:spTgt spid="7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9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46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464" dur="1000" fill="hold"/>
                                        <p:tgtEl>
                                          <p:spTgt spid="7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65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46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470" dur="1000" fill="hold"/>
                                        <p:tgtEl>
                                          <p:spTgt spid="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1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47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476" dur="1000" fill="hold"/>
                                        <p:tgtEl>
                                          <p:spTgt spid="7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7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47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482" dur="1000" fill="hold"/>
                                        <p:tgtEl>
                                          <p:spTgt spid="8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3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48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7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488" dur="1000" fill="hold"/>
                                        <p:tgtEl>
                                          <p:spTgt spid="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9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49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494" dur="1000" fill="hold"/>
                                        <p:tgtEl>
                                          <p:spTgt spid="8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5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49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9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500" dur="1000" fill="hold"/>
                                        <p:tgtEl>
                                          <p:spTgt spid="8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01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50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506" dur="1000" fill="hold"/>
                                        <p:tgtEl>
                                          <p:spTgt spid="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07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50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1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512" dur="1000" fill="hold"/>
                                        <p:tgtEl>
                                          <p:spTgt spid="8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3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51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7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518" dur="1000" fill="hold"/>
                                        <p:tgtEl>
                                          <p:spTgt spid="8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9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2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2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24" dur="1000" fill="hold"/>
                                        <p:tgtEl>
                                          <p:spTgt spid="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25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52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30" dur="1000" fill="hold"/>
                                        <p:tgtEl>
                                          <p:spTgt spid="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1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3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536" dur="1000" fill="hold"/>
                                        <p:tgtEl>
                                          <p:spTgt spid="8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7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53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42" dur="1000" fill="hold"/>
                                        <p:tgtEl>
                                          <p:spTgt spid="9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43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4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7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48" dur="1000" fill="hold"/>
                                        <p:tgtEl>
                                          <p:spTgt spid="9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49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55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554" dur="1000" fill="hold"/>
                                        <p:tgtEl>
                                          <p:spTgt spid="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5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55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560" dur="1000" fill="hold"/>
                                        <p:tgtEl>
                                          <p:spTgt spid="9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61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56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566" dur="1000" fill="hold"/>
                                        <p:tgtEl>
                                          <p:spTgt spid="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67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56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572" dur="1000" fill="hold"/>
                                        <p:tgtEl>
                                          <p:spTgt spid="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3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57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5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578" dur="1000" fill="hold"/>
                                        <p:tgtEl>
                                          <p:spTgt spid="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9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58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1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3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584" dur="1000" fill="hold"/>
                                        <p:tgtEl>
                                          <p:spTgt spid="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85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58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9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590" dur="1000" fill="hold"/>
                                        <p:tgtEl>
                                          <p:spTgt spid="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1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59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5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596" dur="1000" fill="hold"/>
                                        <p:tgtEl>
                                          <p:spTgt spid="9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7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59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1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02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3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0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7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08" dur="1000" fill="hold"/>
                                        <p:tgtEl>
                                          <p:spTgt spid="10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9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10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1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2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3" presetID="6" presetClass="emph" presetSubtype="0" repeatCount="indefinite" decel="10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614" dur="1000" fill="hold"/>
                                        <p:tgtEl>
                                          <p:spTgt spid="1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5" presetID="1" presetClass="emph" presetSubtype="10" repeatCount="indefinite" decel="10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cw">
                                      <p:cBhvr>
                                        <p:cTn id="61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8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6" presetClass="emph" presetSubtype="0" repeatCount="indefinite" decel="10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20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21" presetID="1" presetClass="emph" presetSubtype="10" repeatCount="indefinite" decel="10000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622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5" presetID="6" presetClass="emph" presetSubtype="0" repeatCount="indefinite" decel="10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Scale>
                                      <p:cBhvr>
                                        <p:cTn id="626" dur="1000" fill="hold"/>
                                        <p:tgtEl>
                                          <p:spTgt spid="10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27" presetID="1" presetClass="emph" presetSubtype="10" repeatCount="indefinite" decel="10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cw">
                                      <p:cBhvr>
                                        <p:cTn id="62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1" presetID="6" presetClass="emph" presetSubtype="0" repeatCount="indefinite" decel="10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632" dur="1000" fill="hold"/>
                                        <p:tgtEl>
                                          <p:spTgt spid="1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3" presetID="1" presetClass="emph" presetSubtype="10" repeatCount="indefinite" decel="10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634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6" presetClass="emph" presetSubtype="0" repeatCount="indefinite" decel="10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638" dur="1000" fill="hold"/>
                                        <p:tgtEl>
                                          <p:spTgt spid="10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9" presetID="1" presetClass="emph" presetSubtype="10" repeatCount="indefinite" decel="10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cw">
                                      <p:cBhvr>
                                        <p:cTn id="64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3" presetID="6" presetClass="emph" presetSubtype="0" repeatCount="indefinite" decel="10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Scale>
                                      <p:cBhvr>
                                        <p:cTn id="644" dur="1000" fill="hold"/>
                                        <p:tgtEl>
                                          <p:spTgt spid="1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45" presetID="1" presetClass="emph" presetSubtype="10" repeatCount="indefinite" decel="100000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cw">
                                      <p:cBhvr>
                                        <p:cTn id="64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6" presetClass="emph" presetSubtype="0" repeatCount="indefinite" decel="10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Scale>
                                      <p:cBhvr>
                                        <p:cTn id="650" dur="1000" fill="hold"/>
                                        <p:tgtEl>
                                          <p:spTgt spid="10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1" presetID="1" presetClass="emph" presetSubtype="10" repeatCount="indefinite" decel="10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cw">
                                      <p:cBhvr>
                                        <p:cTn id="65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6" presetClass="emph" presetSubtype="0" repeatCount="indefinite" decel="10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656" dur="1000" fill="hold"/>
                                        <p:tgtEl>
                                          <p:spTgt spid="1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7" presetID="1" presetClass="emph" presetSubtype="10" repeatCount="indefinite" decel="10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65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9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0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1" presetID="6" presetClass="emph" presetSubtype="0" repeatCount="indefinite" decel="10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Scale>
                                      <p:cBhvr>
                                        <p:cTn id="662" dur="1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63" presetID="1" presetClass="emph" presetSubtype="10" repeatCount="indefinite" decel="100000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cw">
                                      <p:cBhvr>
                                        <p:cTn id="66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5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6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7" presetID="6" presetClass="emph" presetSubtype="0" repeatCount="indefinite" decel="10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Scale>
                                      <p:cBhvr>
                                        <p:cTn id="668" dur="1000" fill="hold"/>
                                        <p:tgtEl>
                                          <p:spTgt spid="1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69" presetID="1" presetClass="emph" presetSubtype="10" repeatCount="indefinite" decel="100000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cw">
                                      <p:cBhvr>
                                        <p:cTn id="670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3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74" dur="500" fill="hold"/>
                                        <p:tgtEl>
                                          <p:spTgt spid="112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675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76" dur="500" fill="hold"/>
                                        <p:tgtEl>
                                          <p:spTgt spid="11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7" fill="hold">
                      <p:stCondLst>
                        <p:cond delay="indefinite"/>
                      </p:stCondLst>
                      <p:childTnLst>
                        <p:par>
                          <p:cTn id="678" fill="hold">
                            <p:stCondLst>
                              <p:cond delay="0"/>
                            </p:stCondLst>
                            <p:childTnLst>
                              <p:par>
                                <p:cTn id="67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1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2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83" dur="500" fill="hold"/>
                                        <p:tgtEl>
                                          <p:spTgt spid="115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684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85" dur="500" fill="hold"/>
                                        <p:tgtEl>
                                          <p:spTgt spid="11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686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87" dur="5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688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89" dur="5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onut 21"/>
          <p:cNvSpPr/>
          <p:nvPr/>
        </p:nvSpPr>
        <p:spPr>
          <a:xfrm>
            <a:off x="1066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nut 22"/>
          <p:cNvSpPr/>
          <p:nvPr/>
        </p:nvSpPr>
        <p:spPr>
          <a:xfrm>
            <a:off x="5181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nut 23"/>
          <p:cNvSpPr/>
          <p:nvPr/>
        </p:nvSpPr>
        <p:spPr>
          <a:xfrm>
            <a:off x="9296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nut 24"/>
          <p:cNvSpPr/>
          <p:nvPr/>
        </p:nvSpPr>
        <p:spPr>
          <a:xfrm>
            <a:off x="13411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nut 25"/>
          <p:cNvSpPr/>
          <p:nvPr/>
        </p:nvSpPr>
        <p:spPr>
          <a:xfrm>
            <a:off x="17526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nut 26"/>
          <p:cNvSpPr/>
          <p:nvPr/>
        </p:nvSpPr>
        <p:spPr>
          <a:xfrm>
            <a:off x="21640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nut 27"/>
          <p:cNvSpPr/>
          <p:nvPr/>
        </p:nvSpPr>
        <p:spPr>
          <a:xfrm>
            <a:off x="25755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nut 28"/>
          <p:cNvSpPr/>
          <p:nvPr/>
        </p:nvSpPr>
        <p:spPr>
          <a:xfrm>
            <a:off x="29870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nut 29"/>
          <p:cNvSpPr/>
          <p:nvPr/>
        </p:nvSpPr>
        <p:spPr>
          <a:xfrm>
            <a:off x="33985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nut 30"/>
          <p:cNvSpPr/>
          <p:nvPr/>
        </p:nvSpPr>
        <p:spPr>
          <a:xfrm>
            <a:off x="38100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nut 31"/>
          <p:cNvSpPr/>
          <p:nvPr/>
        </p:nvSpPr>
        <p:spPr>
          <a:xfrm>
            <a:off x="42214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nut 32"/>
          <p:cNvSpPr/>
          <p:nvPr/>
        </p:nvSpPr>
        <p:spPr>
          <a:xfrm>
            <a:off x="46329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nut 33"/>
          <p:cNvSpPr/>
          <p:nvPr/>
        </p:nvSpPr>
        <p:spPr>
          <a:xfrm>
            <a:off x="50444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nut 34"/>
          <p:cNvSpPr/>
          <p:nvPr/>
        </p:nvSpPr>
        <p:spPr>
          <a:xfrm>
            <a:off x="54559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nut 39"/>
          <p:cNvSpPr/>
          <p:nvPr/>
        </p:nvSpPr>
        <p:spPr>
          <a:xfrm>
            <a:off x="58674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nut 40"/>
          <p:cNvSpPr/>
          <p:nvPr/>
        </p:nvSpPr>
        <p:spPr>
          <a:xfrm>
            <a:off x="62636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Donut 41"/>
          <p:cNvSpPr/>
          <p:nvPr/>
        </p:nvSpPr>
        <p:spPr>
          <a:xfrm>
            <a:off x="66598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Donut 42"/>
          <p:cNvSpPr/>
          <p:nvPr/>
        </p:nvSpPr>
        <p:spPr>
          <a:xfrm>
            <a:off x="70561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Donut 43"/>
          <p:cNvSpPr/>
          <p:nvPr/>
        </p:nvSpPr>
        <p:spPr>
          <a:xfrm>
            <a:off x="74523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Donut 44"/>
          <p:cNvSpPr/>
          <p:nvPr/>
        </p:nvSpPr>
        <p:spPr>
          <a:xfrm>
            <a:off x="78486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Donut 45"/>
          <p:cNvSpPr/>
          <p:nvPr/>
        </p:nvSpPr>
        <p:spPr>
          <a:xfrm>
            <a:off x="82448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Donut 46"/>
          <p:cNvSpPr/>
          <p:nvPr/>
        </p:nvSpPr>
        <p:spPr>
          <a:xfrm>
            <a:off x="86410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onut 47"/>
          <p:cNvSpPr/>
          <p:nvPr/>
        </p:nvSpPr>
        <p:spPr>
          <a:xfrm>
            <a:off x="90373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Donut 48"/>
          <p:cNvSpPr/>
          <p:nvPr/>
        </p:nvSpPr>
        <p:spPr>
          <a:xfrm>
            <a:off x="94335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nut 49"/>
          <p:cNvSpPr/>
          <p:nvPr/>
        </p:nvSpPr>
        <p:spPr>
          <a:xfrm>
            <a:off x="98298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Donut 50"/>
          <p:cNvSpPr/>
          <p:nvPr/>
        </p:nvSpPr>
        <p:spPr>
          <a:xfrm>
            <a:off x="1022604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2" name="Donut 51"/>
          <p:cNvSpPr/>
          <p:nvPr/>
        </p:nvSpPr>
        <p:spPr>
          <a:xfrm>
            <a:off x="1062228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Donut 52"/>
          <p:cNvSpPr/>
          <p:nvPr/>
        </p:nvSpPr>
        <p:spPr>
          <a:xfrm>
            <a:off x="1101852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nut 53"/>
          <p:cNvSpPr/>
          <p:nvPr/>
        </p:nvSpPr>
        <p:spPr>
          <a:xfrm>
            <a:off x="1141476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nut 54"/>
          <p:cNvSpPr/>
          <p:nvPr/>
        </p:nvSpPr>
        <p:spPr>
          <a:xfrm>
            <a:off x="11811000" y="1950722"/>
            <a:ext cx="304800" cy="6675118"/>
          </a:xfrm>
          <a:prstGeom prst="don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004745" y="2862607"/>
            <a:ext cx="7863691" cy="3258486"/>
          </a:xfrm>
          <a:prstGeom prst="verticalScroll">
            <a:avLst/>
          </a:prstGeom>
          <a:solidFill>
            <a:srgbClr val="FFFF00"/>
          </a:solidFill>
          <a:ln w="57150"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prstTxWarp prst="textDoubleWave1">
              <a:avLst/>
            </a:prstTxWarp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শ্রেণীঃ </a:t>
            </a:r>
            <a:r>
              <a:rPr lang="en-US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8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ম</a:t>
            </a:r>
            <a:endParaRPr lang="bn-BD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bn-BD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বিষয়ঃ গণিত</a:t>
            </a:r>
          </a:p>
          <a:p>
            <a:pPr>
              <a:defRPr/>
            </a:pPr>
            <a:r>
              <a:rPr 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bn-BD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অধ্যায়ঃ </a:t>
            </a:r>
            <a:r>
              <a:rPr lang="en-US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1g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endParaRPr lang="bn-BD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পাঠঃ</a:t>
            </a:r>
            <a:r>
              <a:rPr lang="en-US" sz="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c¨vUvb</a:t>
            </a:r>
            <a:r>
              <a:rPr lang="en-US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©</a:t>
            </a:r>
            <a:endParaRPr lang="bn-BD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</a:endParaRPr>
          </a:p>
          <a:p>
            <a:pPr>
              <a:defRPr/>
            </a:pPr>
            <a:r>
              <a:rPr lang="bn-BD" sz="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সময়ঃ </a:t>
            </a:r>
            <a:r>
              <a:rPr lang="en-US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bn-BD" sz="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০মিঃ</a:t>
            </a:r>
            <a:endParaRPr lang="en-US" sz="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69992" y="1557347"/>
            <a:ext cx="1735909" cy="109221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পা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980008" y="1359560"/>
            <a:ext cx="1518249" cy="1250561"/>
          </a:xfrm>
          <a:prstGeom prst="ellipse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ঠ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790425" y="1517908"/>
            <a:ext cx="1735909" cy="109221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প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584443" y="1444041"/>
            <a:ext cx="1371294" cy="109221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রি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013846" y="1359560"/>
            <a:ext cx="1735909" cy="1092213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চি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9868436" y="1282988"/>
            <a:ext cx="1473074" cy="116878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prstTxWarp prst="textWave2">
              <a:avLst/>
            </a:prstTxWarp>
            <a:spAutoFit/>
          </a:bodyPr>
          <a:lstStyle/>
          <a:p>
            <a:pPr>
              <a:defRPr/>
            </a:pPr>
            <a:r>
              <a:rPr lang="bn-BD" sz="49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তি </a:t>
            </a:r>
            <a:endParaRPr lang="en-US" sz="495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728878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  <p:sndAc>
          <p:stSnd>
            <p:snd r:embed="rId5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64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mph" presetSubtype="6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6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4" presetClass="path" presetSubtype="0" repeatCount="indefinite" accel="50000" decel="50000" autoRev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mph" presetSubtype="6" repeatCount="indefinite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hsl" dir="cw">
                                      <p:cBhvr>
                                        <p:cTn id="22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4" presetClass="path" presetSubtype="0" repeatCount="indefinite" accel="50000" decel="50000" autoRev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mph" presetSubtype="6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w">
                                      <p:cBhvr>
                                        <p:cTn id="28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4" presetClass="path" presetSubtype="0" repeatCount="indefinite" accel="50000" decel="50000" autoRev="1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mph" presetSubtype="6" repeatCount="indefinite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hsl" dir="cw">
                                      <p:cBhvr>
                                        <p:cTn id="3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4" presetClass="path" presetSubtype="0" repeatCount="indefinite" accel="50000" decel="5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556E-17 -4.81481E-6 L 2.77556E-17 -0.25 " pathEditMode="relative" rAng="0" ptsTypes="AA">
                                      <p:cBhvr>
                                        <p:cTn id="38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mph" presetSubtype="6" repeatCount="indefinite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w">
                                      <p:cBhvr>
                                        <p:cTn id="40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4" presetClass="path" presetSubtype="0" repeatCount="indefinite" accel="50000" decel="50000" autoRev="1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mph" presetSubtype="6" repeatCount="indefinite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hsl" dir="cw">
                                      <p:cBhvr>
                                        <p:cTn id="46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4" presetClass="path" presetSubtype="0" repeatCount="indefinite" accel="50000" decel="50000" autoRev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50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mph" presetSubtype="6" repeatCount="indefinite" autoRev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Clr clrSpc="hsl" dir="cw">
                                      <p:cBhvr>
                                        <p:cTn id="52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4" presetClass="path" presetSubtype="0" repeatCount="indefinite" accel="50000" decel="50000" autoRev="1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mph" presetSubtype="6" repeatCount="indefinite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hsl" dir="cw">
                                      <p:cBhvr>
                                        <p:cTn id="5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4" presetClass="path" presetSubtype="0" repeatCount="indefinite" accel="50000" decel="50000" autoRev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mph" presetSubtype="6" repeatCount="indefinite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w">
                                      <p:cBhvr>
                                        <p:cTn id="64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4" presetClass="path" presetSubtype="0" repeatCount="indefinite" accel="50000" decel="5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5.55112E-17 -4.81481E-6 L 5.55112E-17 -0.25 " pathEditMode="relative" rAng="0" ptsTypes="AA">
                                      <p:cBhvr>
                                        <p:cTn id="68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" presetClass="emph" presetSubtype="6" repeatCount="indefinite" autoRev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Clr clrSpc="hsl" dir="cw">
                                      <p:cBhvr>
                                        <p:cTn id="70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1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4" presetClass="path" presetSubtype="0" repeatCount="indefinite" accel="50000" decel="50000" autoRev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74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" presetClass="emph" presetSubtype="6" repeatCount="indefinite" autoRev="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w">
                                      <p:cBhvr>
                                        <p:cTn id="76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64" presetClass="path" presetSubtype="0" repeatCount="indefinite" accel="50000" decel="50000" autoRev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80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" presetClass="emph" presetSubtype="6" repeatCount="indefinite" autoRev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Clr clrSpc="hsl" dir="cw">
                                      <p:cBhvr>
                                        <p:cTn id="82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64" presetClass="path" presetSubtype="0" repeatCount="indefinite" accel="50000" decel="50000" autoRev="1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86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" presetClass="emph" presetSubtype="6" repeatCount="indefinite" autoRev="1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animClr clrSpc="hsl" dir="cw">
                                      <p:cBhvr>
                                        <p:cTn id="88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64" presetClass="path" presetSubtype="0" repeatCount="indefinite" accel="50000" decel="50000" autoRev="1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92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1" presetClass="emph" presetSubtype="6" repeatCount="indefinite" autoRev="1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animClr clrSpc="hsl" dir="cw">
                                      <p:cBhvr>
                                        <p:cTn id="9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64" presetClass="path" presetSubtype="0" repeatCount="indefinite" accel="50000" decel="50000" autoRev="1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animMotion origin="layout" path="M 5.55112E-17 -4.81481E-6 L 5.55112E-17 -0.25 " pathEditMode="relative" rAng="0" ptsTypes="AA">
                                      <p:cBhvr>
                                        <p:cTn id="98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1" presetClass="emph" presetSubtype="6" repeatCount="indefinite" autoRev="1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animClr clrSpc="hsl" dir="cw">
                                      <p:cBhvr>
                                        <p:cTn id="100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64" presetClass="path" presetSubtype="0" repeatCount="indefinite" accel="50000" decel="50000" autoRev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04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1" presetClass="emph" presetSubtype="6" repeatCount="indefinite" autoRev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Clr clrSpc="hsl" dir="cw">
                                      <p:cBhvr>
                                        <p:cTn id="106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64" presetClass="path" presetSubtype="0" repeatCount="indefinite" accel="50000" decel="50000" autoRev="1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10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mph" presetSubtype="6" repeatCount="indefinite" autoRev="1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animClr clrSpc="hsl" dir="cw">
                                      <p:cBhvr>
                                        <p:cTn id="112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3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4" presetClass="path" presetSubtype="0" repeatCount="indefinite" accel="50000" decel="50000" autoRev="1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16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" presetClass="emph" presetSubtype="6" repeatCount="indefinite" autoRev="1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Clr clrSpc="hsl" dir="cw">
                                      <p:cBhvr>
                                        <p:cTn id="118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4" presetClass="path" presetSubtype="0" repeatCount="indefinite" accel="50000" decel="50000" autoRev="1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22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1" presetClass="emph" presetSubtype="6" repeatCount="indefinite" autoRev="1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animClr clrSpc="hsl" dir="cw">
                                      <p:cBhvr>
                                        <p:cTn id="124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4" presetClass="path" presetSubtype="0" repeatCount="indefinite" accel="50000" decel="50000" autoRev="1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28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1" presetClass="emph" presetSubtype="6" repeatCount="indefinite" autoRev="1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Clr clrSpc="hsl" dir="cw">
                                      <p:cBhvr>
                                        <p:cTn id="130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1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4" presetClass="path" presetSubtype="0" repeatCount="indefinite" accel="50000" decel="50000" autoRev="1" fill="hold" grpId="0" nodeType="withEffect">
                                  <p:stCondLst>
                                    <p:cond delay="525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34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1" presetClass="emph" presetSubtype="6" repeatCount="indefinite" autoRev="1" fill="hold" nodeType="withEffect">
                                  <p:stCondLst>
                                    <p:cond delay="5250"/>
                                  </p:stCondLst>
                                  <p:childTnLst>
                                    <p:animClr clrSpc="hsl" dir="cw">
                                      <p:cBhvr>
                                        <p:cTn id="136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64" presetClass="path" presetSubtype="0" repeatCount="indefinite" accel="50000" decel="50000" autoRev="1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40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1" presetClass="emph" presetSubtype="6" repeatCount="indefinite" autoRev="1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animClr clrSpc="hsl" dir="cw">
                                      <p:cBhvr>
                                        <p:cTn id="142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3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64" presetClass="path" presetSubtype="0" repeatCount="indefinite" accel="50000" decel="50000" autoRev="1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46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" presetClass="emph" presetSubtype="6" repeatCount="indefinite" autoRev="1" fill="hold" nodeType="withEffect">
                                  <p:stCondLst>
                                    <p:cond delay="5750"/>
                                  </p:stCondLst>
                                  <p:childTnLst>
                                    <p:animClr clrSpc="hsl" dir="cw">
                                      <p:cBhvr>
                                        <p:cTn id="148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64" presetClass="path" presetSubtype="0" repeatCount="indefinite" accel="50000" decel="50000" autoRev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52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1" presetClass="emph" presetSubtype="6" repeatCount="indefinite" autoRev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Clr clrSpc="hsl" dir="cw">
                                      <p:cBhvr>
                                        <p:cTn id="154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5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64" presetClass="path" presetSubtype="0" repeatCount="indefinite" accel="50000" decel="50000" autoRev="1" fill="hold" grpId="0" nodeType="withEffect">
                                  <p:stCondLst>
                                    <p:cond delay="6250"/>
                                  </p:stCondLst>
                                  <p:childTnLst>
                                    <p:animMotion origin="layout" path="M 1.11022E-16 -4.81481E-6 L 1.11022E-16 -0.25 " pathEditMode="relative" rAng="0" ptsTypes="AA">
                                      <p:cBhvr>
                                        <p:cTn id="158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mph" presetSubtype="6" repeatCount="indefinite" autoRev="1" fill="hold" nodeType="withEffect">
                                  <p:stCondLst>
                                    <p:cond delay="6250"/>
                                  </p:stCondLst>
                                  <p:childTnLst>
                                    <p:animClr clrSpc="hsl" dir="cw">
                                      <p:cBhvr>
                                        <p:cTn id="160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1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64" presetClass="path" presetSubtype="0" repeatCount="indefinite" accel="50000" decel="50000" autoRev="1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-2.08333E-6 -4.81481E-6 L -2.08333E-6 -0.25 " pathEditMode="relative" rAng="0" ptsTypes="AA">
                                      <p:cBhvr>
                                        <p:cTn id="164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1" presetClass="emph" presetSubtype="6" repeatCount="indefinite" autoRev="1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animClr clrSpc="hsl" dir="cw">
                                      <p:cBhvr>
                                        <p:cTn id="166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3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64" presetClass="path" presetSubtype="0" repeatCount="indefinite" accel="50000" decel="50000" autoRev="1" fill="hold" grpId="0" nodeType="withEffect">
                                  <p:stCondLst>
                                    <p:cond delay="6750"/>
                                  </p:stCondLst>
                                  <p:childTnLst>
                                    <p:animMotion origin="layout" path="M -3.95833E-6 -4.81481E-6 L -3.95833E-6 -0.25 " pathEditMode="relative" rAng="0" ptsTypes="AA">
                                      <p:cBhvr>
                                        <p:cTn id="170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" presetClass="emph" presetSubtype="6" repeatCount="indefinite" autoRev="1" fill="hold" nodeType="withEffect">
                                  <p:stCondLst>
                                    <p:cond delay="6750"/>
                                  </p:stCondLst>
                                  <p:childTnLst>
                                    <p:animClr clrSpc="hsl" dir="cw">
                                      <p:cBhvr>
                                        <p:cTn id="172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64" presetClass="path" presetSubtype="0" repeatCount="indefinite" accel="50000" decel="50000" autoRev="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animMotion origin="layout" path="M 3.95833E-6 -4.81481E-6 L 3.95833E-6 -0.25 " pathEditMode="relative" rAng="0" ptsTypes="AA">
                                      <p:cBhvr>
                                        <p:cTn id="176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1" presetClass="emph" presetSubtype="6" repeatCount="indefinite" autoRev="1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Clr clrSpc="hsl" dir="cw">
                                      <p:cBhvr>
                                        <p:cTn id="178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3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64" presetClass="path" presetSubtype="0" repeatCount="indefinite" accel="50000" decel="50000" autoRev="1" fill="hold" grpId="0" nodeType="withEffect">
                                  <p:stCondLst>
                                    <p:cond delay="7250"/>
                                  </p:stCondLst>
                                  <p:childTnLst>
                                    <p:animMotion origin="layout" path="M 2.08333E-6 -4.81481E-6 L 2.08333E-6 -0.25 " pathEditMode="relative" rAng="0" ptsTypes="AA">
                                      <p:cBhvr>
                                        <p:cTn id="182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1" presetClass="emph" presetSubtype="6" repeatCount="indefinite" autoRev="1" fill="hold" nodeType="withEffect">
                                  <p:stCondLst>
                                    <p:cond delay="7250"/>
                                  </p:stCondLst>
                                  <p:childTnLst>
                                    <p:animClr clrSpc="hsl" dir="cw">
                                      <p:cBhvr>
                                        <p:cTn id="184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3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64" presetClass="path" presetSubtype="0" repeatCount="indefinite" accel="50000" decel="50000" autoRev="1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0 -4.81481E-6 L 0 -0.25 " pathEditMode="relative" rAng="0" ptsTypes="AA">
                                      <p:cBhvr>
                                        <p:cTn id="188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1" presetClass="emph" presetSubtype="6" repeatCount="indefinite" autoRev="1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animClr clrSpc="hsl" dir="cw">
                                      <p:cBhvr>
                                        <p:cTn id="190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1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6" presetClass="emph" presetSubtype="0" repeatCount="indefinite" autoRev="1" fill="hold" nodeType="withEffect">
                                  <p:stCondLst>
                                    <p:cond delay="11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00" dur="500" fill="hold"/>
                                        <p:tgtEl>
                                          <p:spTgt spid="39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2" dur="500" fill="hold"/>
                                        <p:tgtEl>
                                          <p:spTgt spid="5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4" dur="500" fill="hold"/>
                                        <p:tgtEl>
                                          <p:spTgt spid="57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5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6" dur="500" fill="hold"/>
                                        <p:tgtEl>
                                          <p:spTgt spid="58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7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8" dur="500" fill="hold"/>
                                        <p:tgtEl>
                                          <p:spTgt spid="59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09" presetID="6" presetClass="emph" presetSubtype="0" repeatCount="indefinite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10" dur="500" fill="hold"/>
                                        <p:tgtEl>
                                          <p:spTgt spid="60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47934" y="377636"/>
            <a:ext cx="4811441" cy="1787118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prstTxWarp prst="textDoubleWave1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 prst="coolSlant"/>
            </a:sp3d>
          </a:bodyPr>
          <a:lstStyle/>
          <a:p>
            <a:pPr>
              <a:defRPr/>
            </a:pPr>
            <a:r>
              <a:rPr lang="bn-BD" sz="3600" b="1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পাঠের উদ্দেশ্য </a:t>
            </a:r>
            <a:endParaRPr lang="en-US" sz="3600" b="1" dirty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7934" y="357732"/>
            <a:ext cx="4811441" cy="1826926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prstTxWarp prst="textDoubleWave1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 prst="convex"/>
            </a:sp3d>
          </a:bodyPr>
          <a:lstStyle/>
          <a:p>
            <a:pPr>
              <a:defRPr/>
            </a:pP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পা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ঠে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র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উ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দ্দে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শ্য</a:t>
            </a:r>
            <a:r>
              <a:rPr lang="bn-BD" sz="3600" b="1" dirty="0">
                <a:ln>
                  <a:solidFill>
                    <a:srgbClr val="FF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b="1" dirty="0">
              <a:ln>
                <a:solidFill>
                  <a:srgbClr val="FF00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766645" y="2063261"/>
            <a:ext cx="6307016" cy="4678204"/>
          </a:xfrm>
          <a:prstGeom prst="rect">
            <a:avLst/>
          </a:prstGeom>
          <a:blipFill rotWithShape="0">
            <a:blip r:embed="rId4"/>
            <a:stretch>
              <a:fillRect r="-72727" b="-1124"/>
            </a:stretch>
          </a:blip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GB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cvV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k‡l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wkÿv_x©iv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-</a:t>
            </a:r>
          </a:p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*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Kx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Zv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Rvb‡Z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|</a:t>
            </a:r>
          </a:p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*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wewfbœ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cÖKvi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wjL‡Z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I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eY©bv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*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©‡K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exRMvwbwZK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ivwk‡Z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cÖKvk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|</a:t>
            </a:r>
          </a:p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*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c¨vUv‡b©i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msL¨v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ei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cvi‡e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|</a:t>
            </a:r>
          </a:p>
          <a:p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4321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  <p:sndAc>
          <p:stSnd>
            <p:snd r:embed="rId5" name="wind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3133" y="694796"/>
            <a:ext cx="45591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c¨vUvb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©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Kx</a:t>
            </a:r>
            <a:r>
              <a:rPr lang="bn-IN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7964" y="1634836"/>
            <a:ext cx="746759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উত্তরঃ</a:t>
            </a:r>
            <a:r>
              <a:rPr lang="bn-I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 A_©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aib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,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bgybv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ev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`„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óvšÍ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|</a:t>
            </a:r>
            <a:r>
              <a:rPr lang="bn-IN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Kvb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Kvh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mn‡R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m¤úbœ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Kivi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KŠkj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/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aib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n‡jv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©| 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5-Gi ¸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wYZK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¸‡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jvi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k‡l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0 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ev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5 _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v‡K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, 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GwUI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GKwU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 smtClean="0"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©|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2333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23133" y="694796"/>
            <a:ext cx="4559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c¨vUv‡b©i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cÖKvi‡f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`</a:t>
            </a:r>
            <a:r>
              <a:rPr lang="bn-IN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7964" y="1634836"/>
            <a:ext cx="74675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উত্তরঃ</a:t>
            </a:r>
            <a:r>
              <a:rPr lang="bn-IN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c¨vUvb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©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mvaviYZ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ˆ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iwLK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,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R¨vwgwZK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I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mvswL¨K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n‡Z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cv‡i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|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134" y="350519"/>
            <a:ext cx="1213932" cy="121393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45" y="5438198"/>
            <a:ext cx="1213932" cy="12139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41568" y="5438198"/>
            <a:ext cx="1213932" cy="12139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24611" y="198119"/>
            <a:ext cx="1213932" cy="121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2333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Office Them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blipFill rotWithShape="0">
          <a:blip xmlns:r="http://schemas.openxmlformats.org/officeDocument/2006/relationships" r:embed="rId1"/>
          <a:stretch>
            <a:fillRect r="-72727" b="-1124"/>
          </a:stretch>
        </a:blipFill>
      </a:spPr>
      <a:bodyPr/>
      <a:lstStyle>
        <a:defPPr>
          <a:defRPr b="1" dirty="0">
            <a:ln w="18000">
              <a:solidFill>
                <a:schemeClr val="accent2">
                  <a:satMod val="140000"/>
                </a:schemeClr>
              </a:solidFill>
              <a:prstDash val="solid"/>
              <a:miter lim="800000"/>
            </a:ln>
            <a:noFill/>
            <a:effectLst>
              <a:outerShdw blurRad="25500" dist="23000" dir="7020000" algn="tl">
                <a:srgbClr val="000000">
                  <a:alpha val="50000"/>
                </a:srgbClr>
              </a:outerShdw>
            </a:effectLst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725</TotalTime>
  <Words>520</Words>
  <Application>Microsoft Office PowerPoint</Application>
  <PresentationFormat>Custom</PresentationFormat>
  <Paragraphs>93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Morshid Alam</dc:creator>
  <cp:lastModifiedBy>Hamim</cp:lastModifiedBy>
  <cp:revision>133</cp:revision>
  <dcterms:created xsi:type="dcterms:W3CDTF">2019-04-03T07:12:25Z</dcterms:created>
  <dcterms:modified xsi:type="dcterms:W3CDTF">2019-04-27T20:52:53Z</dcterms:modified>
</cp:coreProperties>
</file>