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61" r:id="rId3"/>
    <p:sldId id="269" r:id="rId4"/>
    <p:sldId id="258" r:id="rId5"/>
    <p:sldId id="262" r:id="rId6"/>
    <p:sldId id="259" r:id="rId7"/>
    <p:sldId id="263" r:id="rId8"/>
    <p:sldId id="264" r:id="rId9"/>
    <p:sldId id="270" r:id="rId10"/>
    <p:sldId id="271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6}" styleName="Medium Style 2 - Accent 6">
    <a:wholeTbl>
      <a:tcTxStyle>
        <a:fontRef idx="minor">
          <a:srgbClr val="000000"/>
        </a:fontRef>
        <a:srgbClr val="000000"/>
      </a:tcTxStyle>
      <a:tcStyle>
        <a:tcBdr>
          <a:left>
            <a:ln w="12700" cmpd="sng">
              <a:solidFill>
                <a:srgbClr val="FFFFFF"/>
              </a:solidFill>
            </a:ln>
          </a:left>
          <a:right>
            <a:ln w="12700" cmpd="sng">
              <a:solidFill>
                <a:srgbClr val="FFFFFF"/>
              </a:solidFill>
            </a:ln>
          </a:right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70AD47">
              <a:tint val="20000"/>
            </a:srgbClr>
          </a:solidFill>
        </a:fill>
      </a:tcStyle>
    </a:wholeTbl>
    <a:band1H>
      <a:tcStyle>
        <a:tcBdr/>
        <a:fill>
          <a:solidFill>
            <a:srgbClr val="70AD47">
              <a:tint val="40000"/>
            </a:srgbClr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70AD47">
              <a:tint val="40000"/>
            </a:srgb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rgbClr val="000000"/>
      </a:tcTxStyle>
      <a:tcStyle>
        <a:tcBdr/>
        <a:fill>
          <a:solidFill>
            <a:srgbClr val="70AD47"/>
          </a:solidFill>
        </a:fill>
      </a:tcStyle>
    </a:lastCol>
    <a:firstCol>
      <a:tcTxStyle b="on">
        <a:fontRef idx="minor">
          <a:srgbClr val="000000"/>
        </a:fontRef>
        <a:srgbClr val="000000"/>
      </a:tcTxStyle>
      <a:tcStyle>
        <a:tcBdr/>
        <a:fill>
          <a:solidFill>
            <a:srgbClr val="70AD47"/>
          </a:solidFill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70AD47"/>
          </a:solidFill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top>
            <a:ln w="38100" cmpd="sng">
              <a:solidFill>
                <a:srgbClr val="FFFFFF"/>
              </a:solidFill>
            </a:ln>
          </a:top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BC1078-46ED-40F9-8930-935BAD7C2B02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BC1078-46ED-40F9-8930-935BAD7C2B02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C1078-46ED-40F9-8930-935BAD7C2B02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BC1078-46ED-40F9-8930-935BAD7C2B02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BC1078-46ED-40F9-8930-935BAD7C2B02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BC1078-46ED-40F9-8930-935BAD7C2B02}" type="datetimeFigureOut">
              <a:rPr lang="zh-CN" altLang="en-US" smtClean="0"/>
              <a:pPr/>
              <a:t>2019/10/17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B52ADC-5BFA-4FBD-BEE2-16096B7F416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Subtitle 2"/>
          <p:cNvSpPr>
            <a:spLocks noGrp="1"/>
          </p:cNvSpPr>
          <p:nvPr>
            <p:ph type="subTitle" idx="1"/>
          </p:nvPr>
        </p:nvSpPr>
        <p:spPr>
          <a:xfrm>
            <a:off x="553606" y="548641"/>
            <a:ext cx="8062912" cy="3853542"/>
          </a:xfrm>
        </p:spPr>
        <p:txBody>
          <a:bodyPr>
            <a:noAutofit/>
          </a:bodyPr>
          <a:lstStyle/>
          <a:p>
            <a:pPr algn="ctr"/>
            <a:r>
              <a:rPr lang="en-GB" altLang="en-US" sz="2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altLang="zh-CN" sz="2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816" y="5460274"/>
            <a:ext cx="3644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প্রদক্ষিণ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131" y="5329649"/>
            <a:ext cx="3853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পূর্বাভাস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5172891" y="927463"/>
            <a:ext cx="3422469" cy="111034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483328" y="914400"/>
            <a:ext cx="3422469" cy="1110343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our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2074439"/>
            <a:ext cx="3762102" cy="3046202"/>
          </a:xfrm>
          <a:prstGeom prst="rect">
            <a:avLst/>
          </a:prstGeom>
        </p:spPr>
      </p:pic>
      <p:pic>
        <p:nvPicPr>
          <p:cNvPr id="11" name="Picture 10" descr="satellite-orbiting-earth-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233" y="2080667"/>
            <a:ext cx="4080510" cy="3026910"/>
          </a:xfrm>
          <a:prstGeom prst="rect">
            <a:avLst/>
          </a:prstGeom>
        </p:spPr>
      </p:pic>
      <p:sp>
        <p:nvSpPr>
          <p:cNvPr id="12" name="Title 1048658"/>
          <p:cNvSpPr>
            <a:spLocks noGrp="1"/>
          </p:cNvSpPr>
          <p:nvPr>
            <p:ph type="title"/>
          </p:nvPr>
        </p:nvSpPr>
        <p:spPr>
          <a:xfrm>
            <a:off x="457200" y="157071"/>
            <a:ext cx="8138160" cy="6266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GB" alt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alt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উদ্ভাবনে</a:t>
            </a:r>
            <a:r>
              <a:rPr lang="en-US" alt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alt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বিজ্ঞানকে</a:t>
            </a:r>
            <a:r>
              <a:rPr lang="en-US" alt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   </a:t>
            </a:r>
            <a:endParaRPr lang="en-GB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4194303"/>
          <p:cNvGraphicFramePr>
            <a:graphicFrameLocks/>
          </p:cNvGraphicFramePr>
          <p:nvPr/>
        </p:nvGraphicFramePr>
        <p:xfrm>
          <a:off x="901335" y="2442768"/>
          <a:ext cx="7445831" cy="3631472"/>
        </p:xfrm>
        <a:graphic>
          <a:graphicData uri="http://schemas.openxmlformats.org/drawingml/2006/table">
            <a:tbl>
              <a:tblPr firstRow="1" bandRow="1">
                <a:tableStyleId>{93296810-A885-4BE3-A3E7-6D5BEEA58F36}</a:tableStyleId>
              </a:tblPr>
              <a:tblGrid>
                <a:gridCol w="2917278"/>
                <a:gridCol w="1460330"/>
                <a:gridCol w="3068223"/>
              </a:tblGrid>
              <a:tr h="646511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8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ব্যবহারের</a:t>
                      </a:r>
                      <a:r>
                        <a:rPr lang="en-US" altLang="en-U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GB" altLang="en-US" sz="28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ক্ষেত্রসমূহ</a:t>
                      </a:r>
                      <a:r>
                        <a:rPr lang="en-US" altLang="en-U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8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প্রযুক্তি</a:t>
                      </a:r>
                      <a:r>
                        <a:rPr lang="en-US" altLang="en-U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8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বৈজ্ঞানিক</a:t>
                      </a:r>
                      <a:r>
                        <a:rPr lang="en-US" altLang="en-U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GB" altLang="en-US" sz="28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জ্ঞান</a:t>
                      </a:r>
                      <a:r>
                        <a:rPr lang="en-US" altLang="en-U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852846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800" b="1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পরিবহন</a:t>
                      </a:r>
                      <a:r>
                        <a:rPr lang="en-US" altLang="en-US" sz="28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altLang="en-US" sz="28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রেলগাড়ী</a:t>
                      </a:r>
                      <a:r>
                        <a:rPr lang="en-US" altLang="en-US" sz="280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altLang="en-US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8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তাপশক্তি</a:t>
                      </a:r>
                      <a:r>
                        <a:rPr lang="en-US" altLang="en-US" sz="28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GB" altLang="en-US" sz="28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যান্ত্রিক</a:t>
                      </a:r>
                      <a:r>
                        <a:rPr lang="en-US" altLang="en-US" sz="28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GB" altLang="en-US" sz="280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শক্তি</a:t>
                      </a:r>
                      <a:r>
                        <a:rPr lang="en-US" altLang="en-US" sz="28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endParaRPr lang="en-GB" altLang="en-US" sz="28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87779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800" b="1" dirty="0" err="1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চিকিৎসা</a:t>
                      </a:r>
                      <a:r>
                        <a:rPr lang="en-US" altLang="en-US" sz="2800" b="1" dirty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GB" altLang="en-US" sz="2800" b="1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altLang="en-US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42802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800" b="1" i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কৃষি</a:t>
                      </a:r>
                      <a:endParaRPr lang="en-GB" altLang="en-US" sz="28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701534">
                <a:tc>
                  <a:txBody>
                    <a:bodyPr/>
                    <a:lstStyle/>
                    <a:p>
                      <a:pPr algn="ctr"/>
                      <a:r>
                        <a:rPr lang="en-GB" altLang="en-US" sz="2800" b="1" dirty="0" err="1">
                          <a:solidFill>
                            <a:schemeClr val="accent2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বাসাবাড়ি</a:t>
                      </a:r>
                      <a:endParaRPr lang="en-GB" altLang="en-US" sz="2800" b="1" dirty="0">
                        <a:solidFill>
                          <a:schemeClr val="accent2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altLang="en-US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64829" y="731520"/>
            <a:ext cx="37490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048662"/>
          <p:cNvSpPr>
            <a:spLocks noGrp="1"/>
          </p:cNvSpPr>
          <p:nvPr>
            <p:ph type="ctrTitle"/>
          </p:nvPr>
        </p:nvSpPr>
        <p:spPr>
          <a:xfrm>
            <a:off x="1711233" y="2396082"/>
            <a:ext cx="6322424" cy="1470025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alt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alt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alt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alt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alt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alt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alt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alt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alt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GB" alt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alt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GB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18" y="509451"/>
            <a:ext cx="2821577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Content Placeholder 1048665"/>
          <p:cNvSpPr>
            <a:spLocks noGrp="1"/>
          </p:cNvSpPr>
          <p:nvPr>
            <p:ph sz="quarter" idx="1"/>
          </p:nvPr>
        </p:nvSpPr>
        <p:spPr>
          <a:xfrm>
            <a:off x="1894114" y="1600200"/>
            <a:ext cx="5355772" cy="3415937"/>
          </a:xfr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altLang="en-US" sz="115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altLang="en-US" sz="1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115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GB" altLang="en-US" sz="115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altLang="en-US" sz="11500" dirty="0">
                <a:latin typeface="NikoshBAN" pitchFamily="2" charset="0"/>
                <a:cs typeface="NikoshBAN" pitchFamily="2" charset="0"/>
              </a:rPr>
              <a:t> </a:t>
            </a:r>
            <a:endParaRPr lang="en-GB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6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6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6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8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8822" y="1882808"/>
            <a:ext cx="8229600" cy="3499089"/>
          </a:xfr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হাসনাত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ইমরুল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কায়সার</a:t>
            </a:r>
            <a:r>
              <a:rPr 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শাকিল</a:t>
            </a:r>
            <a:endParaRPr lang="en-US" sz="48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রোয়াজাপাড়া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লামা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বান্দরবান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04859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716"/>
          </a:xfrm>
        </p:spPr>
        <p:txBody>
          <a:bodyPr>
            <a:noAutofit/>
          </a:bodyPr>
          <a:lstStyle/>
          <a:p>
            <a:pPr algn="ctr"/>
            <a:r>
              <a:rPr lang="en-GB" alt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alt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GB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GB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GB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GB" alt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GB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alt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GB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GB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GB" alt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GB" alt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৯ (</a:t>
            </a:r>
            <a:r>
              <a:rPr lang="en-GB" alt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alt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GB" alt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GB" altLang="en-US" sz="4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GB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GB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GB" alt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alt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alt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alt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alt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..........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alt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alt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alt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alt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alt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</a:br>
            <a:r>
              <a:rPr lang="en-GB" alt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GB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৬২</a:t>
            </a:r>
            <a:r>
              <a:rPr lang="en-US" alt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altLang="en-US" sz="4800" dirty="0" smtClean="0">
                <a:latin typeface="NikoshBAN" pitchFamily="2" charset="0"/>
                <a:cs typeface="NikoshBAN" pitchFamily="2" charset="0"/>
              </a:rPr>
            </a:b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394" y="0"/>
            <a:ext cx="2299063" cy="74426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333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14" y="953590"/>
            <a:ext cx="4725340" cy="26778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index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063" y="3958045"/>
            <a:ext cx="4781005" cy="24910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048605"/>
          <p:cNvSpPr>
            <a:spLocks noGrp="1"/>
          </p:cNvSpPr>
          <p:nvPr>
            <p:ph type="title"/>
          </p:nvPr>
        </p:nvSpPr>
        <p:spPr>
          <a:xfrm>
            <a:off x="365765" y="2207623"/>
            <a:ext cx="8164286" cy="2207623"/>
          </a:xfr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alt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altLang="en-US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altLang="en-US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altLang="en-US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altLang="en-US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66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altLang="en-US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en-GB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  <p:bldP spid="104860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04858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5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alt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alt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5400" dirty="0">
                <a:latin typeface="NikoshBAN" pitchFamily="2" charset="0"/>
                <a:cs typeface="NikoshBAN" pitchFamily="2" charset="0"/>
              </a:rPr>
              <a:t>-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1" name="Content Placeholder 1048590"/>
          <p:cNvSpPr>
            <a:spLocks noGrp="1"/>
          </p:cNvSpPr>
          <p:nvPr>
            <p:ph sz="quarter" idx="1"/>
          </p:nvPr>
        </p:nvSpPr>
        <p:spPr>
          <a:xfrm>
            <a:off x="365759" y="1882808"/>
            <a:ext cx="8229600" cy="1996861"/>
          </a:xfrm>
          <a:solidFill>
            <a:schemeClr val="bg1">
              <a:lumMod val="5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en-GB" alt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altLang="en-US" sz="5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dirty="0" err="1" smtClean="0">
                <a:latin typeface="NikoshBAN" pitchFamily="2" charset="0"/>
                <a:cs typeface="NikoshBAN" pitchFamily="2" charset="0"/>
              </a:rPr>
              <a:t>প্রযুক্তি’র</a:t>
            </a:r>
            <a:r>
              <a:rPr lang="en-GB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altLang="en-US" sz="54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5400" dirty="0" err="1">
                <a:latin typeface="NikoshBAN" pitchFamily="2" charset="0"/>
                <a:cs typeface="NikoshBAN" pitchFamily="2" charset="0"/>
              </a:rPr>
              <a:t>জানব</a:t>
            </a:r>
            <a:r>
              <a:rPr lang="en-GB" altLang="en-US" sz="54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altLang="en-US" sz="5400" dirty="0">
                <a:latin typeface="NikoshBAN" pitchFamily="2" charset="0"/>
                <a:cs typeface="NikoshBAN" pitchFamily="2" charset="0"/>
              </a:rPr>
              <a:t>   </a:t>
            </a:r>
            <a:endParaRPr lang="en-GB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85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/>
      <p:bldP spid="104859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04860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627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altLang="en-US" sz="4400" dirty="0" err="1">
                <a:effectLst/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altLang="en-US" sz="44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effectLst/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altLang="en-US" sz="44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effectLst/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44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effectLst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44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effectLst/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sz="44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effectLst/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altLang="en-US" sz="44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effectLst/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altLang="en-US" sz="44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effectLst/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altLang="en-US" sz="4400" dirty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effectLst/>
                <a:latin typeface="NikoshBAN" pitchFamily="2" charset="0"/>
                <a:cs typeface="NikoshBAN" pitchFamily="2" charset="0"/>
              </a:rPr>
              <a:t>হল</a:t>
            </a:r>
            <a:r>
              <a:rPr lang="en-US" altLang="en-US" sz="4400" dirty="0">
                <a:effectLst/>
                <a:latin typeface="NikoshBAN" pitchFamily="2" charset="0"/>
                <a:cs typeface="NikoshBAN" pitchFamily="2" charset="0"/>
              </a:rPr>
              <a:t>-   </a:t>
            </a:r>
            <a:endParaRPr lang="en-GB" sz="4400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8" name="Content Placeholder 1048607"/>
          <p:cNvSpPr>
            <a:spLocks noGrp="1"/>
          </p:cNvSpPr>
          <p:nvPr>
            <p:ph sz="quarter" idx="1"/>
          </p:nvPr>
        </p:nvSpPr>
        <p:spPr>
          <a:xfrm>
            <a:off x="457200" y="2312126"/>
            <a:ext cx="8229600" cy="4142681"/>
          </a:xfr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numCol="2">
            <a:normAutofit fontScale="98214"/>
          </a:bodyPr>
          <a:lstStyle/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ফ্যান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টেলিভিশন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ডিশ</a:t>
            </a:r>
            <a:r>
              <a:rPr lang="en-US" alt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অ্যানটেনা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alt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পাম্প</a:t>
            </a:r>
            <a:endParaRPr lang="en-GB" alt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GB" alt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alt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বাতি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ট্রাক্টর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সোলার</a:t>
            </a:r>
            <a:r>
              <a:rPr lang="en-US" alt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প্যানেল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রাইস</a:t>
            </a:r>
            <a:r>
              <a:rPr lang="en-US" alt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কুকার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রিকশা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alt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GB" alt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GB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048608">
                                            <p:bg/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048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048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00"/>
                            </p:stCondLst>
                            <p:childTnLst>
                              <p:par>
                                <p:cTn id="2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1048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1048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70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1048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00"/>
                            </p:stCondLst>
                            <p:childTnLst>
                              <p:par>
                                <p:cTn id="2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1048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700"/>
                            </p:stCondLst>
                            <p:childTnLst>
                              <p:par>
                                <p:cTn id="3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048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700"/>
                            </p:stCondLst>
                            <p:childTnLst>
                              <p:par>
                                <p:cTn id="3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048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700"/>
                            </p:stCondLst>
                            <p:childTnLst>
                              <p:par>
                                <p:cTn id="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048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700"/>
                            </p:stCondLst>
                            <p:childTnLst>
                              <p:par>
                                <p:cTn id="4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0486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700"/>
                            </p:stCondLst>
                            <p:childTnLst>
                              <p:par>
                                <p:cTn id="4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10486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700"/>
                            </p:stCondLst>
                            <p:childTnLst>
                              <p:par>
                                <p:cTn id="4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0486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70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0486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700"/>
                            </p:stCondLst>
                            <p:childTnLst>
                              <p:par>
                                <p:cTn id="5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0486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  <p:bldP spid="104860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5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87737" cy="1143000"/>
          </a:xfrm>
        </p:spPr>
        <p:txBody>
          <a:bodyPr>
            <a:normAutofit/>
          </a:bodyPr>
          <a:lstStyle/>
          <a:p>
            <a:pPr algn="ctr"/>
            <a:r>
              <a:rPr lang="en-GB" altLang="en-US" sz="44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?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7" name="Content Placeholder 1048586"/>
          <p:cNvSpPr>
            <a:spLocks noGrp="1"/>
          </p:cNvSpPr>
          <p:nvPr>
            <p:ph sz="quarter" idx="1"/>
          </p:nvPr>
        </p:nvSpPr>
        <p:spPr>
          <a:xfrm>
            <a:off x="942158" y="1237796"/>
            <a:ext cx="7391945" cy="8932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altLang="en-US" sz="3200" dirty="0" err="1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alt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alt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dirty="0" err="1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alt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alt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200" dirty="0" err="1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GB" alt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altLang="en-US" sz="3200" dirty="0">
                <a:latin typeface="NikoshBAN" pitchFamily="2" charset="0"/>
                <a:cs typeface="NikoshBAN" pitchFamily="2" charset="0"/>
              </a:rPr>
              <a:t> 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8" name="Title 1048587"/>
          <p:cNvSpPr>
            <a:spLocks noGrp="1"/>
          </p:cNvSpPr>
          <p:nvPr>
            <p:ph type="title" idx="4294967295"/>
          </p:nvPr>
        </p:nvSpPr>
        <p:spPr>
          <a:xfrm>
            <a:off x="0" y="1446213"/>
            <a:ext cx="73247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?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9" name="Content Placeholder 1048588"/>
          <p:cNvSpPr>
            <a:spLocks noGrp="1"/>
          </p:cNvSpPr>
          <p:nvPr>
            <p:ph idx="4294967295"/>
          </p:nvPr>
        </p:nvSpPr>
        <p:spPr>
          <a:xfrm>
            <a:off x="1257300" y="2395538"/>
            <a:ext cx="7207431" cy="89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GB" altLang="en-US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dirty="0">
                <a:latin typeface="NikoshBAN" pitchFamily="2" charset="0"/>
                <a:cs typeface="NikoshBAN" pitchFamily="2" charset="0"/>
              </a:rPr>
              <a:t>     </a:t>
            </a:r>
            <a:endParaRPr lang="en-GB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9507" y="822960"/>
            <a:ext cx="4153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রাখ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05" y="2050874"/>
            <a:ext cx="791609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80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আবিষ্কার</a:t>
            </a:r>
            <a:endParaRPr lang="en-US" sz="8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394" y="3278784"/>
            <a:ext cx="722375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8000" b="1" cap="all" dirty="0" err="1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endParaRPr lang="en-US" sz="80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4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/>
      <p:bldP spid="1048586" grpId="1"/>
      <p:bldP spid="1048587" grpId="0" build="p"/>
      <p:bldP spid="1048587" grpId="1" build="p"/>
      <p:bldP spid="1048588" grpId="0"/>
      <p:bldP spid="1048588" grpId="1"/>
      <p:bldP spid="1048589" grpId="0" build="p"/>
      <p:bldP spid="1048589" grpId="1" build="p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04865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8160" cy="62669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উদ্ভাবনে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বিজ্ঞানকে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?   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scienc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3505" y="829483"/>
            <a:ext cx="4506686" cy="2958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154062807_science-communication_-iStockphoto_Thinkst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8938" y="3806039"/>
            <a:ext cx="4232365" cy="2739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17" y="2299062"/>
            <a:ext cx="3878018" cy="2677886"/>
          </a:xfrm>
          <a:prstGeom prst="rect">
            <a:avLst/>
          </a:prstGeom>
        </p:spPr>
      </p:pic>
      <p:pic>
        <p:nvPicPr>
          <p:cNvPr id="5" name="Picture 4" descr="ImageForArticle_723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503" y="2325190"/>
            <a:ext cx="3958046" cy="2704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011" y="5068390"/>
            <a:ext cx="3161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131" y="5133704"/>
            <a:ext cx="385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সূর্যালোক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সোলার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প্যানেলের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5172891" y="927463"/>
            <a:ext cx="3422469" cy="111034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26572" y="914400"/>
            <a:ext cx="3422469" cy="1110343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048658"/>
          <p:cNvSpPr>
            <a:spLocks noGrp="1"/>
          </p:cNvSpPr>
          <p:nvPr>
            <p:ph type="title"/>
          </p:nvPr>
        </p:nvSpPr>
        <p:spPr>
          <a:xfrm>
            <a:off x="457200" y="157071"/>
            <a:ext cx="8138160" cy="626699"/>
          </a:xfrm>
        </p:spPr>
        <p:txBody>
          <a:bodyPr>
            <a:noAutofit/>
          </a:bodyPr>
          <a:lstStyle/>
          <a:p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উদ্ভাবনে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বিজ্ঞানকে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altLang="en-US" sz="3600" b="1" dirty="0">
                <a:latin typeface="NikoshBAN" pitchFamily="2" charset="0"/>
                <a:cs typeface="NikoshBAN" pitchFamily="2" charset="0"/>
              </a:rPr>
              <a:t>?   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152</TotalTime>
  <Words>201</Words>
  <Application>WPS Office</Application>
  <PresentationFormat>On-screen Show (4:3)</PresentationFormat>
  <Paragraphs>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Oriel</vt:lpstr>
      <vt:lpstr>Slide 1</vt:lpstr>
      <vt:lpstr>বিষয়- প্রাথমিক বিজ্ঞান শ্রেণি- পঞ্চম অধ্যায়- ৯ (আমাদের জীবনে প্রযুক্তি) পাঠ্যাংশ-  (বর্তমানে আমরা বিভিন্ন..........সহপাঠীদের সাথে আলোচনা করি) পৃষ্ঠা-৬২ </vt:lpstr>
      <vt:lpstr>ছবিগুলো দেখ-</vt:lpstr>
      <vt:lpstr>তোমরা দৈনন্দিন জীবনে কি কি প্রযুক্তি ব্যবহার কর?   </vt:lpstr>
      <vt:lpstr>আজকের পাঠে আমরা-</vt:lpstr>
      <vt:lpstr>দৈনন্দিন জীবনে আমরা ব্যবহার করি এমন কয়েকটি প্রযুক্তি হল-   </vt:lpstr>
      <vt:lpstr>প্রযুক্তি কি?</vt:lpstr>
      <vt:lpstr>প্রযুক্তির উদ্ভাবনে আমরা কিভাবে বিজ্ঞানকে ব্যবহার করি?    </vt:lpstr>
      <vt:lpstr>প্রযুক্তির উদ্ভাবনে আমরা কিভাবে বিজ্ঞানকে ব্যবহার করি?    </vt:lpstr>
      <vt:lpstr>প্রযুক্তির উদ্ভাবনে আমরা কিভাবে বিজ্ঞানকে ব্যবহার করি?    </vt:lpstr>
      <vt:lpstr>Slide 11</vt:lpstr>
      <vt:lpstr>শিক্ষাক্ষেত্রে ব্যবহার করা হয় এমন ৩ টি প্রযুক্তির নাম লিখ।   </vt:lpstr>
      <vt:lpstr>Slide 13</vt:lpstr>
      <vt:lpstr>উপস্থাপনায়-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পাঠে-</dc:title>
  <dc:creator>MRD-LX2</dc:creator>
  <cp:lastModifiedBy>Hasnat ShaKil</cp:lastModifiedBy>
  <cp:revision>22</cp:revision>
  <dcterms:created xsi:type="dcterms:W3CDTF">2015-05-10T21:30:45Z</dcterms:created>
  <dcterms:modified xsi:type="dcterms:W3CDTF">2019-10-17T07:16:05Z</dcterms:modified>
</cp:coreProperties>
</file>