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6"/>
  </p:notesMasterIdLst>
  <p:sldIdLst>
    <p:sldId id="257" r:id="rId2"/>
    <p:sldId id="261" r:id="rId3"/>
    <p:sldId id="269" r:id="rId4"/>
    <p:sldId id="258" r:id="rId5"/>
    <p:sldId id="262" r:id="rId6"/>
    <p:sldId id="259" r:id="rId7"/>
    <p:sldId id="263" r:id="rId8"/>
    <p:sldId id="264" r:id="rId9"/>
    <p:sldId id="270" r:id="rId10"/>
    <p:sldId id="271" r:id="rId11"/>
    <p:sldId id="265" r:id="rId12"/>
    <p:sldId id="266" r:id="rId13"/>
    <p:sldId id="267" r:id="rId14"/>
    <p:sldId id="268" r:id="rId15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66"/>
  </p:clrMru>
</p:presentationPr>
</file>

<file path=ppt/tableStyles.xml><?xml version="1.0" encoding="utf-8"?>
<a:tblStyleLst xmlns:a="http://schemas.openxmlformats.org/drawingml/2006/main" def="{5C22544A-7EE6-4342-B048-85BDC9FD1C3A}">
  <a:tblStyle styleId="{93296810-A885-4BE3-A3E7-6D5BEEA58F36}" styleName="Medium Style 2 - Accent 6">
    <a:wholeTbl>
      <a:tcTxStyle>
        <a:fontRef idx="minor">
          <a:srgbClr val="000000"/>
        </a:fontRef>
        <a:srgbClr val="000000"/>
      </a:tcTxStyle>
      <a:tcStyle>
        <a:tcBdr>
          <a:left>
            <a:ln w="12700" cmpd="sng">
              <a:solidFill>
                <a:srgbClr val="FFFFFF"/>
              </a:solidFill>
            </a:ln>
          </a:left>
          <a:right>
            <a:ln w="12700" cmpd="sng">
              <a:solidFill>
                <a:srgbClr val="FFFFFF"/>
              </a:solidFill>
            </a:ln>
          </a:right>
          <a:top>
            <a:ln w="12700" cmpd="sng">
              <a:solidFill>
                <a:srgbClr val="FFFFFF"/>
              </a:solidFill>
            </a:ln>
          </a:top>
          <a:bottom>
            <a:ln w="12700" cmpd="sng">
              <a:solidFill>
                <a:srgbClr val="FFFFFF"/>
              </a:solidFill>
            </a:ln>
          </a:bottom>
          <a:insideH>
            <a:ln w="12700" cmpd="sng">
              <a:solidFill>
                <a:srgbClr val="FFFFFF"/>
              </a:solidFill>
            </a:ln>
          </a:insideH>
          <a:insideV>
            <a:ln w="12700" cmpd="sng">
              <a:solidFill>
                <a:srgbClr val="FFFFFF"/>
              </a:solidFill>
            </a:ln>
          </a:insideV>
        </a:tcBdr>
        <a:fill>
          <a:solidFill>
            <a:srgbClr val="70AD47">
              <a:tint val="20000"/>
            </a:srgbClr>
          </a:solidFill>
        </a:fill>
      </a:tcStyle>
    </a:wholeTbl>
    <a:band1H>
      <a:tcStyle>
        <a:tcBdr/>
        <a:fill>
          <a:solidFill>
            <a:srgbClr val="70AD47">
              <a:tint val="40000"/>
            </a:srgbClr>
          </a:solidFill>
        </a:fill>
      </a:tcStyle>
    </a:band1H>
    <a:band2H>
      <a:tcStyle>
        <a:tcBdr/>
      </a:tcStyle>
    </a:band2H>
    <a:band1V>
      <a:tcStyle>
        <a:tcBdr/>
        <a:fill>
          <a:solidFill>
            <a:srgbClr val="70AD47">
              <a:tint val="40000"/>
            </a:srgbClr>
          </a:solidFill>
        </a:fill>
      </a:tcStyle>
    </a:band1V>
    <a:band2V>
      <a:tcStyle>
        <a:tcBdr/>
      </a:tcStyle>
    </a:band2V>
    <a:lastCol>
      <a:tcTxStyle b="on">
        <a:fontRef idx="minor">
          <a:srgbClr val="000000"/>
        </a:fontRef>
        <a:srgbClr val="000000"/>
      </a:tcTxStyle>
      <a:tcStyle>
        <a:tcBdr/>
        <a:fill>
          <a:solidFill>
            <a:srgbClr val="70AD47"/>
          </a:solidFill>
        </a:fill>
      </a:tcStyle>
    </a:lastCol>
    <a:firstCol>
      <a:tcTxStyle b="on">
        <a:fontRef idx="minor">
          <a:srgbClr val="000000"/>
        </a:fontRef>
        <a:srgbClr val="000000"/>
      </a:tcTxStyle>
      <a:tcStyle>
        <a:tcBdr/>
        <a:fill>
          <a:solidFill>
            <a:srgbClr val="70AD47"/>
          </a:solidFill>
        </a:fill>
      </a:tcStyle>
    </a:firstCol>
    <a:lastRow>
      <a:tcTxStyle b="on">
        <a:fontRef idx="minor">
          <a:srgbClr val="000000"/>
        </a:fontRef>
        <a:srgbClr val="000000"/>
      </a:tcTxStyle>
      <a:tcStyle>
        <a:tcBdr>
          <a:top>
            <a:ln w="38100" cmpd="sng">
              <a:solidFill>
                <a:srgbClr val="FFFFFF"/>
              </a:solidFill>
            </a:ln>
          </a:top>
        </a:tcBdr>
        <a:fill>
          <a:solidFill>
            <a:srgbClr val="70AD47"/>
          </a:solidFill>
        </a:fill>
      </a:tcStyle>
    </a:lastRow>
    <a:firstRow>
      <a:tcTxStyle b="on">
        <a:fontRef idx="minor">
          <a:srgbClr val="000000"/>
        </a:fontRef>
        <a:srgbClr val="000000"/>
      </a:tcTxStyle>
      <a:tcStyle>
        <a:tcBdr>
          <a:top>
            <a:ln w="38100" cmpd="sng">
              <a:solidFill>
                <a:srgbClr val="FFFFFF"/>
              </a:solidFill>
            </a:ln>
          </a:top>
        </a:tcBdr>
        <a:fill>
          <a:solidFill>
            <a:srgbClr val="70AD47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987" autoAdjust="0"/>
    <p:restoredTop sz="94660"/>
  </p:normalViewPr>
  <p:slideViewPr>
    <p:cSldViewPr snapToGrid="0">
      <p:cViewPr varScale="1">
        <p:scale>
          <a:sx n="73" d="100"/>
          <a:sy n="73" d="100"/>
        </p:scale>
        <p:origin x="-72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3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54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55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56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57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5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70BC1078-46ED-40F9-8930-935BAD7C2B02}" type="datetimeFigureOut">
              <a:rPr lang="zh-CN" altLang="en-US" smtClean="0"/>
              <a:pPr/>
              <a:t>2019/10/17</a:t>
            </a:fld>
            <a:endParaRPr lang="zh-CN" alt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D5B52ADC-5BFA-4FBD-BEE2-16096B7F416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70BC1078-46ED-40F9-8930-935BAD7C2B02}" type="datetimeFigureOut">
              <a:rPr lang="zh-CN" altLang="en-US" smtClean="0"/>
              <a:pPr/>
              <a:t>2019/10/17</a:t>
            </a:fld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D5B52ADC-5BFA-4FBD-BEE2-16096B7F4166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70BC1078-46ED-40F9-8930-935BAD7C2B02}" type="datetimeFigureOut">
              <a:rPr lang="zh-CN" altLang="en-US" smtClean="0"/>
              <a:pPr/>
              <a:t>2019/10/17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D5B52ADC-5BFA-4FBD-BEE2-16096B7F416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pPr/>
              <a:t>2019/10/17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pPr/>
              <a:t>2019/10/17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70BC1078-46ED-40F9-8930-935BAD7C2B02}" type="datetimeFigureOut">
              <a:rPr lang="zh-CN" altLang="en-US" smtClean="0"/>
              <a:pPr/>
              <a:t>2019/10/17</a:t>
            </a:fld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D5B52ADC-5BFA-4FBD-BEE2-16096B7F4166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pPr/>
              <a:t>2019/10/17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70BC1078-46ED-40F9-8930-935BAD7C2B02}" type="datetimeFigureOut">
              <a:rPr lang="zh-CN" altLang="en-US" smtClean="0"/>
              <a:pPr/>
              <a:t>2019/10/17</a:t>
            </a:fld>
            <a:endParaRPr lang="zh-CN" alt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D5B52ADC-5BFA-4FBD-BEE2-16096B7F4166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70BC1078-46ED-40F9-8930-935BAD7C2B02}" type="datetimeFigureOut">
              <a:rPr lang="zh-CN" altLang="en-US" smtClean="0"/>
              <a:pPr/>
              <a:t>2019/10/17</a:t>
            </a:fld>
            <a:endParaRPr lang="zh-CN" alt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D5B52ADC-5BFA-4FBD-BEE2-16096B7F4166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pPr/>
              <a:t>2019/10/17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pPr/>
              <a:t>2019/10/17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70BC1078-46ED-40F9-8930-935BAD7C2B02}" type="datetimeFigureOut">
              <a:rPr lang="zh-CN" altLang="en-US" smtClean="0"/>
              <a:pPr/>
              <a:t>2019/10/17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D5B52ADC-5BFA-4FBD-BEE2-16096B7F416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Subtitle 2"/>
          <p:cNvSpPr>
            <a:spLocks noGrp="1"/>
          </p:cNvSpPr>
          <p:nvPr>
            <p:ph type="subTitle" idx="1"/>
          </p:nvPr>
        </p:nvSpPr>
        <p:spPr>
          <a:xfrm>
            <a:off x="553606" y="548641"/>
            <a:ext cx="8062912" cy="3853542"/>
          </a:xfrm>
        </p:spPr>
        <p:txBody>
          <a:bodyPr>
            <a:noAutofit/>
          </a:bodyPr>
          <a:lstStyle/>
          <a:p>
            <a:pPr algn="ctr"/>
            <a:r>
              <a:rPr lang="en-GB" altLang="en-US" sz="228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endParaRPr lang="en-US" altLang="zh-CN" sz="22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486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486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0486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05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Title 104859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5825716"/>
          </a:xfrm>
        </p:spPr>
        <p:txBody>
          <a:bodyPr>
            <a:noAutofit/>
          </a:bodyPr>
          <a:lstStyle/>
          <a:p>
            <a:pPr algn="ctr"/>
            <a:r>
              <a:rPr lang="en-GB" altLang="en-US" sz="4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বিষয়</a:t>
            </a:r>
            <a:r>
              <a:rPr lang="en-GB" altLang="en-US" sz="4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- </a:t>
            </a:r>
            <a:r>
              <a:rPr lang="en-GB" altLang="en-US" sz="4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প্রাথমিক</a:t>
            </a:r>
            <a:r>
              <a:rPr lang="en-GB" altLang="en-US" sz="4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GB" altLang="en-US" sz="4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বিজ্ঞান</a:t>
            </a:r>
            <a:r>
              <a:rPr lang="en-GB" altLang="en-US" sz="4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en-GB" altLang="en-US" sz="4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</a:br>
            <a:r>
              <a:rPr lang="en-GB" altLang="en-US" sz="4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শ্রেণি</a:t>
            </a:r>
            <a:r>
              <a:rPr lang="en-GB" altLang="en-US" sz="4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- </a:t>
            </a:r>
            <a:r>
              <a:rPr lang="en-GB" altLang="en-US" sz="4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পঞ্চম</a:t>
            </a:r>
            <a:r>
              <a:rPr lang="en-GB" altLang="en-US" sz="4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en-GB" altLang="en-US" sz="4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</a:br>
            <a:r>
              <a:rPr lang="en-GB" altLang="en-US" sz="48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অধ্যায়</a:t>
            </a:r>
            <a:r>
              <a:rPr lang="en-GB" altLang="en-US" sz="48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- ৯ (</a:t>
            </a:r>
            <a:r>
              <a:rPr lang="en-GB" altLang="en-US" sz="48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আমাদের</a:t>
            </a:r>
            <a:r>
              <a:rPr lang="en-GB" altLang="en-US" sz="48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GB" altLang="en-US" sz="48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জীবনে</a:t>
            </a:r>
            <a:r>
              <a:rPr lang="en-GB" altLang="en-US" sz="48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GB" altLang="en-US" sz="48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প্রযুক্তি</a:t>
            </a:r>
            <a:r>
              <a:rPr lang="en-GB" altLang="en-US" sz="48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)</a:t>
            </a:r>
            <a:r>
              <a:rPr lang="en-GB" altLang="en-US" sz="4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en-GB" altLang="en-US" sz="4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</a:br>
            <a:r>
              <a:rPr lang="en-GB" altLang="en-US" sz="4800" b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পাঠ্যাংশ</a:t>
            </a:r>
            <a:r>
              <a:rPr lang="en-US" altLang="en-US" sz="48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-  </a:t>
            </a:r>
            <a:r>
              <a:rPr lang="en-US" altLang="en-US" sz="36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(</a:t>
            </a:r>
            <a:r>
              <a:rPr lang="en-GB" altLang="en-US" sz="3600" b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বর্তমানে</a:t>
            </a:r>
            <a:r>
              <a:rPr lang="en-US" altLang="en-US" sz="36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GB" altLang="en-US" sz="3600" b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আমরা</a:t>
            </a:r>
            <a:r>
              <a:rPr lang="en-US" altLang="en-US" sz="36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GB" altLang="en-US" sz="3600" b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বিভিন্ন</a:t>
            </a:r>
            <a:r>
              <a:rPr lang="en-US" altLang="en-US" sz="36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..........</a:t>
            </a:r>
            <a:r>
              <a:rPr lang="en-GB" altLang="en-US" sz="3600" b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সহপাঠীদের</a:t>
            </a:r>
            <a:r>
              <a:rPr lang="en-US" altLang="en-US" sz="36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GB" altLang="en-US" sz="3600" b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সাথে</a:t>
            </a:r>
            <a:r>
              <a:rPr lang="en-US" altLang="en-US" sz="36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GB" altLang="en-US" sz="3600" b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আলোচনা</a:t>
            </a:r>
            <a:r>
              <a:rPr lang="en-US" altLang="en-US" sz="36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GB" altLang="en-US" sz="3600" b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করি</a:t>
            </a:r>
            <a:r>
              <a:rPr lang="en-US" altLang="en-US" sz="36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)</a:t>
            </a:r>
            <a:r>
              <a:rPr lang="en-US" altLang="en-US" sz="48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en-US" altLang="en-US" sz="48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</a:br>
            <a:r>
              <a:rPr lang="en-GB" altLang="en-US" sz="4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পৃষ্ঠা</a:t>
            </a:r>
            <a:r>
              <a:rPr lang="en-US" altLang="en-US" sz="4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-</a:t>
            </a:r>
            <a:r>
              <a:rPr lang="en-GB" altLang="en-US" sz="4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৬২</a:t>
            </a:r>
            <a:r>
              <a:rPr lang="en-US" altLang="en-US" sz="4800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en-US" altLang="en-US" sz="4800" dirty="0" smtClean="0">
                <a:latin typeface="NikoshBAN" pitchFamily="2" charset="0"/>
                <a:cs typeface="NikoshBAN" pitchFamily="2" charset="0"/>
              </a:rPr>
            </a:br>
            <a:endParaRPr lang="en-GB" sz="4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10485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10485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59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1">
                <a:lumMod val="95000"/>
                <a:lumOff val="5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1394" y="0"/>
            <a:ext cx="2299063" cy="744265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ছবিগুলো</a:t>
            </a:r>
            <a:r>
              <a:rPr lang="en-US" sz="36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দেখ</a:t>
            </a:r>
            <a:r>
              <a:rPr lang="en-US" sz="36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-</a:t>
            </a:r>
            <a:endParaRPr lang="en-US" sz="3600" b="1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3333.jf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9414" y="953590"/>
            <a:ext cx="4725340" cy="267788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6" name="Picture 5" descr="index.jf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9063" y="3958045"/>
            <a:ext cx="4781005" cy="249105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Title 1048605"/>
          <p:cNvSpPr>
            <a:spLocks noGrp="1"/>
          </p:cNvSpPr>
          <p:nvPr>
            <p:ph type="title"/>
          </p:nvPr>
        </p:nvSpPr>
        <p:spPr>
          <a:xfrm>
            <a:off x="365765" y="2207623"/>
            <a:ext cx="8164286" cy="2207623"/>
          </a:xfr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accent3">
                <a:lumMod val="60000"/>
                <a:lumOff val="40000"/>
              </a:schemeClr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GB" altLang="en-US" sz="6600" b="1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তোমরা</a:t>
            </a:r>
            <a:r>
              <a:rPr lang="en-US" altLang="en-US" sz="66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GB" altLang="en-US" sz="6600" b="1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দৈনন্দিন</a:t>
            </a:r>
            <a:r>
              <a:rPr lang="en-US" altLang="en-US" sz="66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GB" altLang="en-US" sz="6600" b="1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জীবনে</a:t>
            </a:r>
            <a:r>
              <a:rPr lang="en-US" altLang="en-US" sz="66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GB" altLang="en-US" sz="6600" b="1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কি</a:t>
            </a:r>
            <a:r>
              <a:rPr lang="en-US" altLang="en-US" sz="66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GB" altLang="en-US" sz="6600" b="1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কি</a:t>
            </a:r>
            <a:r>
              <a:rPr lang="en-US" altLang="en-US" sz="66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GB" altLang="en-US" sz="6600" b="1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প্রযুক্তি</a:t>
            </a:r>
            <a:r>
              <a:rPr lang="en-US" altLang="en-US" sz="66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GB" altLang="en-US" sz="6600" b="1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en-US" altLang="en-US" sz="66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GB" altLang="en-US" sz="6600" b="1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কর</a:t>
            </a:r>
            <a:r>
              <a:rPr lang="en-US" altLang="en-US" sz="66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?   </a:t>
            </a:r>
            <a:endParaRPr lang="en-GB" sz="6600" b="1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1048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" dur="500"/>
                                        <p:tgtEl>
                                          <p:spTgt spid="10486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8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06" grpId="0" animBg="1"/>
      <p:bldP spid="1048606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135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0" name="Title 1048589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altLang="en-US" sz="5400" dirty="0" err="1"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altLang="en-US" sz="5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GB" altLang="en-US" sz="5400" dirty="0" err="1">
                <a:latin typeface="NikoshBAN" pitchFamily="2" charset="0"/>
                <a:cs typeface="NikoshBAN" pitchFamily="2" charset="0"/>
              </a:rPr>
              <a:t>পাঠে</a:t>
            </a:r>
            <a:r>
              <a:rPr lang="en-US" altLang="en-US" sz="5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GB" altLang="en-US" sz="5400" dirty="0" err="1">
                <a:latin typeface="NikoshBAN" pitchFamily="2" charset="0"/>
                <a:cs typeface="NikoshBAN" pitchFamily="2" charset="0"/>
              </a:rPr>
              <a:t>আমরা</a:t>
            </a:r>
            <a:r>
              <a:rPr lang="en-US" altLang="en-US" sz="5400" dirty="0">
                <a:latin typeface="NikoshBAN" pitchFamily="2" charset="0"/>
                <a:cs typeface="NikoshBAN" pitchFamily="2" charset="0"/>
              </a:rPr>
              <a:t>-</a:t>
            </a:r>
            <a:endParaRPr lang="en-GB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48591" name="Content Placeholder 1048590"/>
          <p:cNvSpPr>
            <a:spLocks noGrp="1"/>
          </p:cNvSpPr>
          <p:nvPr>
            <p:ph sz="quarter" idx="1"/>
          </p:nvPr>
        </p:nvSpPr>
        <p:spPr>
          <a:xfrm>
            <a:off x="365759" y="1882808"/>
            <a:ext cx="8229600" cy="1996861"/>
          </a:xfrm>
          <a:solidFill>
            <a:schemeClr val="bg1">
              <a:lumMod val="50000"/>
            </a:schemeClr>
          </a:solidFill>
          <a:ln w="57150">
            <a:solidFill>
              <a:srgbClr val="00B050"/>
            </a:solidFill>
          </a:ln>
        </p:spPr>
        <p:txBody>
          <a:bodyPr>
            <a:normAutofit/>
          </a:bodyPr>
          <a:lstStyle/>
          <a:p>
            <a:pPr algn="just">
              <a:buNone/>
            </a:pPr>
            <a:r>
              <a:rPr lang="en-GB" altLang="en-US" sz="54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GB" altLang="en-US" sz="5400" dirty="0" err="1" smtClean="0">
                <a:latin typeface="NikoshBAN" pitchFamily="2" charset="0"/>
                <a:cs typeface="NikoshBAN" pitchFamily="2" charset="0"/>
              </a:rPr>
              <a:t>বিজ্ঞান</a:t>
            </a:r>
            <a:r>
              <a:rPr lang="en-US" alt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GB" altLang="en-US" sz="5400" dirty="0" smtClean="0">
                <a:latin typeface="NikoshBAN" pitchFamily="2" charset="0"/>
                <a:cs typeface="NikoshBAN" pitchFamily="2" charset="0"/>
              </a:rPr>
              <a:t>ও</a:t>
            </a:r>
            <a:r>
              <a:rPr lang="en-US" alt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GB" altLang="en-US" sz="5400" dirty="0" err="1" smtClean="0">
                <a:latin typeface="NikoshBAN" pitchFamily="2" charset="0"/>
                <a:cs typeface="NikoshBAN" pitchFamily="2" charset="0"/>
              </a:rPr>
              <a:t>প্রযুক্তি’র</a:t>
            </a:r>
            <a:r>
              <a:rPr lang="en-GB" alt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GB" altLang="en-US" sz="5400" dirty="0" err="1" smtClean="0">
                <a:latin typeface="NikoshBAN" pitchFamily="2" charset="0"/>
                <a:cs typeface="NikoshBAN" pitchFamily="2" charset="0"/>
              </a:rPr>
              <a:t>মধ্যে</a:t>
            </a:r>
            <a:r>
              <a:rPr lang="en-GB" alt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GB" altLang="en-US" sz="5400" dirty="0" err="1" smtClean="0">
                <a:latin typeface="NikoshBAN" pitchFamily="2" charset="0"/>
                <a:cs typeface="NikoshBAN" pitchFamily="2" charset="0"/>
              </a:rPr>
              <a:t>পার্থক্য</a:t>
            </a:r>
            <a:r>
              <a:rPr lang="en-US" alt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GB" altLang="en-US" sz="5400" dirty="0" err="1" smtClean="0">
                <a:latin typeface="NikoshBAN" pitchFamily="2" charset="0"/>
                <a:cs typeface="NikoshBAN" pitchFamily="2" charset="0"/>
              </a:rPr>
              <a:t>কি</a:t>
            </a:r>
            <a:r>
              <a:rPr lang="en-GB" alt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alt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GB" altLang="en-US" sz="5400" dirty="0" err="1" smtClean="0">
                <a:latin typeface="NikoshBAN" pitchFamily="2" charset="0"/>
                <a:cs typeface="NikoshBAN" pitchFamily="2" charset="0"/>
              </a:rPr>
              <a:t>সে</a:t>
            </a:r>
            <a:r>
              <a:rPr lang="en-US" altLang="en-US" sz="54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GB" altLang="en-US" sz="5400" dirty="0" err="1" smtClean="0">
                <a:latin typeface="NikoshBAN" pitchFamily="2" charset="0"/>
                <a:cs typeface="NikoshBAN" pitchFamily="2" charset="0"/>
              </a:rPr>
              <a:t>সম্পর্কে</a:t>
            </a:r>
            <a:r>
              <a:rPr lang="en-US" alt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GB" altLang="en-US" sz="5400" dirty="0" err="1">
                <a:latin typeface="NikoshBAN" pitchFamily="2" charset="0"/>
                <a:cs typeface="NikoshBAN" pitchFamily="2" charset="0"/>
              </a:rPr>
              <a:t>জানব</a:t>
            </a:r>
            <a:r>
              <a:rPr lang="en-GB" altLang="en-US" sz="5400" dirty="0">
                <a:latin typeface="NikoshBAN" pitchFamily="2" charset="0"/>
                <a:cs typeface="NikoshBAN" pitchFamily="2" charset="0"/>
              </a:rPr>
              <a:t>।</a:t>
            </a:r>
            <a:r>
              <a:rPr lang="en-US" altLang="en-US" sz="5400" dirty="0">
                <a:latin typeface="NikoshBAN" pitchFamily="2" charset="0"/>
                <a:cs typeface="NikoshBAN" pitchFamily="2" charset="0"/>
              </a:rPr>
              <a:t>   </a:t>
            </a:r>
            <a:endParaRPr lang="en-GB" sz="5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048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9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04859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0485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590" grpId="0"/>
      <p:bldP spid="1048591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7" name="Title 1048606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462722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GB" altLang="en-US" sz="4400" dirty="0" err="1">
                <a:effectLst/>
                <a:latin typeface="NikoshBAN" pitchFamily="2" charset="0"/>
                <a:cs typeface="NikoshBAN" pitchFamily="2" charset="0"/>
              </a:rPr>
              <a:t>দৈনন্দিন</a:t>
            </a:r>
            <a:r>
              <a:rPr lang="en-US" altLang="en-US" sz="4400" dirty="0">
                <a:effectLst/>
                <a:latin typeface="NikoshBAN" pitchFamily="2" charset="0"/>
                <a:cs typeface="NikoshBAN" pitchFamily="2" charset="0"/>
              </a:rPr>
              <a:t> </a:t>
            </a:r>
            <a:r>
              <a:rPr lang="en-GB" altLang="en-US" sz="4400" dirty="0" err="1">
                <a:effectLst/>
                <a:latin typeface="NikoshBAN" pitchFamily="2" charset="0"/>
                <a:cs typeface="NikoshBAN" pitchFamily="2" charset="0"/>
              </a:rPr>
              <a:t>জীবনে</a:t>
            </a:r>
            <a:r>
              <a:rPr lang="en-US" altLang="en-US" sz="4400" dirty="0">
                <a:effectLst/>
                <a:latin typeface="NikoshBAN" pitchFamily="2" charset="0"/>
                <a:cs typeface="NikoshBAN" pitchFamily="2" charset="0"/>
              </a:rPr>
              <a:t> </a:t>
            </a:r>
            <a:r>
              <a:rPr lang="en-GB" altLang="en-US" sz="4400" dirty="0" err="1">
                <a:effectLst/>
                <a:latin typeface="NikoshBAN" pitchFamily="2" charset="0"/>
                <a:cs typeface="NikoshBAN" pitchFamily="2" charset="0"/>
              </a:rPr>
              <a:t>আমরা</a:t>
            </a:r>
            <a:r>
              <a:rPr lang="en-US" altLang="en-US" sz="4400" dirty="0">
                <a:effectLst/>
                <a:latin typeface="NikoshBAN" pitchFamily="2" charset="0"/>
                <a:cs typeface="NikoshBAN" pitchFamily="2" charset="0"/>
              </a:rPr>
              <a:t> </a:t>
            </a:r>
            <a:r>
              <a:rPr lang="en-GB" altLang="en-US" sz="4400" dirty="0" err="1">
                <a:effectLst/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en-US" altLang="en-US" sz="4400" dirty="0">
                <a:effectLst/>
                <a:latin typeface="NikoshBAN" pitchFamily="2" charset="0"/>
                <a:cs typeface="NikoshBAN" pitchFamily="2" charset="0"/>
              </a:rPr>
              <a:t> </a:t>
            </a:r>
            <a:r>
              <a:rPr lang="en-GB" altLang="en-US" sz="4400" dirty="0" err="1">
                <a:effectLst/>
                <a:latin typeface="NikoshBAN" pitchFamily="2" charset="0"/>
                <a:cs typeface="NikoshBAN" pitchFamily="2" charset="0"/>
              </a:rPr>
              <a:t>করি</a:t>
            </a:r>
            <a:r>
              <a:rPr lang="en-US" altLang="en-US" sz="4400" dirty="0">
                <a:effectLst/>
                <a:latin typeface="NikoshBAN" pitchFamily="2" charset="0"/>
                <a:cs typeface="NikoshBAN" pitchFamily="2" charset="0"/>
              </a:rPr>
              <a:t> </a:t>
            </a:r>
            <a:r>
              <a:rPr lang="en-GB" altLang="en-US" sz="4400" dirty="0" err="1">
                <a:effectLst/>
                <a:latin typeface="NikoshBAN" pitchFamily="2" charset="0"/>
                <a:cs typeface="NikoshBAN" pitchFamily="2" charset="0"/>
              </a:rPr>
              <a:t>এমন</a:t>
            </a:r>
            <a:r>
              <a:rPr lang="en-US" altLang="en-US" sz="4400" dirty="0">
                <a:effectLst/>
                <a:latin typeface="NikoshBAN" pitchFamily="2" charset="0"/>
                <a:cs typeface="NikoshBAN" pitchFamily="2" charset="0"/>
              </a:rPr>
              <a:t> </a:t>
            </a:r>
            <a:r>
              <a:rPr lang="en-GB" altLang="en-US" sz="4400" dirty="0" err="1">
                <a:effectLst/>
                <a:latin typeface="NikoshBAN" pitchFamily="2" charset="0"/>
                <a:cs typeface="NikoshBAN" pitchFamily="2" charset="0"/>
              </a:rPr>
              <a:t>কয়েকটি</a:t>
            </a:r>
            <a:r>
              <a:rPr lang="en-US" altLang="en-US" sz="4400" dirty="0">
                <a:effectLst/>
                <a:latin typeface="NikoshBAN" pitchFamily="2" charset="0"/>
                <a:cs typeface="NikoshBAN" pitchFamily="2" charset="0"/>
              </a:rPr>
              <a:t> </a:t>
            </a:r>
            <a:r>
              <a:rPr lang="en-GB" altLang="en-US" sz="4400" dirty="0" err="1">
                <a:effectLst/>
                <a:latin typeface="NikoshBAN" pitchFamily="2" charset="0"/>
                <a:cs typeface="NikoshBAN" pitchFamily="2" charset="0"/>
              </a:rPr>
              <a:t>প্রযুক্তি</a:t>
            </a:r>
            <a:r>
              <a:rPr lang="en-US" altLang="en-US" sz="4400" dirty="0">
                <a:effectLst/>
                <a:latin typeface="NikoshBAN" pitchFamily="2" charset="0"/>
                <a:cs typeface="NikoshBAN" pitchFamily="2" charset="0"/>
              </a:rPr>
              <a:t> </a:t>
            </a:r>
            <a:r>
              <a:rPr lang="en-GB" altLang="en-US" sz="4400" dirty="0" err="1">
                <a:effectLst/>
                <a:latin typeface="NikoshBAN" pitchFamily="2" charset="0"/>
                <a:cs typeface="NikoshBAN" pitchFamily="2" charset="0"/>
              </a:rPr>
              <a:t>হল</a:t>
            </a:r>
            <a:r>
              <a:rPr lang="en-US" altLang="en-US" sz="4400" dirty="0">
                <a:effectLst/>
                <a:latin typeface="NikoshBAN" pitchFamily="2" charset="0"/>
                <a:cs typeface="NikoshBAN" pitchFamily="2" charset="0"/>
              </a:rPr>
              <a:t>-   </a:t>
            </a:r>
            <a:endParaRPr lang="en-GB" sz="4400" dirty="0">
              <a:effectLst/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48608" name="Content Placeholder 1048607"/>
          <p:cNvSpPr>
            <a:spLocks noGrp="1"/>
          </p:cNvSpPr>
          <p:nvPr>
            <p:ph sz="quarter" idx="1"/>
          </p:nvPr>
        </p:nvSpPr>
        <p:spPr>
          <a:xfrm>
            <a:off x="457200" y="2312126"/>
            <a:ext cx="8229600" cy="4142681"/>
          </a:xfrm>
          <a:gradFill flip="none" rotWithShape="1">
            <a:gsLst>
              <a:gs pos="0">
                <a:schemeClr val="accent5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5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5">
                  <a:lumMod val="20000"/>
                  <a:lumOff val="80000"/>
                  <a:shade val="100000"/>
                  <a:satMod val="115000"/>
                </a:schemeClr>
              </a:gs>
            </a:gsLst>
            <a:lin ang="18900000" scaled="1"/>
            <a:tileRect/>
          </a:gradFill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numCol="2">
            <a:normAutofit fontScale="98214"/>
          </a:bodyPr>
          <a:lstStyle/>
          <a:p>
            <a:pPr>
              <a:buNone/>
            </a:pPr>
            <a:r>
              <a:rPr lang="en-GB" altLang="en-US" sz="3200" b="1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ফ্যান</a:t>
            </a:r>
            <a:endParaRPr lang="en-GB" sz="32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GB" altLang="en-US" sz="3200" b="1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টেলিভিশন</a:t>
            </a:r>
            <a:endParaRPr lang="en-GB" sz="32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GB" altLang="en-US" sz="3200" b="1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মোবাইল</a:t>
            </a:r>
            <a:endParaRPr lang="en-GB" sz="32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GB" altLang="en-US" sz="3200" b="1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ডিশ</a:t>
            </a:r>
            <a:r>
              <a:rPr lang="en-US" altLang="en-US" sz="32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GB" altLang="en-US" sz="3200" b="1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অ্যানটেনা</a:t>
            </a:r>
            <a:endParaRPr lang="en-GB" sz="32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GB" altLang="en-US" sz="3200" b="1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পানির</a:t>
            </a:r>
            <a:r>
              <a:rPr lang="en-US" altLang="en-US" sz="32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GB" altLang="en-US" sz="32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পাম্প</a:t>
            </a:r>
            <a:endParaRPr lang="en-GB" altLang="en-US" sz="32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GB" altLang="en-US" sz="32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বিদ্যু</a:t>
            </a:r>
            <a:r>
              <a:rPr lang="en-GB" altLang="en-US" sz="32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ৎ</a:t>
            </a:r>
            <a:endParaRPr lang="en-GB" sz="32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GB" altLang="en-US" sz="3200" b="1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বৈদ্যুতিক</a:t>
            </a:r>
            <a:r>
              <a:rPr lang="en-US" altLang="en-US" sz="32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GB" altLang="en-US" sz="3200" b="1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বাতি</a:t>
            </a:r>
            <a:endParaRPr lang="en-GB" sz="32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GB" altLang="en-US" sz="3200" b="1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ট্রাক্টর</a:t>
            </a:r>
            <a:endParaRPr lang="en-GB" sz="32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GB" altLang="en-US" sz="3200" b="1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সোলার</a:t>
            </a:r>
            <a:r>
              <a:rPr lang="en-US" altLang="en-US" sz="32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GB" altLang="en-US" sz="3200" b="1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প্যানেল</a:t>
            </a:r>
            <a:endParaRPr lang="en-GB" sz="32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GB" altLang="en-US" sz="3200" b="1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রাইস</a:t>
            </a:r>
            <a:r>
              <a:rPr lang="en-US" altLang="en-US" sz="32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GB" altLang="en-US" sz="3200" b="1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কুকার</a:t>
            </a:r>
            <a:endParaRPr lang="en-GB" sz="32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GB" altLang="en-US" sz="3200" b="1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কলম</a:t>
            </a:r>
            <a:endParaRPr lang="en-GB" sz="32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GB" altLang="en-US" sz="3200" b="1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কাগজ</a:t>
            </a:r>
            <a:endParaRPr lang="en-GB" sz="32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GB" altLang="en-US" sz="3200" b="1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রিকশা</a:t>
            </a:r>
            <a:endParaRPr lang="en-GB" sz="32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GB" altLang="en-US" sz="3200" b="1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গাড়ি</a:t>
            </a:r>
            <a:r>
              <a:rPr lang="en-US" altLang="en-US" sz="32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GB" altLang="en-US" sz="3200" b="1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ইত্যাদি</a:t>
            </a:r>
            <a:r>
              <a:rPr lang="en-GB" altLang="en-US" sz="32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en-US" altLang="en-US" sz="32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 </a:t>
            </a:r>
            <a:endParaRPr lang="en-GB" sz="32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486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486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486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700"/>
                            </p:stCondLst>
                            <p:childTnLst>
                              <p:par>
                                <p:cTn id="11" presetID="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1000" fill="hold"/>
                                        <p:tgtEl>
                                          <p:spTgt spid="1048608">
                                            <p:bg/>
                                          </p:spTgt>
                                        </p:tgtEl>
                                      </p:cBhvr>
                                      <p:by x="12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6700"/>
                            </p:stCondLst>
                            <p:childTnLst>
                              <p:par>
                                <p:cTn id="14" presetID="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" dur="1000" fill="hold"/>
                                        <p:tgtEl>
                                          <p:spTgt spid="10486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2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700"/>
                            </p:stCondLst>
                            <p:childTnLst>
                              <p:par>
                                <p:cTn id="17" presetID="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1000" fill="hold"/>
                                        <p:tgtEl>
                                          <p:spTgt spid="10486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2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8700"/>
                            </p:stCondLst>
                            <p:childTnLst>
                              <p:par>
                                <p:cTn id="20" presetID="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" dur="1000" fill="hold"/>
                                        <p:tgtEl>
                                          <p:spTgt spid="10486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by x="12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9700"/>
                            </p:stCondLst>
                            <p:childTnLst>
                              <p:par>
                                <p:cTn id="23" presetID="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" dur="1000" fill="hold"/>
                                        <p:tgtEl>
                                          <p:spTgt spid="10486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by x="12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700"/>
                            </p:stCondLst>
                            <p:childTnLst>
                              <p:par>
                                <p:cTn id="26" presetID="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7" dur="1000" fill="hold"/>
                                        <p:tgtEl>
                                          <p:spTgt spid="10486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by x="12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1700"/>
                            </p:stCondLst>
                            <p:childTnLst>
                              <p:par>
                                <p:cTn id="29" presetID="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0" dur="1000" fill="hold"/>
                                        <p:tgtEl>
                                          <p:spTgt spid="104860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by x="12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2700"/>
                            </p:stCondLst>
                            <p:childTnLst>
                              <p:par>
                                <p:cTn id="32" presetID="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3" dur="1000" fill="hold"/>
                                        <p:tgtEl>
                                          <p:spTgt spid="104860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by x="12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3700"/>
                            </p:stCondLst>
                            <p:childTnLst>
                              <p:par>
                                <p:cTn id="35" presetID="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6" dur="1000" fill="hold"/>
                                        <p:tgtEl>
                                          <p:spTgt spid="104860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by x="12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4700"/>
                            </p:stCondLst>
                            <p:childTnLst>
                              <p:par>
                                <p:cTn id="38" presetID="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9" dur="1000" fill="hold"/>
                                        <p:tgtEl>
                                          <p:spTgt spid="104860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by x="12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700"/>
                            </p:stCondLst>
                            <p:childTnLst>
                              <p:par>
                                <p:cTn id="41" presetID="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2" dur="1000" fill="hold"/>
                                        <p:tgtEl>
                                          <p:spTgt spid="104860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by x="12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6700"/>
                            </p:stCondLst>
                            <p:childTnLst>
                              <p:par>
                                <p:cTn id="44" presetID="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5" dur="1000" fill="hold"/>
                                        <p:tgtEl>
                                          <p:spTgt spid="104860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by x="12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7700"/>
                            </p:stCondLst>
                            <p:childTnLst>
                              <p:par>
                                <p:cTn id="47" presetID="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8" dur="1000" fill="hold"/>
                                        <p:tgtEl>
                                          <p:spTgt spid="104860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by x="12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8700"/>
                            </p:stCondLst>
                            <p:childTnLst>
                              <p:par>
                                <p:cTn id="50" presetID="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1" dur="1000" fill="hold"/>
                                        <p:tgtEl>
                                          <p:spTgt spid="104860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  <p:by x="12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9700"/>
                            </p:stCondLst>
                            <p:childTnLst>
                              <p:par>
                                <p:cTn id="53" presetID="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4" dur="1000" fill="hold"/>
                                        <p:tgtEl>
                                          <p:spTgt spid="104860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  <p:by x="12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07" grpId="0" animBg="1"/>
      <p:bldP spid="1048608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2">
                <a:lumMod val="40000"/>
                <a:lumOff val="60000"/>
              </a:schemeClr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6" name="Title 1048585"/>
          <p:cNvSpPr>
            <a:spLocks noGrp="1"/>
          </p:cNvSpPr>
          <p:nvPr>
            <p:ph type="title"/>
          </p:nvPr>
        </p:nvSpPr>
        <p:spPr>
          <a:xfrm>
            <a:off x="457200" y="274638"/>
            <a:ext cx="6387737" cy="1143000"/>
          </a:xfrm>
        </p:spPr>
        <p:txBody>
          <a:bodyPr>
            <a:normAutofit/>
          </a:bodyPr>
          <a:lstStyle/>
          <a:p>
            <a:pPr algn="ctr"/>
            <a:r>
              <a:rPr lang="en-GB" altLang="en-US" sz="4400" dirty="0" err="1">
                <a:latin typeface="NikoshBAN" pitchFamily="2" charset="0"/>
                <a:cs typeface="NikoshBAN" pitchFamily="2" charset="0"/>
              </a:rPr>
              <a:t>বিজ্ঞান</a:t>
            </a:r>
            <a:r>
              <a:rPr lang="en-US" altLang="en-US" sz="4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GB" altLang="en-US" sz="4400" dirty="0" err="1">
                <a:latin typeface="NikoshBAN" pitchFamily="2" charset="0"/>
                <a:cs typeface="NikoshBAN" pitchFamily="2" charset="0"/>
              </a:rPr>
              <a:t>কি</a:t>
            </a:r>
            <a:r>
              <a:rPr lang="en-US" altLang="en-US" sz="4400" dirty="0">
                <a:latin typeface="NikoshBAN" pitchFamily="2" charset="0"/>
                <a:cs typeface="NikoshBAN" pitchFamily="2" charset="0"/>
              </a:rPr>
              <a:t>?</a:t>
            </a:r>
            <a:endParaRPr lang="en-GB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48587" name="Content Placeholder 1048586"/>
          <p:cNvSpPr>
            <a:spLocks noGrp="1"/>
          </p:cNvSpPr>
          <p:nvPr>
            <p:ph sz="quarter" idx="1"/>
          </p:nvPr>
        </p:nvSpPr>
        <p:spPr>
          <a:xfrm>
            <a:off x="942158" y="1237796"/>
            <a:ext cx="7391945" cy="893201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GB" altLang="en-US" sz="3200" dirty="0" err="1">
                <a:latin typeface="NikoshBAN" pitchFamily="2" charset="0"/>
                <a:cs typeface="NikoshBAN" pitchFamily="2" charset="0"/>
              </a:rPr>
              <a:t>বিজ্ঞান</a:t>
            </a:r>
            <a:r>
              <a:rPr lang="en-US" alt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GB" altLang="en-US" sz="3200" dirty="0" err="1">
                <a:latin typeface="NikoshBAN" pitchFamily="2" charset="0"/>
                <a:cs typeface="NikoshBAN" pitchFamily="2" charset="0"/>
              </a:rPr>
              <a:t>হল</a:t>
            </a:r>
            <a:r>
              <a:rPr lang="en-US" alt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GB" altLang="en-US" sz="3200" dirty="0" err="1">
                <a:latin typeface="NikoshBAN" pitchFamily="2" charset="0"/>
                <a:cs typeface="NikoshBAN" pitchFamily="2" charset="0"/>
              </a:rPr>
              <a:t>প্রকৃতি</a:t>
            </a:r>
            <a:r>
              <a:rPr lang="en-US" alt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GB" altLang="en-US" sz="3200" dirty="0" err="1">
                <a:latin typeface="NikoshBAN" pitchFamily="2" charset="0"/>
                <a:cs typeface="NikoshBAN" pitchFamily="2" charset="0"/>
              </a:rPr>
              <a:t>সম্পর্কে</a:t>
            </a:r>
            <a:r>
              <a:rPr lang="en-US" alt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GB" altLang="en-US" sz="3200" dirty="0" err="1">
                <a:latin typeface="NikoshBAN" pitchFamily="2" charset="0"/>
                <a:cs typeface="NikoshBAN" pitchFamily="2" charset="0"/>
              </a:rPr>
              <a:t>জ্ঞান</a:t>
            </a:r>
            <a:r>
              <a:rPr lang="en-GB" altLang="en-US" sz="3200" dirty="0">
                <a:latin typeface="NikoshBAN" pitchFamily="2" charset="0"/>
                <a:cs typeface="NikoshBAN" pitchFamily="2" charset="0"/>
              </a:rPr>
              <a:t>।</a:t>
            </a:r>
            <a:r>
              <a:rPr lang="en-US" altLang="en-US" sz="3200" dirty="0">
                <a:latin typeface="NikoshBAN" pitchFamily="2" charset="0"/>
                <a:cs typeface="NikoshBAN" pitchFamily="2" charset="0"/>
              </a:rPr>
              <a:t>  </a:t>
            </a:r>
            <a:endParaRPr lang="en-GB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48588" name="Title 1048587"/>
          <p:cNvSpPr>
            <a:spLocks noGrp="1"/>
          </p:cNvSpPr>
          <p:nvPr>
            <p:ph type="title" idx="4294967295"/>
          </p:nvPr>
        </p:nvSpPr>
        <p:spPr>
          <a:xfrm>
            <a:off x="0" y="1446213"/>
            <a:ext cx="7324725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altLang="en-US" dirty="0" err="1">
                <a:latin typeface="NikoshBAN" pitchFamily="2" charset="0"/>
                <a:cs typeface="NikoshBAN" pitchFamily="2" charset="0"/>
              </a:rPr>
              <a:t>প্রযুক্তি</a:t>
            </a:r>
            <a:r>
              <a:rPr lang="en-US" alt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GB" altLang="en-US" dirty="0" err="1">
                <a:latin typeface="NikoshBAN" pitchFamily="2" charset="0"/>
                <a:cs typeface="NikoshBAN" pitchFamily="2" charset="0"/>
              </a:rPr>
              <a:t>কি</a:t>
            </a:r>
            <a:r>
              <a:rPr lang="en-US" altLang="en-US" dirty="0">
                <a:latin typeface="NikoshBAN" pitchFamily="2" charset="0"/>
                <a:cs typeface="NikoshBAN" pitchFamily="2" charset="0"/>
              </a:rPr>
              <a:t>?</a:t>
            </a:r>
            <a:endParaRPr lang="en-GB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48589" name="Content Placeholder 1048588"/>
          <p:cNvSpPr>
            <a:spLocks noGrp="1"/>
          </p:cNvSpPr>
          <p:nvPr>
            <p:ph idx="4294967295"/>
          </p:nvPr>
        </p:nvSpPr>
        <p:spPr>
          <a:xfrm>
            <a:off x="1257300" y="2395538"/>
            <a:ext cx="7207431" cy="893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None/>
            </a:pPr>
            <a:r>
              <a:rPr lang="en-GB" altLang="en-US" dirty="0" err="1">
                <a:latin typeface="NikoshBAN" pitchFamily="2" charset="0"/>
                <a:cs typeface="NikoshBAN" pitchFamily="2" charset="0"/>
              </a:rPr>
              <a:t>প্রযুক্তি</a:t>
            </a:r>
            <a:r>
              <a:rPr lang="en-US" alt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GB" altLang="en-US" dirty="0" err="1">
                <a:latin typeface="NikoshBAN" pitchFamily="2" charset="0"/>
                <a:cs typeface="NikoshBAN" pitchFamily="2" charset="0"/>
              </a:rPr>
              <a:t>হল</a:t>
            </a:r>
            <a:r>
              <a:rPr lang="en-US" alt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GB" altLang="en-US" dirty="0" err="1">
                <a:latin typeface="NikoshBAN" pitchFamily="2" charset="0"/>
                <a:cs typeface="NikoshBAN" pitchFamily="2" charset="0"/>
              </a:rPr>
              <a:t>বিজ্ঞানের</a:t>
            </a:r>
            <a:r>
              <a:rPr lang="en-US" alt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GB" altLang="en-US" dirty="0" err="1">
                <a:latin typeface="NikoshBAN" pitchFamily="2" charset="0"/>
                <a:cs typeface="NikoshBAN" pitchFamily="2" charset="0"/>
              </a:rPr>
              <a:t>ব্যবহারিক</a:t>
            </a:r>
            <a:r>
              <a:rPr lang="en-US" alt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GB" altLang="en-US" dirty="0" err="1">
                <a:latin typeface="NikoshBAN" pitchFamily="2" charset="0"/>
                <a:cs typeface="NikoshBAN" pitchFamily="2" charset="0"/>
              </a:rPr>
              <a:t>প্রয়োগ</a:t>
            </a:r>
            <a:r>
              <a:rPr lang="en-GB" altLang="en-US" dirty="0">
                <a:latin typeface="NikoshBAN" pitchFamily="2" charset="0"/>
                <a:cs typeface="NikoshBAN" pitchFamily="2" charset="0"/>
              </a:rPr>
              <a:t>। </a:t>
            </a:r>
            <a:r>
              <a:rPr lang="en-US" altLang="en-US" dirty="0">
                <a:latin typeface="NikoshBAN" pitchFamily="2" charset="0"/>
                <a:cs typeface="NikoshBAN" pitchFamily="2" charset="0"/>
              </a:rPr>
              <a:t>     </a:t>
            </a:r>
            <a:endParaRPr lang="en-GB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99507" y="822960"/>
            <a:ext cx="41539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মনে</a:t>
            </a:r>
            <a:r>
              <a:rPr lang="en-US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রাখ</a:t>
            </a:r>
            <a:r>
              <a:rPr lang="en-US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-</a:t>
            </a:r>
            <a:endParaRPr lang="en-US" sz="4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66205" y="2050874"/>
            <a:ext cx="7916091" cy="132343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80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বিজ্ঞান</a:t>
            </a:r>
            <a:r>
              <a:rPr lang="en-US" sz="8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- </a:t>
            </a:r>
            <a:r>
              <a:rPr lang="en-US" sz="8000" b="1" spc="50" dirty="0" err="1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আবিষ্কার</a:t>
            </a:r>
            <a:endParaRPr lang="en-US" sz="8000" b="1" spc="50" dirty="0">
              <a:ln w="11430"/>
              <a:solidFill>
                <a:srgbClr val="00B05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05394" y="3278784"/>
            <a:ext cx="7223759" cy="132343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8000" b="1" cap="all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NikoshBAN" pitchFamily="2" charset="0"/>
                <a:cs typeface="NikoshBAN" pitchFamily="2" charset="0"/>
              </a:rPr>
              <a:t>প্রযুক্তি</a:t>
            </a:r>
            <a:r>
              <a:rPr lang="en-US" sz="80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NikoshBAN" pitchFamily="2" charset="0"/>
                <a:cs typeface="NikoshBAN" pitchFamily="2" charset="0"/>
              </a:rPr>
              <a:t>- </a:t>
            </a:r>
            <a:r>
              <a:rPr lang="en-US" sz="8000" b="1" cap="all" dirty="0" err="1" smtClean="0">
                <a:ln w="0"/>
                <a:solidFill>
                  <a:srgbClr val="00B0F0"/>
                </a:solidFill>
                <a:effectLst>
                  <a:reflection blurRad="12700" stA="50000" endPos="50000" dist="5000" dir="5400000" sy="-100000" rotWithShape="0"/>
                </a:effectLst>
                <a:latin typeface="NikoshBAN" pitchFamily="2" charset="0"/>
                <a:cs typeface="NikoshBAN" pitchFamily="2" charset="0"/>
              </a:rPr>
              <a:t>উদ্ভাবন</a:t>
            </a:r>
            <a:endParaRPr lang="en-US" sz="8000" b="1" cap="all" dirty="0">
              <a:ln w="0"/>
              <a:solidFill>
                <a:srgbClr val="00B0F0"/>
              </a:solidFill>
              <a:effectLst>
                <a:reflection blurRad="12700" stA="50000" endPos="50000" dist="5000" dir="5400000" sy="-100000" rotWithShape="0"/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1048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1" dur="2000"/>
                                        <p:tgtEl>
                                          <p:spTgt spid="1048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5" dur="2000"/>
                                        <p:tgtEl>
                                          <p:spTgt spid="1048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9" dur="2000"/>
                                        <p:tgtEl>
                                          <p:spTgt spid="10485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10485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10485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8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1048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048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8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0485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10485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8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10485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10485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85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586" grpId="0"/>
      <p:bldP spid="1048586" grpId="1"/>
      <p:bldP spid="1048587" grpId="0" build="p"/>
      <p:bldP spid="1048587" grpId="1" build="p"/>
      <p:bldP spid="1048588" grpId="0"/>
      <p:bldP spid="1048588" grpId="1"/>
      <p:bldP spid="1048589" grpId="0" build="p"/>
      <p:bldP spid="1048589" grpId="1" build="p"/>
      <p:bldP spid="7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9" name="Title 104865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38160" cy="626699"/>
          </a:xfrm>
          <a:solidFill>
            <a:schemeClr val="bg1">
              <a:lumMod val="95000"/>
            </a:schemeClr>
          </a:solidFill>
        </p:spPr>
        <p:txBody>
          <a:bodyPr>
            <a:noAutofit/>
          </a:bodyPr>
          <a:lstStyle/>
          <a:p>
            <a:r>
              <a:rPr lang="en-GB" altLang="en-US" sz="3600" b="1" dirty="0" err="1">
                <a:latin typeface="NikoshBAN" pitchFamily="2" charset="0"/>
                <a:cs typeface="NikoshBAN" pitchFamily="2" charset="0"/>
              </a:rPr>
              <a:t>প্রযুক্তির</a:t>
            </a:r>
            <a:r>
              <a:rPr lang="en-US" altLang="en-US" sz="36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GB" altLang="en-US" sz="3600" b="1" dirty="0" err="1">
                <a:latin typeface="NikoshBAN" pitchFamily="2" charset="0"/>
                <a:cs typeface="NikoshBAN" pitchFamily="2" charset="0"/>
              </a:rPr>
              <a:t>উদ্ভাবনে</a:t>
            </a:r>
            <a:r>
              <a:rPr lang="en-US" altLang="en-US" sz="36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GB" altLang="en-US" sz="3600" b="1" dirty="0" err="1">
                <a:latin typeface="NikoshBAN" pitchFamily="2" charset="0"/>
                <a:cs typeface="NikoshBAN" pitchFamily="2" charset="0"/>
              </a:rPr>
              <a:t>আমরা</a:t>
            </a:r>
            <a:r>
              <a:rPr lang="en-US" altLang="en-US" sz="36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GB" altLang="en-US" sz="3600" b="1" dirty="0" err="1">
                <a:latin typeface="NikoshBAN" pitchFamily="2" charset="0"/>
                <a:cs typeface="NikoshBAN" pitchFamily="2" charset="0"/>
              </a:rPr>
              <a:t>কিভাবে</a:t>
            </a:r>
            <a:r>
              <a:rPr lang="en-US" altLang="en-US" sz="36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GB" altLang="en-US" sz="3600" b="1" dirty="0" err="1">
                <a:latin typeface="NikoshBAN" pitchFamily="2" charset="0"/>
                <a:cs typeface="NikoshBAN" pitchFamily="2" charset="0"/>
              </a:rPr>
              <a:t>বিজ্ঞানকে</a:t>
            </a:r>
            <a:r>
              <a:rPr lang="en-US" altLang="en-US" sz="36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GB" altLang="en-US" sz="3600" b="1" dirty="0" err="1"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en-US" altLang="en-US" sz="36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GB" altLang="en-US" sz="3600" b="1" dirty="0" err="1">
                <a:latin typeface="NikoshBAN" pitchFamily="2" charset="0"/>
                <a:cs typeface="NikoshBAN" pitchFamily="2" charset="0"/>
              </a:rPr>
              <a:t>করি</a:t>
            </a:r>
            <a:r>
              <a:rPr lang="en-US" altLang="en-US" sz="3600" b="1" dirty="0">
                <a:latin typeface="NikoshBAN" pitchFamily="2" charset="0"/>
                <a:cs typeface="NikoshBAN" pitchFamily="2" charset="0"/>
              </a:rPr>
              <a:t>?    </a:t>
            </a:r>
            <a:endParaRPr lang="en-GB" sz="36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Content Placeholder 3" descr="science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313505" y="829483"/>
            <a:ext cx="4506686" cy="29587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 descr="154062807_science-communication_-iStockphoto_Thinkstock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58938" y="3806039"/>
            <a:ext cx="4232365" cy="27396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0486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0486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5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6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s.jf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217" y="2299062"/>
            <a:ext cx="3878018" cy="2677886"/>
          </a:xfrm>
          <a:prstGeom prst="rect">
            <a:avLst/>
          </a:prstGeom>
        </p:spPr>
      </p:pic>
      <p:pic>
        <p:nvPicPr>
          <p:cNvPr id="5" name="Picture 4" descr="ImageForArticle_723(1)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6503" y="2325190"/>
            <a:ext cx="3958046" cy="270401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18011" y="5068390"/>
            <a:ext cx="31612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সূর্য</a:t>
            </a:r>
            <a:r>
              <a:rPr lang="en-US" sz="2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2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20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আমরা</a:t>
            </a:r>
            <a:r>
              <a:rPr lang="en-US" sz="2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আলোক</a:t>
            </a:r>
            <a:r>
              <a:rPr lang="en-US" sz="2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শক্তি</a:t>
            </a:r>
            <a:r>
              <a:rPr lang="en-US" sz="2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পাই</a:t>
            </a:r>
            <a:endParaRPr lang="en-US" sz="20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807131" y="5133704"/>
            <a:ext cx="38535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সূর্যালোক</a:t>
            </a:r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সোলার</a:t>
            </a:r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প্যানেলের</a:t>
            </a:r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সাহায্যে</a:t>
            </a:r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বিদ্যু</a:t>
            </a:r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ৎ </a:t>
            </a:r>
            <a:r>
              <a:rPr lang="en-US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উৎপাদন</a:t>
            </a:r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। </a:t>
            </a:r>
            <a:endParaRPr lang="en-US" b="1" dirty="0">
              <a:solidFill>
                <a:schemeClr val="tx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Down Arrow Callout 8"/>
          <p:cNvSpPr/>
          <p:nvPr/>
        </p:nvSpPr>
        <p:spPr>
          <a:xfrm>
            <a:off x="5172891" y="927463"/>
            <a:ext cx="3422469" cy="1110343"/>
          </a:xfrm>
          <a:prstGeom prst="down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প্রযুক্তি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Down Arrow Callout 9"/>
          <p:cNvSpPr/>
          <p:nvPr/>
        </p:nvSpPr>
        <p:spPr>
          <a:xfrm>
            <a:off x="326572" y="914400"/>
            <a:ext cx="3422469" cy="1110343"/>
          </a:xfrm>
          <a:prstGeom prst="downArrowCallou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বিজ্ঞান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itle 1048658"/>
          <p:cNvSpPr>
            <a:spLocks noGrp="1"/>
          </p:cNvSpPr>
          <p:nvPr>
            <p:ph type="title"/>
          </p:nvPr>
        </p:nvSpPr>
        <p:spPr>
          <a:xfrm>
            <a:off x="457200" y="157071"/>
            <a:ext cx="8138160" cy="626699"/>
          </a:xfrm>
        </p:spPr>
        <p:txBody>
          <a:bodyPr>
            <a:noAutofit/>
          </a:bodyPr>
          <a:lstStyle/>
          <a:p>
            <a:r>
              <a:rPr lang="en-GB" altLang="en-US" sz="3600" b="1" dirty="0" err="1">
                <a:latin typeface="NikoshBAN" pitchFamily="2" charset="0"/>
                <a:cs typeface="NikoshBAN" pitchFamily="2" charset="0"/>
              </a:rPr>
              <a:t>প্রযুক্তির</a:t>
            </a:r>
            <a:r>
              <a:rPr lang="en-US" altLang="en-US" sz="36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GB" altLang="en-US" sz="3600" b="1" dirty="0" err="1">
                <a:latin typeface="NikoshBAN" pitchFamily="2" charset="0"/>
                <a:cs typeface="NikoshBAN" pitchFamily="2" charset="0"/>
              </a:rPr>
              <a:t>উদ্ভাবনে</a:t>
            </a:r>
            <a:r>
              <a:rPr lang="en-US" altLang="en-US" sz="36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GB" altLang="en-US" sz="3600" b="1" dirty="0" err="1">
                <a:latin typeface="NikoshBAN" pitchFamily="2" charset="0"/>
                <a:cs typeface="NikoshBAN" pitchFamily="2" charset="0"/>
              </a:rPr>
              <a:t>আমরা</a:t>
            </a:r>
            <a:r>
              <a:rPr lang="en-US" altLang="en-US" sz="36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GB" altLang="en-US" sz="3600" b="1" dirty="0" err="1">
                <a:latin typeface="NikoshBAN" pitchFamily="2" charset="0"/>
                <a:cs typeface="NikoshBAN" pitchFamily="2" charset="0"/>
              </a:rPr>
              <a:t>কিভাবে</a:t>
            </a:r>
            <a:r>
              <a:rPr lang="en-US" altLang="en-US" sz="36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GB" altLang="en-US" sz="3600" b="1" dirty="0" err="1">
                <a:latin typeface="NikoshBAN" pitchFamily="2" charset="0"/>
                <a:cs typeface="NikoshBAN" pitchFamily="2" charset="0"/>
              </a:rPr>
              <a:t>বিজ্ঞানকে</a:t>
            </a:r>
            <a:r>
              <a:rPr lang="en-US" altLang="en-US" sz="36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GB" altLang="en-US" sz="3600" b="1" dirty="0" err="1"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en-US" altLang="en-US" sz="36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GB" altLang="en-US" sz="3600" b="1" dirty="0" err="1">
                <a:latin typeface="NikoshBAN" pitchFamily="2" charset="0"/>
                <a:cs typeface="NikoshBAN" pitchFamily="2" charset="0"/>
              </a:rPr>
              <a:t>করি</a:t>
            </a:r>
            <a:r>
              <a:rPr lang="en-US" altLang="en-US" sz="3600" b="1" dirty="0">
                <a:latin typeface="NikoshBAN" pitchFamily="2" charset="0"/>
                <a:cs typeface="NikoshBAN" pitchFamily="2" charset="0"/>
              </a:rPr>
              <a:t>?    </a:t>
            </a:r>
            <a:endParaRPr lang="en-GB" sz="3600" b="1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9" grpId="0" animBg="1"/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69816" y="5460274"/>
            <a:ext cx="364453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b="1" dirty="0" err="1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চাঁদ</a:t>
            </a: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পৃথিবীর</a:t>
            </a: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উপগ্রহ</a:t>
            </a: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en-US" sz="2800" b="1" dirty="0" err="1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এটি</a:t>
            </a: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পৃথিবীর</a:t>
            </a: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চারপাশে</a:t>
            </a: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প্রদক্ষিণ</a:t>
            </a: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2800" b="1" dirty="0">
              <a:solidFill>
                <a:schemeClr val="accent2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807131" y="5329649"/>
            <a:ext cx="385354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স্যাটেলাইট</a:t>
            </a:r>
            <a:r>
              <a:rPr lang="en-US" sz="24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পৃথিবীর</a:t>
            </a:r>
            <a:r>
              <a:rPr lang="en-US" sz="24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কৃত্রিম</a:t>
            </a:r>
            <a:r>
              <a:rPr lang="en-US" sz="24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উপগ্রহ</a:t>
            </a:r>
            <a:r>
              <a:rPr lang="en-US" sz="24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en-US" sz="24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24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সাহায্যে</a:t>
            </a:r>
            <a:r>
              <a:rPr lang="en-US" sz="24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আমরা</a:t>
            </a:r>
            <a:r>
              <a:rPr lang="en-US" sz="24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বিভিন্ন</a:t>
            </a:r>
            <a:r>
              <a:rPr lang="en-US" sz="24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তথ্য</a:t>
            </a:r>
            <a:r>
              <a:rPr lang="en-US" sz="24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4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পূর্বাভাস</a:t>
            </a:r>
            <a:r>
              <a:rPr lang="en-US" sz="24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পাই</a:t>
            </a:r>
            <a:r>
              <a:rPr lang="en-US" sz="24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24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Down Arrow Callout 7"/>
          <p:cNvSpPr/>
          <p:nvPr/>
        </p:nvSpPr>
        <p:spPr>
          <a:xfrm>
            <a:off x="5172891" y="927463"/>
            <a:ext cx="3422469" cy="1110343"/>
          </a:xfrm>
          <a:prstGeom prst="down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প্রযুক্তি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Down Arrow Callout 8"/>
          <p:cNvSpPr/>
          <p:nvPr/>
        </p:nvSpPr>
        <p:spPr>
          <a:xfrm>
            <a:off x="483328" y="914400"/>
            <a:ext cx="3422469" cy="1110343"/>
          </a:xfrm>
          <a:prstGeom prst="downArrowCallou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বিজ্ঞান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" name="Picture 9" descr="source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132" y="2074439"/>
            <a:ext cx="3762102" cy="3046202"/>
          </a:xfrm>
          <a:prstGeom prst="rect">
            <a:avLst/>
          </a:prstGeom>
        </p:spPr>
      </p:pic>
      <p:pic>
        <p:nvPicPr>
          <p:cNvPr id="11" name="Picture 10" descr="satellite-orbiting-earth-animatio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2233" y="2080667"/>
            <a:ext cx="4080510" cy="3026910"/>
          </a:xfrm>
          <a:prstGeom prst="rect">
            <a:avLst/>
          </a:prstGeom>
        </p:spPr>
      </p:pic>
      <p:sp>
        <p:nvSpPr>
          <p:cNvPr id="12" name="Title 1048658"/>
          <p:cNvSpPr>
            <a:spLocks noGrp="1"/>
          </p:cNvSpPr>
          <p:nvPr>
            <p:ph type="title"/>
          </p:nvPr>
        </p:nvSpPr>
        <p:spPr>
          <a:xfrm>
            <a:off x="457200" y="157071"/>
            <a:ext cx="8138160" cy="626699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r>
              <a:rPr lang="en-GB" altLang="en-US" sz="36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প্রযুক্তির</a:t>
            </a:r>
            <a:r>
              <a:rPr lang="en-US" altLang="en-US" sz="36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GB" altLang="en-US" sz="36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উদ্ভাবনে</a:t>
            </a:r>
            <a:r>
              <a:rPr lang="en-US" altLang="en-US" sz="36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GB" altLang="en-US" sz="36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আমরা</a:t>
            </a:r>
            <a:r>
              <a:rPr lang="en-US" altLang="en-US" sz="36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GB" altLang="en-US" sz="36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কিভাবে</a:t>
            </a:r>
            <a:r>
              <a:rPr lang="en-US" altLang="en-US" sz="36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GB" altLang="en-US" sz="36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বিজ্ঞানকে</a:t>
            </a:r>
            <a:r>
              <a:rPr lang="en-US" altLang="en-US" sz="36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GB" altLang="en-US" sz="36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en-US" altLang="en-US" sz="36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GB" altLang="en-US" sz="36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করি</a:t>
            </a:r>
            <a:r>
              <a:rPr lang="en-US" altLang="en-US" sz="36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?    </a:t>
            </a:r>
            <a:endParaRPr lang="en-GB" sz="36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 animBg="1"/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2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94304" name="Table 4194303"/>
          <p:cNvGraphicFramePr>
            <a:graphicFrameLocks/>
          </p:cNvGraphicFramePr>
          <p:nvPr/>
        </p:nvGraphicFramePr>
        <p:xfrm>
          <a:off x="901335" y="2442768"/>
          <a:ext cx="7445831" cy="3631472"/>
        </p:xfrm>
        <a:graphic>
          <a:graphicData uri="http://schemas.openxmlformats.org/drawingml/2006/table">
            <a:tbl>
              <a:tblPr firstRow="1" bandRow="1">
                <a:tableStyleId>{93296810-A885-4BE3-A3E7-6D5BEEA58F36}</a:tableStyleId>
              </a:tblPr>
              <a:tblGrid>
                <a:gridCol w="2917278"/>
                <a:gridCol w="1460330"/>
                <a:gridCol w="3068223"/>
              </a:tblGrid>
              <a:tr h="646511">
                <a:tc>
                  <a:txBody>
                    <a:bodyPr/>
                    <a:lstStyle/>
                    <a:p>
                      <a:pPr algn="ctr"/>
                      <a:r>
                        <a:rPr lang="en-GB" altLang="en-US" sz="2800" dirty="0" err="1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ব্যবহারের</a:t>
                      </a:r>
                      <a:r>
                        <a:rPr lang="en-US" altLang="en-US" sz="28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GB" altLang="en-US" sz="2800" dirty="0" err="1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ক্ষেত্রসমূহ</a:t>
                      </a:r>
                      <a:r>
                        <a:rPr lang="en-US" altLang="en-US" sz="28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GB" altLang="en-US" sz="2800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altLang="en-US" sz="2800" dirty="0" err="1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প্রযুক্তি</a:t>
                      </a:r>
                      <a:r>
                        <a:rPr lang="en-US" altLang="en-US" sz="28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GB" altLang="en-US" sz="2800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altLang="en-US" sz="2800" dirty="0" err="1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বৈজ্ঞানিক</a:t>
                      </a:r>
                      <a:r>
                        <a:rPr lang="en-US" altLang="en-US" sz="28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GB" altLang="en-US" sz="2800" dirty="0" err="1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জ্ঞান</a:t>
                      </a:r>
                      <a:r>
                        <a:rPr lang="en-US" altLang="en-US" sz="28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GB" altLang="en-US" sz="2800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852846">
                <a:tc>
                  <a:txBody>
                    <a:bodyPr/>
                    <a:lstStyle/>
                    <a:p>
                      <a:pPr algn="ctr"/>
                      <a:r>
                        <a:rPr lang="en-GB" altLang="en-US" sz="2800" b="1" dirty="0" err="1">
                          <a:solidFill>
                            <a:schemeClr val="bg2">
                              <a:lumMod val="50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পরিবহন</a:t>
                      </a:r>
                      <a:r>
                        <a:rPr lang="en-US" altLang="en-US" sz="2800" b="1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GB" altLang="en-US" sz="2800" b="1" dirty="0">
                        <a:solidFill>
                          <a:schemeClr val="bg2">
                            <a:lumMod val="50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altLang="en-US" sz="280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রেলগাড়ী</a:t>
                      </a:r>
                      <a:r>
                        <a:rPr lang="en-US" altLang="en-US" sz="280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GB" altLang="en-US" sz="2800">
                        <a:solidFill>
                          <a:schemeClr val="accent4">
                            <a:lumMod val="50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altLang="en-US" sz="2800" dirty="0" err="1">
                          <a:solidFill>
                            <a:srgbClr val="FF0000"/>
                          </a:solidFill>
                          <a:latin typeface="NikoshBAN" pitchFamily="2" charset="0"/>
                          <a:cs typeface="NikoshBAN" pitchFamily="2" charset="0"/>
                        </a:rPr>
                        <a:t>তাপশক্তি</a:t>
                      </a:r>
                      <a:r>
                        <a:rPr lang="en-US" altLang="en-US" sz="2800" dirty="0">
                          <a:solidFill>
                            <a:srgbClr val="FF0000"/>
                          </a:solidFill>
                          <a:latin typeface="NikoshBAN" pitchFamily="2" charset="0"/>
                          <a:cs typeface="NikoshBAN" pitchFamily="2" charset="0"/>
                        </a:rPr>
                        <a:t>, </a:t>
                      </a:r>
                      <a:r>
                        <a:rPr lang="en-GB" altLang="en-US" sz="2800" dirty="0" err="1">
                          <a:solidFill>
                            <a:srgbClr val="FF0000"/>
                          </a:solidFill>
                          <a:latin typeface="NikoshBAN" pitchFamily="2" charset="0"/>
                          <a:cs typeface="NikoshBAN" pitchFamily="2" charset="0"/>
                        </a:rPr>
                        <a:t>যান্ত্রিক</a:t>
                      </a:r>
                      <a:r>
                        <a:rPr lang="en-US" altLang="en-US" sz="2800" dirty="0">
                          <a:solidFill>
                            <a:srgbClr val="FF0000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GB" altLang="en-US" sz="2800" dirty="0" err="1">
                          <a:solidFill>
                            <a:srgbClr val="FF0000"/>
                          </a:solidFill>
                          <a:latin typeface="NikoshBAN" pitchFamily="2" charset="0"/>
                          <a:cs typeface="NikoshBAN" pitchFamily="2" charset="0"/>
                        </a:rPr>
                        <a:t>শক্তি</a:t>
                      </a:r>
                      <a:r>
                        <a:rPr lang="en-US" altLang="en-US" sz="2800" dirty="0">
                          <a:solidFill>
                            <a:srgbClr val="FF0000"/>
                          </a:solidFill>
                          <a:latin typeface="NikoshBAN" pitchFamily="2" charset="0"/>
                          <a:cs typeface="NikoshBAN" pitchFamily="2" charset="0"/>
                        </a:rPr>
                        <a:t>    </a:t>
                      </a:r>
                      <a:endParaRPr lang="en-GB" altLang="en-US" sz="2800" dirty="0">
                        <a:solidFill>
                          <a:srgbClr val="FF000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687779">
                <a:tc>
                  <a:txBody>
                    <a:bodyPr/>
                    <a:lstStyle/>
                    <a:p>
                      <a:pPr algn="ctr"/>
                      <a:r>
                        <a:rPr lang="en-GB" altLang="en-US" sz="2800" b="1" dirty="0" err="1">
                          <a:solidFill>
                            <a:srgbClr val="00B050"/>
                          </a:solidFill>
                          <a:latin typeface="NikoshBAN" pitchFamily="2" charset="0"/>
                          <a:cs typeface="NikoshBAN" pitchFamily="2" charset="0"/>
                        </a:rPr>
                        <a:t>চিকিৎসা</a:t>
                      </a:r>
                      <a:r>
                        <a:rPr lang="en-US" altLang="en-US" sz="2800" b="1" dirty="0">
                          <a:solidFill>
                            <a:srgbClr val="00B050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GB" altLang="en-US" sz="2800" b="1" dirty="0">
                        <a:solidFill>
                          <a:srgbClr val="00B05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altLang="en-US" sz="2800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altLang="en-US" sz="2800">
                        <a:solidFill>
                          <a:schemeClr val="accent4">
                            <a:lumMod val="50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742802">
                <a:tc>
                  <a:txBody>
                    <a:bodyPr/>
                    <a:lstStyle/>
                    <a:p>
                      <a:pPr algn="ctr"/>
                      <a:r>
                        <a:rPr lang="en-GB" altLang="en-US" sz="2800" b="1" i="0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কৃষি</a:t>
                      </a:r>
                      <a:endParaRPr lang="en-GB" altLang="en-US" sz="2800" b="1" i="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altLang="en-US" sz="2800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altLang="en-US" sz="2800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701534">
                <a:tc>
                  <a:txBody>
                    <a:bodyPr/>
                    <a:lstStyle/>
                    <a:p>
                      <a:pPr algn="ctr"/>
                      <a:r>
                        <a:rPr lang="en-GB" altLang="en-US" sz="2800" b="1" dirty="0" err="1">
                          <a:solidFill>
                            <a:schemeClr val="accent2"/>
                          </a:solidFill>
                          <a:latin typeface="NikoshBAN" pitchFamily="2" charset="0"/>
                          <a:cs typeface="NikoshBAN" pitchFamily="2" charset="0"/>
                        </a:rPr>
                        <a:t>বাসাবাড়ি</a:t>
                      </a:r>
                      <a:endParaRPr lang="en-GB" altLang="en-US" sz="2800" b="1" dirty="0">
                        <a:solidFill>
                          <a:schemeClr val="accent2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altLang="en-US" sz="2800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altLang="en-US" sz="2800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664829" y="731520"/>
            <a:ext cx="3749040" cy="83099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একক</a:t>
            </a:r>
            <a:r>
              <a:rPr lang="en-US" sz="48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48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-</a:t>
            </a:r>
            <a:endParaRPr lang="en-US" sz="48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4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2000"/>
                                        <p:tgtEl>
                                          <p:spTgt spid="4194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7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3" name="Title 1048662"/>
          <p:cNvSpPr>
            <a:spLocks noGrp="1"/>
          </p:cNvSpPr>
          <p:nvPr>
            <p:ph type="ctrTitle"/>
          </p:nvPr>
        </p:nvSpPr>
        <p:spPr>
          <a:xfrm>
            <a:off x="1711233" y="2396082"/>
            <a:ext cx="6322424" cy="1470025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GB" altLang="en-US" sz="4000" dirty="0" err="1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শিক্ষাক্ষেত্রে</a:t>
            </a:r>
            <a:r>
              <a:rPr lang="en-US" altLang="en-US" sz="40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GB" altLang="en-US" sz="4000" dirty="0" err="1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en-US" altLang="en-US" sz="40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GB" altLang="en-US" sz="4000" dirty="0" err="1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altLang="en-US" sz="40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GB" altLang="en-US" sz="4000" dirty="0" err="1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হয়</a:t>
            </a:r>
            <a:r>
              <a:rPr lang="en-US" altLang="en-US" sz="40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GB" altLang="en-US" sz="4000" dirty="0" err="1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এমন</a:t>
            </a:r>
            <a:r>
              <a:rPr lang="en-US" altLang="en-US" sz="40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GB" altLang="en-US" sz="40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৩</a:t>
            </a:r>
            <a:r>
              <a:rPr lang="en-US" altLang="en-US" sz="40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GB" altLang="en-US" sz="4000" dirty="0" err="1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টি</a:t>
            </a:r>
            <a:r>
              <a:rPr lang="en-US" altLang="en-US" sz="40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GB" altLang="en-US" sz="4000" dirty="0" err="1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প্রযুক্তির</a:t>
            </a:r>
            <a:r>
              <a:rPr lang="en-US" altLang="en-US" sz="40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GB" altLang="en-US" sz="4000" dirty="0" err="1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altLang="en-US" sz="40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GB" altLang="en-US" sz="4000" dirty="0" err="1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লিখ</a:t>
            </a:r>
            <a:r>
              <a:rPr lang="en-GB" altLang="en-US" sz="40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।</a:t>
            </a:r>
            <a:r>
              <a:rPr lang="en-US" altLang="en-US" sz="40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  </a:t>
            </a:r>
            <a:endParaRPr lang="en-GB" sz="40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65718" y="509451"/>
            <a:ext cx="2821577" cy="1107996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10000"/>
              </a:schemeClr>
            </a:solidFill>
          </a:ln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6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6600" b="1" spc="50" dirty="0">
              <a:ln w="11430"/>
              <a:solidFill>
                <a:srgbClr val="0070C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2000"/>
                                        <p:tgtEl>
                                          <p:spTgt spid="10486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63" grpId="0" animBg="1"/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Content Placeholder 1048665"/>
          <p:cNvSpPr>
            <a:spLocks noGrp="1"/>
          </p:cNvSpPr>
          <p:nvPr>
            <p:ph sz="quarter" idx="1"/>
          </p:nvPr>
        </p:nvSpPr>
        <p:spPr>
          <a:xfrm>
            <a:off x="1894114" y="1600200"/>
            <a:ext cx="5355772" cy="3415937"/>
          </a:xfrm>
          <a:solidFill>
            <a:schemeClr val="bg2">
              <a:lumMod val="90000"/>
            </a:schemeClr>
          </a:solidFill>
          <a:ln w="28575">
            <a:solidFill>
              <a:srgbClr val="FF0000"/>
            </a:solidFill>
          </a:ln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en-GB" altLang="en-US" sz="11500" dirty="0" err="1">
                <a:latin typeface="NikoshBAN" pitchFamily="2" charset="0"/>
                <a:cs typeface="NikoshBAN" pitchFamily="2" charset="0"/>
              </a:rPr>
              <a:t>সবাইকে</a:t>
            </a:r>
            <a:r>
              <a:rPr lang="en-US" altLang="en-US" sz="115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GB" altLang="en-US" sz="11500" dirty="0" err="1">
                <a:latin typeface="NikoshBAN" pitchFamily="2" charset="0"/>
                <a:cs typeface="NikoshBAN" pitchFamily="2" charset="0"/>
              </a:rPr>
              <a:t>ধন্যবাদ</a:t>
            </a:r>
            <a:r>
              <a:rPr lang="en-GB" altLang="en-US" sz="11500" dirty="0">
                <a:latin typeface="NikoshBAN" pitchFamily="2" charset="0"/>
                <a:cs typeface="NikoshBAN" pitchFamily="2" charset="0"/>
              </a:rPr>
              <a:t>।</a:t>
            </a:r>
            <a:r>
              <a:rPr lang="en-US" altLang="en-US" sz="11500" dirty="0">
                <a:latin typeface="NikoshBAN" pitchFamily="2" charset="0"/>
                <a:cs typeface="NikoshBAN" pitchFamily="2" charset="0"/>
              </a:rPr>
              <a:t> </a:t>
            </a:r>
            <a:endParaRPr lang="en-GB" sz="115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6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4866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48666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048666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0486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0486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0486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66" grpId="0" build="p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B050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উপস্থাপনায়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-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78822" y="1882808"/>
            <a:ext cx="8229600" cy="3499089"/>
          </a:xfrm>
          <a:solidFill>
            <a:schemeClr val="accent6">
              <a:lumMod val="60000"/>
              <a:lumOff val="40000"/>
              <a:alpha val="38000"/>
            </a:schemeClr>
          </a:solidFill>
          <a:ln w="38100">
            <a:solidFill>
              <a:srgbClr val="FFC000"/>
            </a:solidFill>
          </a:ln>
        </p:spPr>
        <p:txBody>
          <a:bodyPr>
            <a:noAutofit/>
          </a:bodyPr>
          <a:lstStyle/>
          <a:p>
            <a:pPr algn="ctr">
              <a:buNone/>
            </a:pPr>
            <a:r>
              <a:rPr lang="en-US" sz="48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হাসনাত</a:t>
            </a:r>
            <a:r>
              <a:rPr lang="en-US" sz="48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ইমরুল</a:t>
            </a:r>
            <a:r>
              <a:rPr lang="en-US" sz="48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কায়সার</a:t>
            </a:r>
            <a:r>
              <a:rPr lang="en-US" sz="48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শাকিল</a:t>
            </a:r>
            <a:endParaRPr lang="en-US" sz="4800" b="1" dirty="0" smtClean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  <a:p>
            <a:pPr algn="ctr">
              <a:buNone/>
            </a:pP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শিক্ষক</a:t>
            </a:r>
            <a:endParaRPr lang="en-US" sz="4800" dirty="0" smtClean="0">
              <a:latin typeface="NikoshBAN" pitchFamily="2" charset="0"/>
              <a:cs typeface="NikoshBAN" pitchFamily="2" charset="0"/>
            </a:endParaRPr>
          </a:p>
          <a:p>
            <a:pPr algn="ctr">
              <a:buNone/>
            </a:pP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রোয়াজাপাড়া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সরকারি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প্রাথমিক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বিদ্যালয়</a:t>
            </a:r>
            <a:endParaRPr lang="en-US" sz="4800" dirty="0" smtClean="0">
              <a:latin typeface="NikoshBAN" pitchFamily="2" charset="0"/>
              <a:cs typeface="NikoshBAN" pitchFamily="2" charset="0"/>
            </a:endParaRPr>
          </a:p>
          <a:p>
            <a:pPr algn="ctr">
              <a:buNone/>
            </a:pP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লামা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বান্দরবান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পার্বত্য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জেলা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Verve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152</TotalTime>
  <Words>201</Words>
  <Application>WPS Office</Application>
  <PresentationFormat>On-screen Show (4:3)</PresentationFormat>
  <Paragraphs>57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Oriel</vt:lpstr>
      <vt:lpstr>Slide 1</vt:lpstr>
      <vt:lpstr>বিষয়- প্রাথমিক বিজ্ঞান শ্রেণি- পঞ্চম অধ্যায়- ৯ (আমাদের জীবনে প্রযুক্তি) পাঠ্যাংশ-  (বর্তমানে আমরা বিভিন্ন..........সহপাঠীদের সাথে আলোচনা করি) পৃষ্ঠা-৬২ </vt:lpstr>
      <vt:lpstr>ছবিগুলো দেখ-</vt:lpstr>
      <vt:lpstr>তোমরা দৈনন্দিন জীবনে কি কি প্রযুক্তি ব্যবহার কর?   </vt:lpstr>
      <vt:lpstr>আজকের পাঠে আমরা-</vt:lpstr>
      <vt:lpstr>দৈনন্দিন জীবনে আমরা ব্যবহার করি এমন কয়েকটি প্রযুক্তি হল-   </vt:lpstr>
      <vt:lpstr>প্রযুক্তি কি?</vt:lpstr>
      <vt:lpstr>প্রযুক্তির উদ্ভাবনে আমরা কিভাবে বিজ্ঞানকে ব্যবহার করি?    </vt:lpstr>
      <vt:lpstr>প্রযুক্তির উদ্ভাবনে আমরা কিভাবে বিজ্ঞানকে ব্যবহার করি?    </vt:lpstr>
      <vt:lpstr>প্রযুক্তির উদ্ভাবনে আমরা কিভাবে বিজ্ঞানকে ব্যবহার করি?    </vt:lpstr>
      <vt:lpstr>Slide 11</vt:lpstr>
      <vt:lpstr>শিক্ষাক্ষেত্রে ব্যবহার করা হয় এমন ৩ টি প্রযুক্তির নাম লিখ।   </vt:lpstr>
      <vt:lpstr>Slide 13</vt:lpstr>
      <vt:lpstr>উপস্থাপনায়-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আজকের পাঠে-</dc:title>
  <dc:creator>MRD-LX2</dc:creator>
  <cp:lastModifiedBy>Hasnat ShaKil</cp:lastModifiedBy>
  <cp:revision>22</cp:revision>
  <dcterms:created xsi:type="dcterms:W3CDTF">2015-05-10T21:30:45Z</dcterms:created>
  <dcterms:modified xsi:type="dcterms:W3CDTF">2019-10-17T07:16:05Z</dcterms:modified>
</cp:coreProperties>
</file>