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3F24D-5F28-4B50-8E04-CAA5BEAE8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FE70DE-B6BD-4834-AA29-F98C95845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A12DB-0B21-4F88-A446-99972A85F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ACD-5B35-420C-871E-B75D3E17B926}" type="datetimeFigureOut">
              <a:rPr lang="en-US" smtClean="0"/>
              <a:t>17-Oct-19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D4FF1-AEA4-430B-B14B-A42638AA7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AB8AD-3B1B-46D2-AD97-3D7586E7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992-87C5-43D7-8D08-999891FAF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10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C39C-EEF3-4720-AC9F-88D6C6F32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53872F-E1F4-454F-8687-6D21A69FDA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606F3-31EB-4181-886D-80490C98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ACD-5B35-420C-871E-B75D3E17B926}" type="datetimeFigureOut">
              <a:rPr lang="en-US" smtClean="0"/>
              <a:t>17-Oct-19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91DD3-78DB-493B-A571-A01751CA4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84134-8C94-491E-BBC8-65817E40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992-87C5-43D7-8D08-999891FAF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920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FE7198-2579-410D-94CC-4B760EB8A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D117B-C2BD-4B1E-AA7A-778B6CE50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E48D2-F0F8-42B0-AA61-3F584E1A5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ACD-5B35-420C-871E-B75D3E17B926}" type="datetimeFigureOut">
              <a:rPr lang="en-US" smtClean="0"/>
              <a:t>17-Oct-19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EC716-B0CD-4982-BE21-611D9B5B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4BC7C-4DDB-4122-8421-726D42C17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992-87C5-43D7-8D08-999891FAF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82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B340-DE01-4A59-845F-171B77A8F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404BA-143E-4F20-BBCC-F0B7FECA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12B77-0F73-4025-915F-48C28EE7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ACD-5B35-420C-871E-B75D3E17B926}" type="datetimeFigureOut">
              <a:rPr lang="en-US" smtClean="0"/>
              <a:t>17-Oct-19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13276-6D91-42CA-811B-BB4ED5A5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2CDF5-731C-4D67-B7A1-46A8AA637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992-87C5-43D7-8D08-999891FAF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676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BCBA-6777-46CA-80B1-1CC0B6576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676F9-EC29-4485-9F82-4375BADF9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4FE00-6643-45D5-A722-7C9A4627F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ACD-5B35-420C-871E-B75D3E17B926}" type="datetimeFigureOut">
              <a:rPr lang="en-US" smtClean="0"/>
              <a:t>17-Oct-19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6899E-3F03-47E3-9F6B-89721AC7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F12AA-8639-4410-931F-1BE36CB2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992-87C5-43D7-8D08-999891FAF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27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249EA-7091-4881-9D31-D0816BEF7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C2E97-2C9C-48C5-BEA7-91C4300D8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000D2-537F-4915-9333-98CABCE56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83E0EB-9E6A-40FC-8DB2-5E8F8F1D2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ACD-5B35-420C-871E-B75D3E17B926}" type="datetimeFigureOut">
              <a:rPr lang="en-US" smtClean="0"/>
              <a:t>17-Oct-19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1639C-B06E-4B4B-B364-3D834DD88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F2964-CD70-4A4A-8B53-3113E6B03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992-87C5-43D7-8D08-999891FAF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7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AD846-87FE-42C1-B17A-4E512085D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A96C5-68A4-457F-9A80-94DBA6EDB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BD2CA-A9B9-43C2-AB43-0A2613BC51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7B902E-1E86-465A-9169-662A1CF8A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C1AF7-F3A1-4FC2-B382-78707D8A31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92A3F1-1149-4C0F-84FB-FA5117C87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ACD-5B35-420C-871E-B75D3E17B926}" type="datetimeFigureOut">
              <a:rPr lang="en-US" smtClean="0"/>
              <a:t>17-Oct-19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1DC8B-603A-4953-9945-0D683CA6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E927A0-2040-4060-84DE-ACD73AD6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992-87C5-43D7-8D08-999891FAF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97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D230A-A540-4145-90CF-CF02DAE26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76949C-D374-43D0-BB06-4883FB146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ACD-5B35-420C-871E-B75D3E17B926}" type="datetimeFigureOut">
              <a:rPr lang="en-US" smtClean="0"/>
              <a:t>17-Oct-19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D8F12-C1B1-41F1-96FA-BF1CE310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8FD24-38AD-462E-8838-C911A8FF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992-87C5-43D7-8D08-999891FAF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01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937AD5-3235-4BD0-BA69-C246BB0A5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ACD-5B35-420C-871E-B75D3E17B926}" type="datetimeFigureOut">
              <a:rPr lang="en-US" smtClean="0"/>
              <a:t>17-Oct-19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DB7D4-4CB8-498D-BC73-A705CFFF3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981D74-6EDF-4F31-84C9-81E38E33C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992-87C5-43D7-8D08-999891FAF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8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357C-99B6-49D7-BF2B-C559EF8D1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13471-C3EA-422B-8985-53BFF4D07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4F009-B1AB-4082-8393-3C847AF2F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9F9E69-2025-481B-B284-1794373B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ACD-5B35-420C-871E-B75D3E17B926}" type="datetimeFigureOut">
              <a:rPr lang="en-US" smtClean="0"/>
              <a:t>17-Oct-19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EF6DA-142D-4013-B2B0-B53B0BD1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2796E-8F97-4B2A-8835-CF9B89D10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992-87C5-43D7-8D08-999891FAF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4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7319-A2CF-43CE-91AE-E5E38B860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9A9EAE-7AA3-42DA-9A9E-6596FD5567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17490-DF37-4EB3-8414-6D387AF1F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EAAD5-502D-49FC-B786-7B1680EE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5ACD-5B35-420C-871E-B75D3E17B926}" type="datetimeFigureOut">
              <a:rPr lang="en-US" smtClean="0"/>
              <a:t>17-Oct-19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3C3A6-2F07-4B14-AF61-B7205E391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71619-7460-4F97-A1C2-7D9812A41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992-87C5-43D7-8D08-999891FAF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50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2C0284-D081-4092-AE02-21120B7A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35E6B-AC86-4DEA-AD52-E717E764F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811F6-47F7-46F8-91B6-02B329173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5ACD-5B35-420C-871E-B75D3E17B926}" type="datetimeFigureOut">
              <a:rPr lang="en-US" smtClean="0"/>
              <a:t>17-Oct-19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DCCED-C859-4122-9E7F-68C32F2ACD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8D22-D1F7-4A05-8364-18B448F5F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5F992-87C5-43D7-8D08-999891FAF0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11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A27C274-DF0B-46D2-B161-D95C20053C0C}"/>
              </a:ext>
            </a:extLst>
          </p:cNvPr>
          <p:cNvGrpSpPr/>
          <p:nvPr/>
        </p:nvGrpSpPr>
        <p:grpSpPr>
          <a:xfrm>
            <a:off x="0" y="13855"/>
            <a:ext cx="12192000" cy="6096000"/>
            <a:chOff x="0" y="0"/>
            <a:chExt cx="12192000" cy="6096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EE9E8C-F117-4314-9F80-0056EA564DAC}"/>
                </a:ext>
              </a:extLst>
            </p:cNvPr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55E9FA0-6B42-48EF-955F-725EB757EE68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" y="0"/>
              <a:ext cx="0" cy="609600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731127-CA0B-4161-9E7C-C91A21ED7591}"/>
                </a:ext>
              </a:extLst>
            </p:cNvPr>
            <p:cNvCxnSpPr>
              <a:cxnSpLocks/>
            </p:cNvCxnSpPr>
            <p:nvPr/>
          </p:nvCxnSpPr>
          <p:spPr>
            <a:xfrm>
              <a:off x="12115800" y="0"/>
              <a:ext cx="0" cy="5105400"/>
            </a:xfrm>
            <a:prstGeom prst="line">
              <a:avLst/>
            </a:prstGeom>
            <a:ln w="1428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9589D2B-F621-4BD3-B7D0-E01D3B4E8818}"/>
              </a:ext>
            </a:extLst>
          </p:cNvPr>
          <p:cNvSpPr txBox="1"/>
          <p:nvPr/>
        </p:nvSpPr>
        <p:spPr>
          <a:xfrm>
            <a:off x="990600" y="589704"/>
            <a:ext cx="3047996" cy="144655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0" dist="2120900" dir="14580000" algn="ctr">
              <a:schemeClr val="accent2">
                <a:lumMod val="75000"/>
                <a:alpha val="0"/>
              </a:scheme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1390650">
            <a:bevelT w="685800" h="1054100"/>
            <a:bevelB w="1511300" h="1390650"/>
          </a:sp3d>
        </p:spPr>
        <p:txBody>
          <a:bodyPr wrap="square" rtlCol="0">
            <a:spAutoFit/>
          </a:bodyPr>
          <a:lstStyle/>
          <a:p>
            <a:r>
              <a:rPr lang="bn-IN" sz="8800" b="1" dirty="0">
                <a:blipFill>
                  <a:blip r:embed="rId3">
                    <a:alphaModFix amt="35000"/>
                  </a:blip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blipFill>
                <a:blip r:embed="rId3">
                  <a:alphaModFix amt="35000"/>
                </a:blip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5E2A98-0507-4E6B-84B3-4812B7E56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419127"/>
            <a:ext cx="3809999" cy="268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A27C274-DF0B-46D2-B161-D95C20053C0C}"/>
              </a:ext>
            </a:extLst>
          </p:cNvPr>
          <p:cNvGrpSpPr/>
          <p:nvPr/>
        </p:nvGrpSpPr>
        <p:grpSpPr>
          <a:xfrm>
            <a:off x="0" y="0"/>
            <a:ext cx="12192000" cy="6096000"/>
            <a:chOff x="0" y="0"/>
            <a:chExt cx="12192000" cy="6096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EE9E8C-F117-4314-9F80-0056EA564DAC}"/>
                </a:ext>
              </a:extLst>
            </p:cNvPr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55E9FA0-6B42-48EF-955F-725EB757EE68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" y="0"/>
              <a:ext cx="0" cy="609600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731127-CA0B-4161-9E7C-C91A21ED7591}"/>
                </a:ext>
              </a:extLst>
            </p:cNvPr>
            <p:cNvCxnSpPr>
              <a:cxnSpLocks/>
            </p:cNvCxnSpPr>
            <p:nvPr/>
          </p:nvCxnSpPr>
          <p:spPr>
            <a:xfrm>
              <a:off x="12115800" y="0"/>
              <a:ext cx="0" cy="5105400"/>
            </a:xfrm>
            <a:prstGeom prst="line">
              <a:avLst/>
            </a:prstGeom>
            <a:ln w="1428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AB934D6-A209-4BD5-B500-95EE969DF6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/>
        </p:blipFill>
        <p:spPr>
          <a:xfrm>
            <a:off x="442216" y="958860"/>
            <a:ext cx="3733791" cy="490568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5270D6F-65E4-4156-824D-989A89E98795}"/>
              </a:ext>
            </a:extLst>
          </p:cNvPr>
          <p:cNvSpPr/>
          <p:nvPr/>
        </p:nvSpPr>
        <p:spPr>
          <a:xfrm>
            <a:off x="4525924" y="3044279"/>
            <a:ext cx="722826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দিক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 দিয়ে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 </a:t>
            </a:r>
            <a:r>
              <a:rPr lang="bn-IN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A9843B-CC33-4C22-80D1-21203FE50A95}"/>
              </a:ext>
            </a:extLst>
          </p:cNvPr>
          <p:cNvSpPr/>
          <p:nvPr/>
        </p:nvSpPr>
        <p:spPr>
          <a:xfrm>
            <a:off x="5908684" y="4731399"/>
            <a:ext cx="421461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 দিক কোন দিক?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28D84-7FFD-40D5-90FC-A24584096BB5}"/>
              </a:ext>
            </a:extLst>
          </p:cNvPr>
          <p:cNvSpPr/>
          <p:nvPr/>
        </p:nvSpPr>
        <p:spPr>
          <a:xfrm>
            <a:off x="4397827" y="2112082"/>
            <a:ext cx="75296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দিক কোন দিক হাত দিয়ে দেখাও</a:t>
            </a:r>
            <a:r>
              <a: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6883ED-0820-4AA6-A8A3-1A51FFD280F1}"/>
              </a:ext>
            </a:extLst>
          </p:cNvPr>
          <p:cNvSpPr/>
          <p:nvPr/>
        </p:nvSpPr>
        <p:spPr>
          <a:xfrm>
            <a:off x="5649441" y="1115388"/>
            <a:ext cx="5654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দেশের নাম কী?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025DA-8E21-418C-8583-D5636C99D0ED}"/>
              </a:ext>
            </a:extLst>
          </p:cNvPr>
          <p:cNvSpPr/>
          <p:nvPr/>
        </p:nvSpPr>
        <p:spPr>
          <a:xfrm>
            <a:off x="5536429" y="179275"/>
            <a:ext cx="5880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কোন দেশের মানচিত্র?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BD4675-6A66-434F-9C72-5E54F3B82893}"/>
              </a:ext>
            </a:extLst>
          </p:cNvPr>
          <p:cNvSpPr/>
          <p:nvPr/>
        </p:nvSpPr>
        <p:spPr>
          <a:xfrm>
            <a:off x="2309112" y="5820923"/>
            <a:ext cx="7282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মানচিত্রের নিচের  দিক কী আছে?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7C647F-2AAB-47D4-9221-8657EDCCE039}"/>
              </a:ext>
            </a:extLst>
          </p:cNvPr>
          <p:cNvSpPr/>
          <p:nvPr/>
        </p:nvSpPr>
        <p:spPr>
          <a:xfrm>
            <a:off x="4723093" y="3857298"/>
            <a:ext cx="6833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 দিক কোন দিক হাত দিয়ে দেখাও</a:t>
            </a:r>
            <a:r>
              <a:rPr 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849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" grpId="0"/>
      <p:bldP spid="2" grpId="1"/>
      <p:bldP spid="3" grpId="0"/>
      <p:bldP spid="19" grpId="0"/>
      <p:bldP spid="19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A27C274-DF0B-46D2-B161-D95C20053C0C}"/>
              </a:ext>
            </a:extLst>
          </p:cNvPr>
          <p:cNvGrpSpPr/>
          <p:nvPr/>
        </p:nvGrpSpPr>
        <p:grpSpPr>
          <a:xfrm>
            <a:off x="0" y="0"/>
            <a:ext cx="12192000" cy="6096000"/>
            <a:chOff x="0" y="0"/>
            <a:chExt cx="12192000" cy="6096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EE9E8C-F117-4314-9F80-0056EA564DAC}"/>
                </a:ext>
              </a:extLst>
            </p:cNvPr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55E9FA0-6B42-48EF-955F-725EB757EE68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" y="0"/>
              <a:ext cx="0" cy="609600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731127-CA0B-4161-9E7C-C91A21ED7591}"/>
                </a:ext>
              </a:extLst>
            </p:cNvPr>
            <p:cNvCxnSpPr>
              <a:cxnSpLocks/>
            </p:cNvCxnSpPr>
            <p:nvPr/>
          </p:nvCxnSpPr>
          <p:spPr>
            <a:xfrm>
              <a:off x="12115800" y="0"/>
              <a:ext cx="0" cy="5105400"/>
            </a:xfrm>
            <a:prstGeom prst="line">
              <a:avLst/>
            </a:prstGeom>
            <a:ln w="1428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218D37D-7E84-49D4-83E0-219C59812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98051"/>
            <a:ext cx="7874000" cy="5270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F72B9C-3D23-47A6-A870-A750E03F0889}"/>
              </a:ext>
            </a:extLst>
          </p:cNvPr>
          <p:cNvSpPr txBox="1"/>
          <p:nvPr/>
        </p:nvSpPr>
        <p:spPr>
          <a:xfrm>
            <a:off x="533400" y="287850"/>
            <a:ext cx="3505200" cy="186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115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8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A27C274-DF0B-46D2-B161-D95C20053C0C}"/>
              </a:ext>
            </a:extLst>
          </p:cNvPr>
          <p:cNvGrpSpPr/>
          <p:nvPr/>
        </p:nvGrpSpPr>
        <p:grpSpPr>
          <a:xfrm>
            <a:off x="0" y="0"/>
            <a:ext cx="12192000" cy="6096000"/>
            <a:chOff x="0" y="0"/>
            <a:chExt cx="12192000" cy="6096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EE9E8C-F117-4314-9F80-0056EA564DAC}"/>
                </a:ext>
              </a:extLst>
            </p:cNvPr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55E9FA0-6B42-48EF-955F-725EB757EE68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" y="0"/>
              <a:ext cx="0" cy="609600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731127-CA0B-4161-9E7C-C91A21ED7591}"/>
                </a:ext>
              </a:extLst>
            </p:cNvPr>
            <p:cNvCxnSpPr>
              <a:cxnSpLocks/>
            </p:cNvCxnSpPr>
            <p:nvPr/>
          </p:nvCxnSpPr>
          <p:spPr>
            <a:xfrm>
              <a:off x="12115800" y="0"/>
              <a:ext cx="0" cy="5105400"/>
            </a:xfrm>
            <a:prstGeom prst="line">
              <a:avLst/>
            </a:prstGeom>
            <a:ln w="1428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B66D737-A5A6-4A64-BC5C-5696836E8DBA}"/>
              </a:ext>
            </a:extLst>
          </p:cNvPr>
          <p:cNvSpPr txBox="1"/>
          <p:nvPr/>
        </p:nvSpPr>
        <p:spPr>
          <a:xfrm>
            <a:off x="4038600" y="228600"/>
            <a:ext cx="3581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C7F74B-7E41-4158-B57E-D1CE2D2038FF}"/>
              </a:ext>
            </a:extLst>
          </p:cNvPr>
          <p:cNvSpPr/>
          <p:nvPr/>
        </p:nvSpPr>
        <p:spPr>
          <a:xfrm>
            <a:off x="177019" y="3048000"/>
            <a:ext cx="522022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কে,এম, আব্দুল বারী</a:t>
            </a:r>
          </a:p>
          <a:p>
            <a:pPr algn="ctr"/>
            <a:r>
              <a:rPr lang="bn-I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আমইন সপ্রাবি</a:t>
            </a:r>
          </a:p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শেরপুর,বগুড়া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11655-1939-4564-A5F6-6B11645D75B3}"/>
              </a:ext>
            </a:extLst>
          </p:cNvPr>
          <p:cNvSpPr txBox="1"/>
          <p:nvPr/>
        </p:nvSpPr>
        <p:spPr>
          <a:xfrm>
            <a:off x="590328" y="2043781"/>
            <a:ext cx="3981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b="1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CE6568-0410-41F6-B21A-634A724767C6}"/>
              </a:ext>
            </a:extLst>
          </p:cNvPr>
          <p:cNvSpPr txBox="1"/>
          <p:nvPr/>
        </p:nvSpPr>
        <p:spPr>
          <a:xfrm>
            <a:off x="6794755" y="2091035"/>
            <a:ext cx="3981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u="sng" dirty="0">
                <a:solidFill>
                  <a:srgbClr val="C8089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u="sng" dirty="0">
              <a:solidFill>
                <a:srgbClr val="C8089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C9E40-DD74-4CE0-A427-011E38E906FE}"/>
              </a:ext>
            </a:extLst>
          </p:cNvPr>
          <p:cNvSpPr txBox="1"/>
          <p:nvPr/>
        </p:nvSpPr>
        <p:spPr>
          <a:xfrm>
            <a:off x="5943600" y="3173243"/>
            <a:ext cx="59060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      প্রথম</a:t>
            </a:r>
          </a:p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 পরিবেশপরিচিতি(সমন্বিত)</a:t>
            </a:r>
          </a:p>
          <a:p>
            <a:r>
              <a:rPr lang="bn-IN" sz="4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   আমাদের </a:t>
            </a:r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</a:p>
          <a:p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বিশেষঃপাঠ-৫(বাংলাদেশের মানচিত্র)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9121B55-31C3-403A-99F0-E9BDDDE1B5DA}"/>
              </a:ext>
            </a:extLst>
          </p:cNvPr>
          <p:cNvCxnSpPr>
            <a:cxnSpLocks/>
          </p:cNvCxnSpPr>
          <p:nvPr/>
        </p:nvCxnSpPr>
        <p:spPr>
          <a:xfrm>
            <a:off x="5257800" y="2311468"/>
            <a:ext cx="0" cy="3416319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5302B1-D280-4866-A4E6-E65B3EF14D55}"/>
              </a:ext>
            </a:extLst>
          </p:cNvPr>
          <p:cNvCxnSpPr>
            <a:cxnSpLocks/>
          </p:cNvCxnSpPr>
          <p:nvPr/>
        </p:nvCxnSpPr>
        <p:spPr>
          <a:xfrm>
            <a:off x="5397246" y="3173243"/>
            <a:ext cx="0" cy="1322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260D051-3E13-4469-AD57-E89B84D7952F}"/>
              </a:ext>
            </a:extLst>
          </p:cNvPr>
          <p:cNvCxnSpPr>
            <a:cxnSpLocks/>
          </p:cNvCxnSpPr>
          <p:nvPr/>
        </p:nvCxnSpPr>
        <p:spPr>
          <a:xfrm>
            <a:off x="5105400" y="3173243"/>
            <a:ext cx="0" cy="1322557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2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A27C274-DF0B-46D2-B161-D95C20053C0C}"/>
              </a:ext>
            </a:extLst>
          </p:cNvPr>
          <p:cNvGrpSpPr/>
          <p:nvPr/>
        </p:nvGrpSpPr>
        <p:grpSpPr>
          <a:xfrm>
            <a:off x="0" y="0"/>
            <a:ext cx="12192000" cy="6096000"/>
            <a:chOff x="0" y="0"/>
            <a:chExt cx="12192000" cy="6096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EE9E8C-F117-4314-9F80-0056EA564DAC}"/>
                </a:ext>
              </a:extLst>
            </p:cNvPr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55E9FA0-6B42-48EF-955F-725EB757EE68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" y="0"/>
              <a:ext cx="0" cy="609600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731127-CA0B-4161-9E7C-C91A21ED7591}"/>
                </a:ext>
              </a:extLst>
            </p:cNvPr>
            <p:cNvCxnSpPr>
              <a:cxnSpLocks/>
            </p:cNvCxnSpPr>
            <p:nvPr/>
          </p:nvCxnSpPr>
          <p:spPr>
            <a:xfrm>
              <a:off x="12115800" y="0"/>
              <a:ext cx="0" cy="5105400"/>
            </a:xfrm>
            <a:prstGeom prst="line">
              <a:avLst/>
            </a:prstGeom>
            <a:ln w="1428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D2E2CF6-1A32-4412-9246-E0FBE6F8E297}"/>
              </a:ext>
            </a:extLst>
          </p:cNvPr>
          <p:cNvSpPr/>
          <p:nvPr/>
        </p:nvSpPr>
        <p:spPr>
          <a:xfrm>
            <a:off x="3352800" y="670723"/>
            <a:ext cx="4325223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11500" b="1" cap="none" spc="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1500" b="1" cap="none" spc="0" dirty="0">
              <a:ln/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95C93A-5F87-4052-8BBD-0ABAD8C15EBB}"/>
              </a:ext>
            </a:extLst>
          </p:cNvPr>
          <p:cNvSpPr txBox="1"/>
          <p:nvPr/>
        </p:nvSpPr>
        <p:spPr>
          <a:xfrm>
            <a:off x="533400" y="4495800"/>
            <a:ext cx="1089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১৫.৪.১. বাংলাদেশের মানচিত্র দেখে চিনতে পারবে।</a:t>
            </a:r>
            <a:endParaRPr lang="en-US" sz="54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7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A27C274-DF0B-46D2-B161-D95C20053C0C}"/>
              </a:ext>
            </a:extLst>
          </p:cNvPr>
          <p:cNvGrpSpPr/>
          <p:nvPr/>
        </p:nvGrpSpPr>
        <p:grpSpPr>
          <a:xfrm>
            <a:off x="0" y="0"/>
            <a:ext cx="12192000" cy="6096000"/>
            <a:chOff x="0" y="0"/>
            <a:chExt cx="12192000" cy="6096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EE9E8C-F117-4314-9F80-0056EA564DAC}"/>
                </a:ext>
              </a:extLst>
            </p:cNvPr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55E9FA0-6B42-48EF-955F-725EB757EE68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" y="0"/>
              <a:ext cx="0" cy="609600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731127-CA0B-4161-9E7C-C91A21ED7591}"/>
                </a:ext>
              </a:extLst>
            </p:cNvPr>
            <p:cNvCxnSpPr>
              <a:cxnSpLocks/>
            </p:cNvCxnSpPr>
            <p:nvPr/>
          </p:nvCxnSpPr>
          <p:spPr>
            <a:xfrm>
              <a:off x="12115800" y="0"/>
              <a:ext cx="0" cy="5105400"/>
            </a:xfrm>
            <a:prstGeom prst="line">
              <a:avLst/>
            </a:prstGeom>
            <a:ln w="1428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6209BF8-12CC-49D1-AD79-E737FFEF78B0}"/>
              </a:ext>
            </a:extLst>
          </p:cNvPr>
          <p:cNvSpPr/>
          <p:nvPr/>
        </p:nvSpPr>
        <p:spPr>
          <a:xfrm>
            <a:off x="3118362" y="352864"/>
            <a:ext cx="5229317" cy="186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115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19D18B-8742-4283-B331-15F802733A49}"/>
              </a:ext>
            </a:extLst>
          </p:cNvPr>
          <p:cNvSpPr txBox="1"/>
          <p:nvPr/>
        </p:nvSpPr>
        <p:spPr>
          <a:xfrm>
            <a:off x="381000" y="4419600"/>
            <a:ext cx="1143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এসো সবাই মিলে জাতীয় সংগীত পরিবেশন 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5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A27C274-DF0B-46D2-B161-D95C20053C0C}"/>
              </a:ext>
            </a:extLst>
          </p:cNvPr>
          <p:cNvGrpSpPr/>
          <p:nvPr/>
        </p:nvGrpSpPr>
        <p:grpSpPr>
          <a:xfrm>
            <a:off x="0" y="0"/>
            <a:ext cx="12192000" cy="6096000"/>
            <a:chOff x="0" y="0"/>
            <a:chExt cx="12192000" cy="6096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EE9E8C-F117-4314-9F80-0056EA564DAC}"/>
                </a:ext>
              </a:extLst>
            </p:cNvPr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55E9FA0-6B42-48EF-955F-725EB757EE68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" y="0"/>
              <a:ext cx="0" cy="609600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731127-CA0B-4161-9E7C-C91A21ED7591}"/>
                </a:ext>
              </a:extLst>
            </p:cNvPr>
            <p:cNvCxnSpPr>
              <a:cxnSpLocks/>
            </p:cNvCxnSpPr>
            <p:nvPr/>
          </p:nvCxnSpPr>
          <p:spPr>
            <a:xfrm>
              <a:off x="12115800" y="0"/>
              <a:ext cx="0" cy="5105400"/>
            </a:xfrm>
            <a:prstGeom prst="line">
              <a:avLst/>
            </a:prstGeom>
            <a:ln w="1428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425DE9C-ED76-4AA9-BAC5-4A5EB8F0F8C3}"/>
              </a:ext>
            </a:extLst>
          </p:cNvPr>
          <p:cNvSpPr/>
          <p:nvPr/>
        </p:nvSpPr>
        <p:spPr>
          <a:xfrm>
            <a:off x="4648205" y="200466"/>
            <a:ext cx="1676381" cy="657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672445-4A61-4887-9437-931F7A5E9C4D}"/>
              </a:ext>
            </a:extLst>
          </p:cNvPr>
          <p:cNvSpPr txBox="1"/>
          <p:nvPr/>
        </p:nvSpPr>
        <p:spPr>
          <a:xfrm>
            <a:off x="9375158" y="256957"/>
            <a:ext cx="2362195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এটা কী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23572D-2E13-48F4-995B-1C13590372F8}"/>
              </a:ext>
            </a:extLst>
          </p:cNvPr>
          <p:cNvSpPr txBox="1"/>
          <p:nvPr/>
        </p:nvSpPr>
        <p:spPr>
          <a:xfrm>
            <a:off x="6302307" y="1317486"/>
            <a:ext cx="551598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এটা কোন দেশের মানচিত্র ?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77DCC8-7070-409A-B7AE-96F98BF38B6A}"/>
              </a:ext>
            </a:extLst>
          </p:cNvPr>
          <p:cNvSpPr txBox="1"/>
          <p:nvPr/>
        </p:nvSpPr>
        <p:spPr>
          <a:xfrm>
            <a:off x="5639072" y="2428827"/>
            <a:ext cx="618390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মানচিত্র আর কোথায় দেখেছ?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DD1A13-5BCD-422F-BF20-BD1D7F495F3D}"/>
              </a:ext>
            </a:extLst>
          </p:cNvPr>
          <p:cNvSpPr txBox="1"/>
          <p:nvPr/>
        </p:nvSpPr>
        <p:spPr>
          <a:xfrm>
            <a:off x="5549714" y="3385742"/>
            <a:ext cx="651450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মানচিত্রের এই দেশটির নাম কী?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5786BA-771A-4948-A2B1-56EB34DC1127}"/>
              </a:ext>
            </a:extLst>
          </p:cNvPr>
          <p:cNvSpPr txBox="1"/>
          <p:nvPr/>
        </p:nvSpPr>
        <p:spPr>
          <a:xfrm>
            <a:off x="6050505" y="4497197"/>
            <a:ext cx="5515985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আমরা কোথায় বাস করি?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695AC2-6F4C-4F2F-909A-E629F3D283AB}"/>
              </a:ext>
            </a:extLst>
          </p:cNvPr>
          <p:cNvSpPr txBox="1"/>
          <p:nvPr/>
        </p:nvSpPr>
        <p:spPr>
          <a:xfrm>
            <a:off x="5656662" y="5577589"/>
            <a:ext cx="617218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আমরা কোন ভাষায় কথা বলি?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65F408-449F-48D4-9752-19B953D390DE}"/>
              </a:ext>
            </a:extLst>
          </p:cNvPr>
          <p:cNvSpPr/>
          <p:nvPr/>
        </p:nvSpPr>
        <p:spPr>
          <a:xfrm>
            <a:off x="553819" y="193908"/>
            <a:ext cx="3715939" cy="6283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ED0E38-829F-486E-891A-965AF75C1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6" y="1058063"/>
            <a:ext cx="5009035" cy="560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5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8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A27C274-DF0B-46D2-B161-D95C20053C0C}"/>
              </a:ext>
            </a:extLst>
          </p:cNvPr>
          <p:cNvGrpSpPr/>
          <p:nvPr/>
        </p:nvGrpSpPr>
        <p:grpSpPr>
          <a:xfrm>
            <a:off x="0" y="0"/>
            <a:ext cx="12192000" cy="6096000"/>
            <a:chOff x="0" y="0"/>
            <a:chExt cx="12192000" cy="6096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EE9E8C-F117-4314-9F80-0056EA564DAC}"/>
                </a:ext>
              </a:extLst>
            </p:cNvPr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55E9FA0-6B42-48EF-955F-725EB757EE68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" y="0"/>
              <a:ext cx="0" cy="609600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731127-CA0B-4161-9E7C-C91A21ED7591}"/>
                </a:ext>
              </a:extLst>
            </p:cNvPr>
            <p:cNvCxnSpPr>
              <a:cxnSpLocks/>
            </p:cNvCxnSpPr>
            <p:nvPr/>
          </p:nvCxnSpPr>
          <p:spPr>
            <a:xfrm>
              <a:off x="12115800" y="0"/>
              <a:ext cx="0" cy="5105400"/>
            </a:xfrm>
            <a:prstGeom prst="line">
              <a:avLst/>
            </a:prstGeom>
            <a:ln w="1428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6AB934D6-A209-4BD5-B500-95EE969DF6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39"/>
          <a:stretch/>
        </p:blipFill>
        <p:spPr>
          <a:xfrm>
            <a:off x="3526638" y="976160"/>
            <a:ext cx="4031393" cy="4905680"/>
          </a:xfrm>
          <a:prstGeom prst="rect">
            <a:avLst/>
          </a:prstGeom>
        </p:spPr>
      </p:pic>
      <p:sp>
        <p:nvSpPr>
          <p:cNvPr id="18" name="Arrow: Up 17">
            <a:extLst>
              <a:ext uri="{FF2B5EF4-FFF2-40B4-BE49-F238E27FC236}">
                <a16:creationId xmlns:a16="http://schemas.microsoft.com/office/drawing/2014/main" id="{F7A9E992-20A0-4E31-8B26-54C187C59AB9}"/>
              </a:ext>
            </a:extLst>
          </p:cNvPr>
          <p:cNvSpPr/>
          <p:nvPr/>
        </p:nvSpPr>
        <p:spPr>
          <a:xfrm>
            <a:off x="5057702" y="112005"/>
            <a:ext cx="484632" cy="790872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5270D6F-65E4-4156-824D-989A89E98795}"/>
              </a:ext>
            </a:extLst>
          </p:cNvPr>
          <p:cNvSpPr/>
          <p:nvPr/>
        </p:nvSpPr>
        <p:spPr>
          <a:xfrm>
            <a:off x="6096000" y="164751"/>
            <a:ext cx="21723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দিক 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A9843B-CC33-4C22-80D1-21203FE50A95}"/>
              </a:ext>
            </a:extLst>
          </p:cNvPr>
          <p:cNvSpPr/>
          <p:nvPr/>
        </p:nvSpPr>
        <p:spPr>
          <a:xfrm>
            <a:off x="6305925" y="5911224"/>
            <a:ext cx="2504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 দিক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328D84-7FFD-40D5-90FC-A24584096BB5}"/>
              </a:ext>
            </a:extLst>
          </p:cNvPr>
          <p:cNvSpPr/>
          <p:nvPr/>
        </p:nvSpPr>
        <p:spPr>
          <a:xfrm>
            <a:off x="9919511" y="364834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দিক 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D2AA01-20F1-486E-9886-A08E21116D7E}"/>
              </a:ext>
            </a:extLst>
          </p:cNvPr>
          <p:cNvSpPr/>
          <p:nvPr/>
        </p:nvSpPr>
        <p:spPr>
          <a:xfrm>
            <a:off x="138651" y="3186684"/>
            <a:ext cx="21700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পশ্চিম দিক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E061CE91-1C2F-456B-A9B1-B10D1D884D72}"/>
              </a:ext>
            </a:extLst>
          </p:cNvPr>
          <p:cNvSpPr/>
          <p:nvPr/>
        </p:nvSpPr>
        <p:spPr>
          <a:xfrm>
            <a:off x="5611368" y="5985603"/>
            <a:ext cx="484632" cy="7385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D331DDF7-8015-4915-B788-6A61F1648109}"/>
              </a:ext>
            </a:extLst>
          </p:cNvPr>
          <p:cNvSpPr/>
          <p:nvPr/>
        </p:nvSpPr>
        <p:spPr>
          <a:xfrm>
            <a:off x="8045946" y="3848889"/>
            <a:ext cx="78312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F8EF495E-0C35-41D8-AC9E-6EF26135AE61}"/>
              </a:ext>
            </a:extLst>
          </p:cNvPr>
          <p:cNvSpPr/>
          <p:nvPr/>
        </p:nvSpPr>
        <p:spPr>
          <a:xfrm>
            <a:off x="2420780" y="3228177"/>
            <a:ext cx="82205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802B1-CD7F-44C4-A8E2-E5EF176C8C44}"/>
              </a:ext>
            </a:extLst>
          </p:cNvPr>
          <p:cNvSpPr txBox="1"/>
          <p:nvPr/>
        </p:nvSpPr>
        <p:spPr>
          <a:xfrm>
            <a:off x="365616" y="194991"/>
            <a:ext cx="444570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দিক কোন  দিক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7DC8D1-118A-4C0C-9B1D-0BA14E0973A1}"/>
              </a:ext>
            </a:extLst>
          </p:cNvPr>
          <p:cNvSpPr txBox="1"/>
          <p:nvPr/>
        </p:nvSpPr>
        <p:spPr>
          <a:xfrm>
            <a:off x="7593898" y="2478798"/>
            <a:ext cx="4445703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দিক কোন  দিক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FF4A03-3096-4992-BD3B-74D201321A98}"/>
              </a:ext>
            </a:extLst>
          </p:cNvPr>
          <p:cNvSpPr txBox="1"/>
          <p:nvPr/>
        </p:nvSpPr>
        <p:spPr>
          <a:xfrm>
            <a:off x="152399" y="2164602"/>
            <a:ext cx="337423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 দিক কোন  দিক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E034F8-0B5A-423F-AC88-B6469D26A4D4}"/>
              </a:ext>
            </a:extLst>
          </p:cNvPr>
          <p:cNvSpPr txBox="1"/>
          <p:nvPr/>
        </p:nvSpPr>
        <p:spPr>
          <a:xfrm>
            <a:off x="669713" y="6038109"/>
            <a:ext cx="4445703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দিক কোন  দিক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5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" grpId="0" animBg="1"/>
      <p:bldP spid="2" grpId="1" animBg="1"/>
      <p:bldP spid="16" grpId="0" animBg="1"/>
      <p:bldP spid="16" grpId="1" animBg="1"/>
      <p:bldP spid="19" grpId="0" animBg="1"/>
      <p:bldP spid="19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A27C274-DF0B-46D2-B161-D95C20053C0C}"/>
              </a:ext>
            </a:extLst>
          </p:cNvPr>
          <p:cNvGrpSpPr/>
          <p:nvPr/>
        </p:nvGrpSpPr>
        <p:grpSpPr>
          <a:xfrm>
            <a:off x="0" y="0"/>
            <a:ext cx="12192000" cy="6096000"/>
            <a:chOff x="0" y="0"/>
            <a:chExt cx="12192000" cy="6096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EE9E8C-F117-4314-9F80-0056EA564DAC}"/>
                </a:ext>
              </a:extLst>
            </p:cNvPr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55E9FA0-6B42-48EF-955F-725EB757EE68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" y="0"/>
              <a:ext cx="0" cy="609600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731127-CA0B-4161-9E7C-C91A21ED7591}"/>
                </a:ext>
              </a:extLst>
            </p:cNvPr>
            <p:cNvCxnSpPr>
              <a:cxnSpLocks/>
            </p:cNvCxnSpPr>
            <p:nvPr/>
          </p:nvCxnSpPr>
          <p:spPr>
            <a:xfrm>
              <a:off x="12115800" y="0"/>
              <a:ext cx="0" cy="5105400"/>
            </a:xfrm>
            <a:prstGeom prst="line">
              <a:avLst/>
            </a:prstGeom>
            <a:ln w="1428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396C050-102C-4DB9-8F2C-57107EE47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442420"/>
            <a:ext cx="4648194" cy="4662980"/>
          </a:xfrm>
          <a:prstGeom prst="rect">
            <a:avLst/>
          </a:prstGeom>
        </p:spPr>
      </p:pic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6C04A05-BE05-4602-8E51-72D71B032D74}"/>
              </a:ext>
            </a:extLst>
          </p:cNvPr>
          <p:cNvSpPr/>
          <p:nvPr/>
        </p:nvSpPr>
        <p:spPr>
          <a:xfrm>
            <a:off x="4724401" y="1676400"/>
            <a:ext cx="1371599" cy="1295400"/>
          </a:xfrm>
          <a:prstGeom prst="flowChartConnector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24FA708-FE2F-45ED-B011-0E5E5FC59668}"/>
              </a:ext>
            </a:extLst>
          </p:cNvPr>
          <p:cNvCxnSpPr>
            <a:cxnSpLocks/>
          </p:cNvCxnSpPr>
          <p:nvPr/>
        </p:nvCxnSpPr>
        <p:spPr>
          <a:xfrm>
            <a:off x="6248400" y="2286000"/>
            <a:ext cx="25908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F42D8A-0863-40F2-9943-5051305560F1}"/>
              </a:ext>
            </a:extLst>
          </p:cNvPr>
          <p:cNvSpPr txBox="1"/>
          <p:nvPr/>
        </p:nvSpPr>
        <p:spPr>
          <a:xfrm>
            <a:off x="8991600" y="1525250"/>
            <a:ext cx="2895586" cy="14465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ঢাকা বাংলাদের রাজধানী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95029D3-65B9-4097-9759-92132BD5F9AC}"/>
              </a:ext>
            </a:extLst>
          </p:cNvPr>
          <p:cNvSpPr/>
          <p:nvPr/>
        </p:nvSpPr>
        <p:spPr>
          <a:xfrm>
            <a:off x="6438901" y="4876800"/>
            <a:ext cx="484632" cy="9143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0C21C8-E339-446C-84C5-982DB1F77D2F}"/>
              </a:ext>
            </a:extLst>
          </p:cNvPr>
          <p:cNvSpPr/>
          <p:nvPr/>
        </p:nvSpPr>
        <p:spPr>
          <a:xfrm>
            <a:off x="2154715" y="5877715"/>
            <a:ext cx="8568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দক্ষিণের বড় সমুদ্রের নাম বঙ্গোপসাগর 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9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1" grpId="1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A27C274-DF0B-46D2-B161-D95C20053C0C}"/>
              </a:ext>
            </a:extLst>
          </p:cNvPr>
          <p:cNvGrpSpPr/>
          <p:nvPr/>
        </p:nvGrpSpPr>
        <p:grpSpPr>
          <a:xfrm>
            <a:off x="0" y="0"/>
            <a:ext cx="12192000" cy="6096000"/>
            <a:chOff x="0" y="0"/>
            <a:chExt cx="12192000" cy="6096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EE9E8C-F117-4314-9F80-0056EA564DAC}"/>
                </a:ext>
              </a:extLst>
            </p:cNvPr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55E9FA0-6B42-48EF-955F-725EB757EE68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" y="0"/>
              <a:ext cx="0" cy="609600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731127-CA0B-4161-9E7C-C91A21ED7591}"/>
                </a:ext>
              </a:extLst>
            </p:cNvPr>
            <p:cNvCxnSpPr>
              <a:cxnSpLocks/>
            </p:cNvCxnSpPr>
            <p:nvPr/>
          </p:nvCxnSpPr>
          <p:spPr>
            <a:xfrm>
              <a:off x="12115800" y="0"/>
              <a:ext cx="0" cy="5105400"/>
            </a:xfrm>
            <a:prstGeom prst="line">
              <a:avLst/>
            </a:prstGeom>
            <a:ln w="1428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D803B37-3A0E-4C47-8C48-B55DFA9C9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9" y="902064"/>
            <a:ext cx="3733791" cy="5177524"/>
          </a:xfrm>
          <a:prstGeom prst="rect">
            <a:avLst/>
          </a:prstGeom>
        </p:spPr>
      </p:pic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0C38739C-D229-4458-A320-2C0985504636}"/>
              </a:ext>
            </a:extLst>
          </p:cNvPr>
          <p:cNvSpPr/>
          <p:nvPr/>
        </p:nvSpPr>
        <p:spPr>
          <a:xfrm>
            <a:off x="825595" y="609602"/>
            <a:ext cx="6040011" cy="6248398"/>
          </a:xfrm>
          <a:prstGeom prst="flowChartConnector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7407D4-EC47-4E01-BDCE-D1FBD2308C79}"/>
              </a:ext>
            </a:extLst>
          </p:cNvPr>
          <p:cNvSpPr txBox="1"/>
          <p:nvPr/>
        </p:nvSpPr>
        <p:spPr>
          <a:xfrm>
            <a:off x="6332221" y="406967"/>
            <a:ext cx="5410195" cy="76944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 হলো আমাদের বাংলাদেশ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0E7F2A-E064-496C-BB25-8A157D89BB06}"/>
              </a:ext>
            </a:extLst>
          </p:cNvPr>
          <p:cNvSpPr txBox="1"/>
          <p:nvPr/>
        </p:nvSpPr>
        <p:spPr>
          <a:xfrm>
            <a:off x="7238997" y="3034386"/>
            <a:ext cx="4503419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এটি আমাদের জন্মভূমি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517CE8-791D-4929-81ED-76CEF9C899C9}"/>
              </a:ext>
            </a:extLst>
          </p:cNvPr>
          <p:cNvSpPr txBox="1"/>
          <p:nvPr/>
        </p:nvSpPr>
        <p:spPr>
          <a:xfrm>
            <a:off x="6608304" y="5105400"/>
            <a:ext cx="5410195" cy="14465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দেশ বাংলাদেশ </a:t>
            </a:r>
          </a:p>
          <a:p>
            <a:pPr algn="ctr"/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তোমায় ভালোবাসি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A27C274-DF0B-46D2-B161-D95C20053C0C}"/>
              </a:ext>
            </a:extLst>
          </p:cNvPr>
          <p:cNvGrpSpPr/>
          <p:nvPr/>
        </p:nvGrpSpPr>
        <p:grpSpPr>
          <a:xfrm>
            <a:off x="0" y="0"/>
            <a:ext cx="12192000" cy="6096000"/>
            <a:chOff x="0" y="0"/>
            <a:chExt cx="12192000" cy="6096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EE9E8C-F117-4314-9F80-0056EA564DAC}"/>
                </a:ext>
              </a:extLst>
            </p:cNvPr>
            <p:cNvCxnSpPr/>
            <p:nvPr/>
          </p:nvCxnSpPr>
          <p:spPr>
            <a:xfrm>
              <a:off x="0" y="0"/>
              <a:ext cx="12192000" cy="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55E9FA0-6B42-48EF-955F-725EB757EE68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" y="0"/>
              <a:ext cx="0" cy="6096000"/>
            </a:xfrm>
            <a:prstGeom prst="line">
              <a:avLst/>
            </a:prstGeom>
            <a:ln w="1682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731127-CA0B-4161-9E7C-C91A21ED7591}"/>
                </a:ext>
              </a:extLst>
            </p:cNvPr>
            <p:cNvCxnSpPr>
              <a:cxnSpLocks/>
            </p:cNvCxnSpPr>
            <p:nvPr/>
          </p:nvCxnSpPr>
          <p:spPr>
            <a:xfrm>
              <a:off x="12115800" y="0"/>
              <a:ext cx="0" cy="5105400"/>
            </a:xfrm>
            <a:prstGeom prst="line">
              <a:avLst/>
            </a:prstGeom>
            <a:ln w="142875">
              <a:solidFill>
                <a:srgbClr val="FFC000">
                  <a:alpha val="8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BE6B167-56FA-4814-90BD-E8440D180E69}"/>
              </a:ext>
            </a:extLst>
          </p:cNvPr>
          <p:cNvSpPr/>
          <p:nvPr/>
        </p:nvSpPr>
        <p:spPr>
          <a:xfrm>
            <a:off x="1176319" y="67270"/>
            <a:ext cx="5166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u="sng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পরিকল্পিত কাজ(দলীয়)</a:t>
            </a:r>
            <a:endParaRPr lang="en-US" sz="5400" b="0" u="sng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5CB7FE-FFE6-48B9-9FCC-C3F6DD75829D}"/>
              </a:ext>
            </a:extLst>
          </p:cNvPr>
          <p:cNvSpPr txBox="1"/>
          <p:nvPr/>
        </p:nvSpPr>
        <p:spPr>
          <a:xfrm>
            <a:off x="534963" y="990600"/>
            <a:ext cx="11173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কাটা টুকরো জোড়া দিয়ে বাংলাদেশের মানচিত্র তৈরি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C72157C-FEAC-4B02-8217-D63481B78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98" b="6080"/>
          <a:stretch/>
        </p:blipFill>
        <p:spPr>
          <a:xfrm rot="14217618">
            <a:off x="1997583" y="1816152"/>
            <a:ext cx="1660016" cy="464820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861ABB4-2BA7-4AB9-8003-F78DAF0F48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38" b="6080"/>
          <a:stretch/>
        </p:blipFill>
        <p:spPr>
          <a:xfrm rot="4154510">
            <a:off x="7617033" y="1513908"/>
            <a:ext cx="1827769" cy="464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4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193</Words>
  <Application>Microsoft Office PowerPoint</Application>
  <PresentationFormat>Widescreen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it's simple</cp:lastModifiedBy>
  <cp:revision>58</cp:revision>
  <dcterms:created xsi:type="dcterms:W3CDTF">2019-08-04T07:48:57Z</dcterms:created>
  <dcterms:modified xsi:type="dcterms:W3CDTF">2019-10-17T05:33:49Z</dcterms:modified>
</cp:coreProperties>
</file>