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61" r:id="rId5"/>
    <p:sldId id="262" r:id="rId6"/>
    <p:sldId id="265" r:id="rId7"/>
    <p:sldId id="267" r:id="rId8"/>
    <p:sldId id="268" r:id="rId9"/>
    <p:sldId id="269" r:id="rId10"/>
    <p:sldId id="270" r:id="rId11"/>
    <p:sldId id="271" r:id="rId12"/>
    <p:sldId id="272" r:id="rId13"/>
    <p:sldId id="277" r:id="rId14"/>
    <p:sldId id="273" r:id="rId15"/>
    <p:sldId id="274" r:id="rId16"/>
    <p:sldId id="275" r:id="rId17"/>
    <p:sldId id="26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D2E7630-233E-40B9-BB21-174118BABE29}">
          <p14:sldIdLst>
            <p14:sldId id="257"/>
          </p14:sldIdLst>
        </p14:section>
        <p14:section name="Untitled Section" id="{36DB5565-6578-46B8-B977-DA6991D43783}">
          <p14:sldIdLst>
            <p14:sldId id="258"/>
            <p14:sldId id="259"/>
            <p14:sldId id="261"/>
            <p14:sldId id="262"/>
            <p14:sldId id="265"/>
            <p14:sldId id="267"/>
            <p14:sldId id="268"/>
            <p14:sldId id="269"/>
            <p14:sldId id="270"/>
            <p14:sldId id="271"/>
            <p14:sldId id="272"/>
            <p14:sldId id="277"/>
            <p14:sldId id="273"/>
            <p14:sldId id="274"/>
            <p14:sldId id="275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37" autoAdjust="0"/>
  </p:normalViewPr>
  <p:slideViewPr>
    <p:cSldViewPr>
      <p:cViewPr varScale="1">
        <p:scale>
          <a:sx n="75" d="100"/>
          <a:sy n="75" d="100"/>
        </p:scale>
        <p:origin x="101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A791F-84B0-4279-8899-12A80C8C4F9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A31E1-9AF2-49DA-AD49-BAA5DE6CD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17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A31E1-9AF2-49DA-AD49-BAA5DE6CD15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52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8351-3AE8-436A-938B-3F81DBD9089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3183E-F8D8-43CF-81A5-BABEB6006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9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8351-3AE8-436A-938B-3F81DBD9089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3183E-F8D8-43CF-81A5-BABEB6006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762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8351-3AE8-436A-938B-3F81DBD9089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3183E-F8D8-43CF-81A5-BABEB6006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8351-3AE8-436A-938B-3F81DBD9089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3183E-F8D8-43CF-81A5-BABEB6006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090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8351-3AE8-436A-938B-3F81DBD9089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3183E-F8D8-43CF-81A5-BABEB6006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63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8351-3AE8-436A-938B-3F81DBD9089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3183E-F8D8-43CF-81A5-BABEB6006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26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8351-3AE8-436A-938B-3F81DBD9089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3183E-F8D8-43CF-81A5-BABEB6006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33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8351-3AE8-436A-938B-3F81DBD9089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3183E-F8D8-43CF-81A5-BABEB6006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626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8351-3AE8-436A-938B-3F81DBD9089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3183E-F8D8-43CF-81A5-BABEB6006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76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8351-3AE8-436A-938B-3F81DBD9089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3183E-F8D8-43CF-81A5-BABEB6006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632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88351-3AE8-436A-938B-3F81DBD9089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3183E-F8D8-43CF-81A5-BABEB6006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8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88351-3AE8-436A-938B-3F81DBD9089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3183E-F8D8-43CF-81A5-BABEB6006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6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13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/>
          <p:cNvSpPr/>
          <p:nvPr/>
        </p:nvSpPr>
        <p:spPr>
          <a:xfrm>
            <a:off x="1413079" y="3780246"/>
            <a:ext cx="5715000" cy="2625213"/>
          </a:xfrm>
          <a:prstGeom prst="clou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 WELCOME</a:t>
            </a:r>
            <a:endParaRPr lang="en-US" sz="6000" dirty="0"/>
          </a:p>
        </p:txBody>
      </p:sp>
      <p:pic>
        <p:nvPicPr>
          <p:cNvPr id="4" name="Picture 2" descr="C:\Users\Doel-1612i3\Pictures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32004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-1612i3\Pictures\555891_456422094437158_1079873362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04800"/>
            <a:ext cx="4114800" cy="307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-168516" y="4724399"/>
            <a:ext cx="1230969" cy="1575375"/>
            <a:chOff x="-158285" y="5292604"/>
            <a:chExt cx="1300367" cy="1723220"/>
          </a:xfrm>
        </p:grpSpPr>
        <p:grpSp>
          <p:nvGrpSpPr>
            <p:cNvPr id="6" name="Group 41"/>
            <p:cNvGrpSpPr/>
            <p:nvPr/>
          </p:nvGrpSpPr>
          <p:grpSpPr>
            <a:xfrm>
              <a:off x="0" y="5305425"/>
              <a:ext cx="1142082" cy="1681939"/>
              <a:chOff x="0" y="5305425"/>
              <a:chExt cx="1142082" cy="1681939"/>
            </a:xfrm>
          </p:grpSpPr>
          <p:pic>
            <p:nvPicPr>
              <p:cNvPr id="10" name="Picture 9" descr="38.gif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5305425"/>
                <a:ext cx="866775" cy="1552575"/>
              </a:xfrm>
              <a:prstGeom prst="rect">
                <a:avLst/>
              </a:prstGeom>
            </p:spPr>
          </p:pic>
          <p:pic>
            <p:nvPicPr>
              <p:cNvPr id="11" name="Picture 10" descr="4.gif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465479">
                <a:off x="275307" y="5321064"/>
                <a:ext cx="866775" cy="1666300"/>
              </a:xfrm>
              <a:prstGeom prst="rect">
                <a:avLst/>
              </a:prstGeom>
            </p:spPr>
          </p:pic>
        </p:grpSp>
        <p:grpSp>
          <p:nvGrpSpPr>
            <p:cNvPr id="7" name="Group 42"/>
            <p:cNvGrpSpPr/>
            <p:nvPr/>
          </p:nvGrpSpPr>
          <p:grpSpPr>
            <a:xfrm>
              <a:off x="-158285" y="5292604"/>
              <a:ext cx="1230969" cy="1723220"/>
              <a:chOff x="7913031" y="5305425"/>
              <a:chExt cx="1230969" cy="1723220"/>
            </a:xfrm>
          </p:grpSpPr>
          <p:pic>
            <p:nvPicPr>
              <p:cNvPr id="8" name="Picture 7" descr="38.gif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77225" y="5305425"/>
                <a:ext cx="866775" cy="1552575"/>
              </a:xfrm>
              <a:prstGeom prst="rect">
                <a:avLst/>
              </a:prstGeom>
            </p:spPr>
          </p:pic>
          <p:pic>
            <p:nvPicPr>
              <p:cNvPr id="9" name="Picture 8" descr="4.gif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0741264">
                <a:off x="7913031" y="5362345"/>
                <a:ext cx="866775" cy="1666300"/>
              </a:xfrm>
              <a:prstGeom prst="rect">
                <a:avLst/>
              </a:prstGeom>
            </p:spPr>
          </p:pic>
        </p:grpSp>
      </p:grpSp>
      <p:grpSp>
        <p:nvGrpSpPr>
          <p:cNvPr id="12" name="Group 11"/>
          <p:cNvGrpSpPr/>
          <p:nvPr/>
        </p:nvGrpSpPr>
        <p:grpSpPr>
          <a:xfrm>
            <a:off x="7758211" y="5054332"/>
            <a:ext cx="1219199" cy="838200"/>
            <a:chOff x="-158285" y="5292604"/>
            <a:chExt cx="1300367" cy="1723220"/>
          </a:xfrm>
        </p:grpSpPr>
        <p:grpSp>
          <p:nvGrpSpPr>
            <p:cNvPr id="13" name="Group 41"/>
            <p:cNvGrpSpPr/>
            <p:nvPr/>
          </p:nvGrpSpPr>
          <p:grpSpPr>
            <a:xfrm>
              <a:off x="0" y="5305425"/>
              <a:ext cx="1142082" cy="1681939"/>
              <a:chOff x="0" y="5305425"/>
              <a:chExt cx="1142082" cy="1681939"/>
            </a:xfrm>
          </p:grpSpPr>
          <p:pic>
            <p:nvPicPr>
              <p:cNvPr id="17" name="Picture 16" descr="38.gif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5305425"/>
                <a:ext cx="866775" cy="1552575"/>
              </a:xfrm>
              <a:prstGeom prst="rect">
                <a:avLst/>
              </a:prstGeom>
            </p:spPr>
          </p:pic>
          <p:pic>
            <p:nvPicPr>
              <p:cNvPr id="18" name="Picture 17" descr="4.gif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465479">
                <a:off x="275307" y="5321064"/>
                <a:ext cx="866775" cy="1666300"/>
              </a:xfrm>
              <a:prstGeom prst="rect">
                <a:avLst/>
              </a:prstGeom>
            </p:spPr>
          </p:pic>
        </p:grpSp>
        <p:grpSp>
          <p:nvGrpSpPr>
            <p:cNvPr id="14" name="Group 42"/>
            <p:cNvGrpSpPr/>
            <p:nvPr/>
          </p:nvGrpSpPr>
          <p:grpSpPr>
            <a:xfrm>
              <a:off x="-158285" y="5292604"/>
              <a:ext cx="1230969" cy="1723220"/>
              <a:chOff x="7913031" y="5305425"/>
              <a:chExt cx="1230969" cy="1723220"/>
            </a:xfrm>
          </p:grpSpPr>
          <p:pic>
            <p:nvPicPr>
              <p:cNvPr id="15" name="Picture 14" descr="38.gif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77225" y="5305425"/>
                <a:ext cx="866775" cy="1552575"/>
              </a:xfrm>
              <a:prstGeom prst="rect">
                <a:avLst/>
              </a:prstGeom>
            </p:spPr>
          </p:pic>
          <p:pic>
            <p:nvPicPr>
              <p:cNvPr id="16" name="Picture 15" descr="4.gif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0741264">
                <a:off x="7913031" y="5362345"/>
                <a:ext cx="866775" cy="16663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8724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17145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0" y="0"/>
            <a:ext cx="9144000" cy="4246503"/>
            <a:chOff x="0" y="0"/>
            <a:chExt cx="9144000" cy="4246503"/>
          </a:xfrm>
        </p:grpSpPr>
        <p:pic>
          <p:nvPicPr>
            <p:cNvPr id="2050" name="Picture 2" descr="C:\Users\Doel-1612i3\Desktop\New folder\teacher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0" y="12700"/>
              <a:ext cx="1498600" cy="2171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Flowchart: Data 4"/>
            <p:cNvSpPr/>
            <p:nvPr/>
          </p:nvSpPr>
          <p:spPr>
            <a:xfrm>
              <a:off x="872871" y="0"/>
              <a:ext cx="7398258" cy="2209800"/>
            </a:xfrm>
            <a:prstGeom prst="flowChartInputOutpu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dirty="0" smtClean="0">
                  <a:solidFill>
                    <a:srgbClr val="002060"/>
                  </a:solidFill>
                </a:rPr>
                <a:t>C lass : 6</a:t>
              </a:r>
            </a:p>
            <a:p>
              <a:pPr algn="ctr"/>
              <a:r>
                <a:rPr lang="en-US" sz="3600" dirty="0" smtClean="0">
                  <a:solidFill>
                    <a:srgbClr val="002060"/>
                  </a:solidFill>
                </a:rPr>
                <a:t>Sub: English 1</a:t>
              </a:r>
              <a:r>
                <a:rPr lang="en-US" sz="3600" baseline="30000" dirty="0" smtClean="0">
                  <a:solidFill>
                    <a:srgbClr val="002060"/>
                  </a:solidFill>
                </a:rPr>
                <a:t>st</a:t>
              </a:r>
              <a:r>
                <a:rPr lang="en-US" sz="3600" dirty="0" smtClean="0">
                  <a:solidFill>
                    <a:srgbClr val="002060"/>
                  </a:solidFill>
                </a:rPr>
                <a:t> </a:t>
              </a:r>
              <a:r>
                <a:rPr lang="en-US" sz="3600" dirty="0" smtClean="0">
                  <a:solidFill>
                    <a:srgbClr val="002060"/>
                  </a:solidFill>
                </a:rPr>
                <a:t>paper </a:t>
              </a:r>
              <a:endParaRPr lang="en-US" sz="3600" dirty="0">
                <a:solidFill>
                  <a:srgbClr val="00206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0" y="2184400"/>
              <a:ext cx="9144000" cy="2062103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sz="4400" dirty="0" err="1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Md.Ataul</a:t>
              </a:r>
              <a:r>
                <a:rPr lang="en-US" sz="44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 Islam</a:t>
              </a:r>
              <a:r>
                <a:rPr lang="en-US" sz="4400" dirty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/>
              </a:r>
              <a:br>
                <a:rPr lang="en-US" sz="4400" dirty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</a:br>
              <a:r>
                <a:rPr lang="en-US" sz="28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Assistant Teacher</a:t>
              </a:r>
              <a:r>
                <a:rPr lang="en-US" sz="2800" dirty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/>
              </a:r>
              <a:br>
                <a:rPr lang="en-US" sz="2800" dirty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</a:br>
              <a:r>
                <a:rPr lang="en-US" sz="2800" dirty="0" err="1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Tilakpur</a:t>
              </a:r>
              <a:r>
                <a:rPr lang="en-US" sz="28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adrrsh</a:t>
              </a:r>
              <a:r>
                <a:rPr lang="en-US" sz="28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 girl High School</a:t>
              </a:r>
            </a:p>
            <a:p>
              <a:r>
                <a:rPr lang="en-US" sz="28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Emil-ataulislamict@gmail.co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286000" cy="2171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59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New folder\mob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05"/>
            <a:ext cx="2590800" cy="2597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C:\Users\Doel-1612i3\Desktop\New folder\telepho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0" y="72717"/>
            <a:ext cx="2634037" cy="25019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el-1612i3\Desktop\New folder\te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884" y="254508"/>
            <a:ext cx="2340864" cy="254778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iamond 4"/>
          <p:cNvSpPr/>
          <p:nvPr/>
        </p:nvSpPr>
        <p:spPr>
          <a:xfrm>
            <a:off x="292161" y="3436098"/>
            <a:ext cx="2006478" cy="832959"/>
          </a:xfrm>
          <a:prstGeom prst="diamon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mobile</a:t>
            </a:r>
            <a:endParaRPr lang="en-US" dirty="0"/>
          </a:p>
        </p:txBody>
      </p:sp>
      <p:sp>
        <p:nvSpPr>
          <p:cNvPr id="6" name="Diamond 5"/>
          <p:cNvSpPr/>
          <p:nvPr/>
        </p:nvSpPr>
        <p:spPr>
          <a:xfrm>
            <a:off x="3412473" y="3528093"/>
            <a:ext cx="2387690" cy="726252"/>
          </a:xfrm>
          <a:prstGeom prst="diamon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telephone</a:t>
            </a:r>
            <a:endParaRPr lang="en-US" dirty="0"/>
          </a:p>
        </p:txBody>
      </p:sp>
      <p:sp>
        <p:nvSpPr>
          <p:cNvPr id="7" name="Diamond 6"/>
          <p:cNvSpPr/>
          <p:nvPr/>
        </p:nvSpPr>
        <p:spPr>
          <a:xfrm>
            <a:off x="6793957" y="3644745"/>
            <a:ext cx="1745126" cy="609600"/>
          </a:xfrm>
          <a:prstGeom prst="diamon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TV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796" y="2686071"/>
            <a:ext cx="2590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What is this ?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61442" y="2739333"/>
            <a:ext cx="259080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What is this ?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496088" y="3031721"/>
            <a:ext cx="2340864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What is this ?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0" y="4724400"/>
            <a:ext cx="91440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What can we get  sitting in the room with these  technology ?</a:t>
            </a:r>
            <a:endParaRPr lang="en-US" sz="24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273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3" grpId="0" animBg="1"/>
      <p:bldP spid="9" grpId="0" animBg="1"/>
      <p:bldP spid="10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world map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9871"/>
            <a:ext cx="317182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-1612i3\Desktop\glob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686" y="4241800"/>
            <a:ext cx="3352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el-1612i3\Desktop\New folder\rur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142" y="157842"/>
            <a:ext cx="4507858" cy="247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3197224" y="1418770"/>
            <a:ext cx="1438917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wn Arrow 2"/>
          <p:cNvSpPr/>
          <p:nvPr/>
        </p:nvSpPr>
        <p:spPr>
          <a:xfrm>
            <a:off x="5791200" y="2628899"/>
            <a:ext cx="484632" cy="1612901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62000" y="3080004"/>
            <a:ext cx="1484086" cy="141579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 </a:t>
            </a:r>
            <a:r>
              <a:rPr lang="en-US" sz="2800" dirty="0" smtClean="0"/>
              <a:t>  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992588" y="3591933"/>
            <a:ext cx="1022909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world</a:t>
            </a:r>
            <a:endParaRPr lang="en-US" sz="2800" dirty="0"/>
          </a:p>
        </p:txBody>
      </p:sp>
      <p:sp>
        <p:nvSpPr>
          <p:cNvPr id="10" name="Flowchart: Punched Tape 9"/>
          <p:cNvSpPr/>
          <p:nvPr/>
        </p:nvSpPr>
        <p:spPr>
          <a:xfrm>
            <a:off x="6625771" y="3189597"/>
            <a:ext cx="2209800" cy="804672"/>
          </a:xfrm>
          <a:prstGeom prst="flowChartPunchedTap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village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3191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5400" y="2590800"/>
            <a:ext cx="9144000" cy="4267200"/>
          </a:xfrm>
          <a:prstGeom prst="horizontalScroll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WE LIVE IN A GLOBAL VILLAGE</a:t>
            </a:r>
            <a:endParaRPr lang="en-US" sz="72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026" name="Picture 2" descr="C:\Users\Doel-1612i3\Desktop\VILL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0"/>
            <a:ext cx="4572000" cy="3124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C:\Users\Doel-1612i3\Desktop\villag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76200"/>
            <a:ext cx="4571999" cy="3009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12057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0" y="0"/>
            <a:ext cx="9144000" cy="1947672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LEARNING OUTCOMES</a:t>
            </a:r>
            <a:endParaRPr lang="en-US" sz="4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947672"/>
            <a:ext cx="9144000" cy="48320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en-US" sz="2800" b="1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Ss</a:t>
            </a:r>
            <a:r>
              <a:rPr lang="en-US" sz="2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will be able to discuss about picture.</a:t>
            </a:r>
          </a:p>
          <a:p>
            <a:endParaRPr lang="en-US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r>
              <a:rPr lang="en-US" sz="2800" b="1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Ss</a:t>
            </a:r>
            <a:r>
              <a:rPr lang="en-US" sz="2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will be able to describe letter. </a:t>
            </a:r>
          </a:p>
          <a:p>
            <a:endParaRPr lang="en-US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r>
              <a:rPr lang="en-US" sz="2800" b="1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Ss</a:t>
            </a:r>
            <a:r>
              <a:rPr lang="en-US" sz="2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 will be able to answer the question.</a:t>
            </a:r>
          </a:p>
          <a:p>
            <a:endParaRPr lang="en-US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r>
              <a:rPr lang="en-US" sz="2800" b="1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Ss</a:t>
            </a:r>
            <a:r>
              <a:rPr lang="en-US" sz="2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will be able to match the words.</a:t>
            </a:r>
          </a:p>
          <a:p>
            <a:endParaRPr lang="en-US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endParaRPr lang="en-US" sz="28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endParaRPr lang="en-US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endParaRPr lang="en-US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344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rt 1"/>
          <p:cNvSpPr/>
          <p:nvPr/>
        </p:nvSpPr>
        <p:spPr>
          <a:xfrm>
            <a:off x="0" y="152400"/>
            <a:ext cx="1676400" cy="15240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effectLst>
                  <a:reflection blurRad="6350" stA="55000" endA="50" endPos="85000" dist="29997" dir="5400000" sy="-100000" algn="bl" rotWithShape="0"/>
                </a:effectLst>
              </a:rPr>
              <a:t>PAIR WORK</a:t>
            </a:r>
            <a:endParaRPr lang="en-US" sz="2800" dirty="0">
              <a:effectLst>
                <a:reflection blurRad="6350" stA="55000" endA="50" endPos="85000" dist="29997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4124" y="0"/>
            <a:ext cx="7389876" cy="990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Look at the picture  and discuss with your partner .  </a:t>
            </a:r>
            <a:endParaRPr lang="en-US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26" name="Picture 2" descr="C:\Users\Doel-1612i3\Desktop\New folder\con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89" y="1800225"/>
            <a:ext cx="4619625" cy="31051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1027" name="Picture 3" descr="C:\Users\Doel-1612i3\Desktop\New folder\con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81200"/>
            <a:ext cx="4537075" cy="31101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0" y="5715000"/>
            <a:ext cx="91440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Congo in a UN 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Peaceking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Mission</a:t>
            </a:r>
            <a:endParaRPr lang="en-US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658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1524000"/>
            <a:ext cx="9144000" cy="5334000"/>
            <a:chOff x="0" y="1384995"/>
            <a:chExt cx="9144000" cy="5473005"/>
          </a:xfrm>
        </p:grpSpPr>
        <p:pic>
          <p:nvPicPr>
            <p:cNvPr id="2050" name="Picture 2" descr="C:\Users\Doel-1612i3\Desktop\writting letter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1384995"/>
              <a:ext cx="4572000" cy="5473005"/>
            </a:xfrm>
            <a:prstGeom prst="ellipse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C:\Users\Doel-1612i3\Desktop\writing letter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84995"/>
              <a:ext cx="4572000" cy="5473005"/>
            </a:xfrm>
            <a:prstGeom prst="ellipse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Uncle of </a:t>
            </a:r>
            <a:r>
              <a:rPr lang="en-US" sz="2800" dirty="0" err="1" smtClean="0"/>
              <a:t>Sohan</a:t>
            </a:r>
            <a:r>
              <a:rPr lang="en-US" sz="2800" dirty="0" smtClean="0"/>
              <a:t>  works in the army of Congo UN </a:t>
            </a:r>
            <a:r>
              <a:rPr lang="en-US" sz="2800" dirty="0" err="1" smtClean="0"/>
              <a:t>Peaceking</a:t>
            </a:r>
            <a:r>
              <a:rPr lang="en-US" sz="2800" dirty="0" smtClean="0"/>
              <a:t> Mission of Africa . Now he is writing a letter about </a:t>
            </a:r>
            <a:r>
              <a:rPr lang="en-US" sz="2800" dirty="0" err="1" smtClean="0"/>
              <a:t>Peaceking</a:t>
            </a:r>
            <a:r>
              <a:rPr lang="en-US" sz="2800" dirty="0" smtClean="0"/>
              <a:t> Mission Africa 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2896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" y="739439"/>
            <a:ext cx="9169401" cy="6118561"/>
            <a:chOff x="-1" y="739439"/>
            <a:chExt cx="9169401" cy="6118561"/>
          </a:xfrm>
        </p:grpSpPr>
        <p:pic>
          <p:nvPicPr>
            <p:cNvPr id="1026" name="Picture 2" descr="C:\Users\Doel-1612i3\Desktop\africa map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39439"/>
              <a:ext cx="3844320" cy="268956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pic>
          <p:nvPicPr>
            <p:cNvPr id="1028" name="Picture 4" descr="C:\Users\Doel-1612i3\Desktop\congo map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5192" y="752140"/>
              <a:ext cx="4204208" cy="268956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pic>
          <p:nvPicPr>
            <p:cNvPr id="1029" name="Picture 5" descr="C:\Users\Doel-1612i3\Desktop\New folder\viol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0557" y="3482638"/>
              <a:ext cx="4173443" cy="331632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pic>
          <p:nvPicPr>
            <p:cNvPr id="1030" name="Picture 6" descr="C:\Users\Doel-1612i3\Desktop\political group congo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3429000"/>
              <a:ext cx="3844321" cy="3429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sp>
          <p:nvSpPr>
            <p:cNvPr id="6" name="Right Arrow 5"/>
            <p:cNvSpPr/>
            <p:nvPr/>
          </p:nvSpPr>
          <p:spPr>
            <a:xfrm>
              <a:off x="3918235" y="1854604"/>
              <a:ext cx="978408" cy="484632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Arrow 6"/>
            <p:cNvSpPr/>
            <p:nvPr/>
          </p:nvSpPr>
          <p:spPr>
            <a:xfrm flipV="1">
              <a:off x="3844321" y="4877911"/>
              <a:ext cx="1126236" cy="525779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6639" y="6337300"/>
              <a:ext cx="2178368" cy="46166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Political group</a:t>
              </a:r>
              <a:endParaRPr lang="en-US" sz="2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43600" y="6320135"/>
              <a:ext cx="1620316" cy="46166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violence</a:t>
              </a:r>
              <a:endParaRPr lang="en-US" sz="24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0" y="31553"/>
            <a:ext cx="9144000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                         </a:t>
            </a:r>
            <a:r>
              <a:rPr lang="en-US" sz="4000" dirty="0" smtClean="0"/>
              <a:t>Describe of letter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9528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941"/>
            <a:ext cx="9144000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  UN </a:t>
            </a:r>
            <a:r>
              <a:rPr lang="en-US" sz="2400" dirty="0" err="1" smtClean="0"/>
              <a:t>Peaceking</a:t>
            </a:r>
            <a:r>
              <a:rPr lang="en-US" sz="2400" dirty="0" smtClean="0"/>
              <a:t> Mission distribute </a:t>
            </a:r>
            <a:r>
              <a:rPr lang="en-US" sz="2400" dirty="0" err="1" smtClean="0"/>
              <a:t>food,pure</a:t>
            </a:r>
            <a:r>
              <a:rPr lang="en-US" sz="2400" dirty="0" smtClean="0"/>
              <a:t> </a:t>
            </a:r>
            <a:r>
              <a:rPr lang="en-US" sz="2400" dirty="0" err="1" smtClean="0"/>
              <a:t>water,medicine</a:t>
            </a:r>
            <a:r>
              <a:rPr lang="en-US" sz="2400" dirty="0" smtClean="0"/>
              <a:t> for helpless     people.</a:t>
            </a:r>
          </a:p>
          <a:p>
            <a:pPr algn="just"/>
            <a:r>
              <a:rPr lang="en-US" sz="2400" dirty="0" smtClean="0"/>
              <a:t>Sometimes we build houses and maintain security</a:t>
            </a:r>
            <a:r>
              <a:rPr lang="en-US" dirty="0" smtClean="0"/>
              <a:t>.    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383024" y="1258184"/>
            <a:ext cx="2743201" cy="5599813"/>
            <a:chOff x="3383024" y="1258184"/>
            <a:chExt cx="2743201" cy="5599813"/>
          </a:xfrm>
        </p:grpSpPr>
        <p:pic>
          <p:nvPicPr>
            <p:cNvPr id="2050" name="Picture 2" descr="C:\Users\Doel-1612i3\Desktop\New folder\spscial food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39" t="2787" r="13181" b="3488"/>
            <a:stretch/>
          </p:blipFill>
          <p:spPr bwMode="auto">
            <a:xfrm>
              <a:off x="3383024" y="1258184"/>
              <a:ext cx="2743201" cy="5599813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4203606" y="4495800"/>
              <a:ext cx="894206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FOOD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-12700" y="1207788"/>
            <a:ext cx="9130186" cy="5621895"/>
            <a:chOff x="13814" y="1236104"/>
            <a:chExt cx="9130186" cy="5621895"/>
          </a:xfrm>
        </p:grpSpPr>
        <p:pic>
          <p:nvPicPr>
            <p:cNvPr id="2051" name="Picture 3" descr="C:\Users\Doel-1612i3\Desktop\New folder\warm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6225" y="1258184"/>
              <a:ext cx="3017775" cy="2564564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C:\Users\Doel-1612i3\Desktop\New folder\parace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6225" y="3822747"/>
              <a:ext cx="3017775" cy="3035251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Doel-1612i3\Desktop\New folder\VILLAGE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14" y="1236104"/>
              <a:ext cx="3429576" cy="2586643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7113762" y="2621959"/>
              <a:ext cx="1042701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WATER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467600" y="6095717"/>
              <a:ext cx="1195774" cy="38100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MEDICINE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81499" y="3274197"/>
              <a:ext cx="894206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HOUSE</a:t>
              </a:r>
              <a:endParaRPr lang="en-US" dirty="0"/>
            </a:p>
          </p:txBody>
        </p:sp>
        <p:pic>
          <p:nvPicPr>
            <p:cNvPr id="1027" name="Picture 3" descr="C:\Users\Doel-1612i3\Desktop\New folder\secu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24" y="3876462"/>
              <a:ext cx="3398566" cy="2981537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1981200" y="6324600"/>
              <a:ext cx="1117725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SECURITY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5033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0324" y="1219200"/>
            <a:ext cx="9096376" cy="5477322"/>
            <a:chOff x="0" y="1380678"/>
            <a:chExt cx="9096376" cy="5477322"/>
          </a:xfrm>
        </p:grpSpPr>
        <p:pic>
          <p:nvPicPr>
            <p:cNvPr id="3074" name="Picture 2" descr="C:\Users\Doel-1612i3\Desktop\gurmit singh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84994"/>
              <a:ext cx="3139012" cy="5473006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759225" y="1552411"/>
              <a:ext cx="1659594" cy="40011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000" b="1" dirty="0" err="1" smtClean="0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pattFill prst="narHorz">
                    <a:fgClr>
                      <a:schemeClr val="accent3"/>
                    </a:fgClr>
                    <a:bgClr>
                      <a:schemeClr val="accent3">
                        <a:lumMod val="40000"/>
                        <a:lumOff val="60000"/>
                      </a:schemeClr>
                    </a:bgClr>
                  </a:patt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</a:rPr>
                <a:t>Gurmit</a:t>
              </a:r>
              <a:r>
                <a:rPr lang="en-US" sz="2000" b="1" dirty="0" smtClean="0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pattFill prst="narHorz">
                    <a:fgClr>
                      <a:schemeClr val="accent3"/>
                    </a:fgClr>
                    <a:bgClr>
                      <a:schemeClr val="accent3">
                        <a:lumMod val="40000"/>
                        <a:lumOff val="60000"/>
                      </a:schemeClr>
                    </a:bgClr>
                  </a:patt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</a:rPr>
                <a:t> Singh</a:t>
              </a:r>
              <a:endParaRPr lang="en-US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endParaRPr>
            </a:p>
          </p:txBody>
        </p:sp>
        <p:pic>
          <p:nvPicPr>
            <p:cNvPr id="2050" name="Picture 2" descr="C:\Users\Doel-1612i3\Desktop\New folder\map 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8956" y="1380678"/>
              <a:ext cx="2986087" cy="547732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C:\Users\Doel-1612i3\Desktop\New folder\school3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5044" y="1406649"/>
              <a:ext cx="3031332" cy="545135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5160893" y="1567800"/>
              <a:ext cx="673763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pattFill prst="narHorz">
                    <a:fgClr>
                      <a:schemeClr val="accent3"/>
                    </a:fgClr>
                    <a:bgClr>
                      <a:schemeClr val="accent3">
                        <a:lumMod val="40000"/>
                        <a:lumOff val="60000"/>
                      </a:schemeClr>
                    </a:bgClr>
                  </a:patt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</a:rPr>
                <a:t>India</a:t>
              </a:r>
              <a:endParaRPr lang="en-US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856537" y="1552411"/>
              <a:ext cx="990600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School</a:t>
              </a:r>
              <a:endParaRPr lang="en-US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Last week I met an interesting young man. His name is </a:t>
            </a:r>
            <a:r>
              <a:rPr lang="en-US" sz="2800" dirty="0" err="1" smtClean="0"/>
              <a:t>Gurmit</a:t>
            </a:r>
            <a:r>
              <a:rPr lang="en-US" sz="2800" dirty="0" smtClean="0"/>
              <a:t> </a:t>
            </a:r>
            <a:r>
              <a:rPr lang="en-US" sz="2800" dirty="0" err="1" smtClean="0"/>
              <a:t>Singh.He</a:t>
            </a:r>
            <a:r>
              <a:rPr lang="en-US" sz="2800" dirty="0" smtClean="0"/>
              <a:t> came to work for a voluntary </a:t>
            </a:r>
            <a:r>
              <a:rPr lang="en-US" sz="2800" dirty="0" err="1" smtClean="0"/>
              <a:t>organisation</a:t>
            </a:r>
            <a:r>
              <a:rPr lang="en-US" sz="2800" dirty="0" smtClean="0"/>
              <a:t> .His main job is to look after a community school 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3310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-1612i3\Desktop\global citiz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95400"/>
            <a:ext cx="4614863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6058"/>
            <a:ext cx="9143999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Sohan’s</a:t>
            </a:r>
            <a:r>
              <a:rPr lang="en-US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uncle ,</a:t>
            </a:r>
            <a:r>
              <a:rPr lang="en-US" sz="2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Zul</a:t>
            </a:r>
            <a:r>
              <a:rPr lang="en-US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belong to a group of ten workers .They all come to different countries. He is a niece fellow and a good friend of ours. We called </a:t>
            </a:r>
            <a:r>
              <a:rPr lang="en-US" sz="24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him”Mr</a:t>
            </a:r>
            <a:r>
              <a:rPr lang="en-US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Global Citizen”</a:t>
            </a:r>
            <a:endParaRPr lang="en-US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1295400"/>
            <a:ext cx="4495800" cy="5562600"/>
            <a:chOff x="0" y="1295400"/>
            <a:chExt cx="4495800" cy="5562600"/>
          </a:xfrm>
        </p:grpSpPr>
        <p:pic>
          <p:nvPicPr>
            <p:cNvPr id="3076" name="Picture 4" descr="C:\Users\Doel-1612i3\Desktop\global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295400"/>
              <a:ext cx="4495800" cy="5562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384300" y="1676400"/>
              <a:ext cx="1676400" cy="46166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Friendship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56867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Match the words in column A with their meaning in column B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143000"/>
            <a:ext cx="4459288" cy="63976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dirty="0" smtClean="0"/>
              <a:t>                    A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00" y="1820862"/>
            <a:ext cx="4446588" cy="50371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Challenging</a:t>
            </a:r>
          </a:p>
          <a:p>
            <a:r>
              <a:rPr lang="en-US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Maintain</a:t>
            </a:r>
          </a:p>
          <a:p>
            <a:r>
              <a:rPr lang="en-US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Graduation</a:t>
            </a:r>
          </a:p>
          <a:p>
            <a:r>
              <a:rPr lang="en-US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Clash</a:t>
            </a:r>
          </a:p>
          <a:p>
            <a:r>
              <a:rPr lang="en-US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global</a:t>
            </a:r>
            <a:endParaRPr lang="en-US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9288" y="1155700"/>
            <a:ext cx="4684712" cy="62706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dirty="0" smtClean="0"/>
              <a:t>                       B                        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59288" y="1833562"/>
            <a:ext cx="4684713" cy="50244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Keep up</a:t>
            </a:r>
          </a:p>
          <a:p>
            <a:r>
              <a:rPr lang="en-US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International</a:t>
            </a:r>
          </a:p>
          <a:p>
            <a:r>
              <a:rPr lang="en-US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Difficult</a:t>
            </a:r>
          </a:p>
          <a:p>
            <a:r>
              <a:rPr lang="en-US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University degree</a:t>
            </a:r>
          </a:p>
          <a:p>
            <a:r>
              <a:rPr lang="en-US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fight</a:t>
            </a:r>
            <a:endParaRPr lang="en-US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354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3" grpId="0" uiExpand="1" build="p" animBg="1"/>
      <p:bldP spid="5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nut 3"/>
          <p:cNvSpPr/>
          <p:nvPr/>
        </p:nvSpPr>
        <p:spPr>
          <a:xfrm>
            <a:off x="0" y="20320"/>
            <a:ext cx="2286000" cy="1938020"/>
          </a:xfrm>
          <a:prstGeom prst="don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GROUP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Donut 5"/>
          <p:cNvSpPr/>
          <p:nvPr/>
        </p:nvSpPr>
        <p:spPr>
          <a:xfrm>
            <a:off x="6858000" y="58420"/>
            <a:ext cx="2286000" cy="1899920"/>
          </a:xfrm>
          <a:prstGeom prst="don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WORK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Doel-1612i3\Desktop\New folder\c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400" y="114300"/>
            <a:ext cx="4546600" cy="1844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841242"/>
            <a:ext cx="9144000" cy="50167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                                                                                                             1.Where is Congo ? </a:t>
            </a:r>
          </a:p>
          <a:p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2.Who call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Gurmit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Singh  ‘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Mr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Glabal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Citizen’?      </a:t>
            </a:r>
          </a:p>
          <a:p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3.What do you mean by ‘global citizen’?     </a:t>
            </a:r>
          </a:p>
          <a:p>
            <a:endParaRPr lang="en-US" sz="3200" dirty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00004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ultidocument 3"/>
          <p:cNvSpPr/>
          <p:nvPr/>
        </p:nvSpPr>
        <p:spPr>
          <a:xfrm>
            <a:off x="2832100" y="609600"/>
            <a:ext cx="3263900" cy="1295400"/>
          </a:xfrm>
          <a:prstGeom prst="flowChartMultidocumen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EVALUATION</a:t>
            </a:r>
            <a:endParaRPr lang="en-US" sz="4000" dirty="0"/>
          </a:p>
        </p:txBody>
      </p:sp>
      <p:pic>
        <p:nvPicPr>
          <p:cNvPr id="2050" name="Picture 2" descr="C:\Users\Doel-1612i3\Desktop\New folder\teache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2286000" cy="2438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oel-1612i3\Desktop\New folder\classro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04800"/>
            <a:ext cx="2567352" cy="2438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448" y="2862282"/>
            <a:ext cx="9120552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prstTxWarp prst="textDeflate">
              <a:avLst/>
            </a:prstTxWarp>
            <a:spAutoFit/>
          </a:bodyPr>
          <a:lstStyle/>
          <a:p>
            <a:r>
              <a:rPr lang="en-US" sz="2800" dirty="0" smtClean="0"/>
              <a:t>1.Who writes letter?</a:t>
            </a:r>
          </a:p>
          <a:p>
            <a:endParaRPr lang="en-US" sz="2800" dirty="0"/>
          </a:p>
          <a:p>
            <a:r>
              <a:rPr lang="en-US" sz="2800" dirty="0" smtClean="0"/>
              <a:t>2.Where does </a:t>
            </a:r>
            <a:r>
              <a:rPr lang="en-US" sz="2800" dirty="0" err="1" smtClean="0"/>
              <a:t>Sohan’s</a:t>
            </a:r>
            <a:r>
              <a:rPr lang="en-US" sz="2800" dirty="0" smtClean="0"/>
              <a:t> uncle work ?</a:t>
            </a:r>
          </a:p>
          <a:p>
            <a:endParaRPr lang="en-US" sz="2800" dirty="0"/>
          </a:p>
          <a:p>
            <a:r>
              <a:rPr lang="en-US" sz="2800" dirty="0" smtClean="0"/>
              <a:t>3.What does he work there ?</a:t>
            </a:r>
          </a:p>
          <a:p>
            <a:endParaRPr lang="en-US" sz="2800" dirty="0"/>
          </a:p>
          <a:p>
            <a:r>
              <a:rPr lang="en-US" sz="2800" dirty="0" smtClean="0"/>
              <a:t>4.Who is </a:t>
            </a:r>
            <a:r>
              <a:rPr lang="en-US" sz="2800" dirty="0" err="1" smtClean="0"/>
              <a:t>Gurmit</a:t>
            </a:r>
            <a:r>
              <a:rPr lang="en-US" sz="2800" dirty="0" smtClean="0"/>
              <a:t> Singh?</a:t>
            </a:r>
          </a:p>
          <a:p>
            <a:endParaRPr lang="en-US" sz="2800" dirty="0"/>
          </a:p>
          <a:p>
            <a:r>
              <a:rPr lang="en-US" sz="2800" dirty="0" smtClean="0"/>
              <a:t>5.What happen in Congo ‘s political group?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232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Quad Arrow Callout 2"/>
          <p:cNvSpPr/>
          <p:nvPr/>
        </p:nvSpPr>
        <p:spPr>
          <a:xfrm>
            <a:off x="2971800" y="25400"/>
            <a:ext cx="3343656" cy="2286000"/>
          </a:xfrm>
          <a:prstGeom prst="quadArrow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HOMEWORK</a:t>
            </a:r>
            <a:endParaRPr lang="en-US" sz="3600" dirty="0"/>
          </a:p>
        </p:txBody>
      </p:sp>
      <p:pic>
        <p:nvPicPr>
          <p:cNvPr id="3074" name="Picture 2" descr="C:\Users\Doel-1612i3\Desktop\New folder\school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11400"/>
            <a:ext cx="9143999" cy="30988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5486400"/>
            <a:ext cx="91440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Write a </a:t>
            </a:r>
            <a:r>
              <a:rPr lang="en-US" sz="3600" dirty="0"/>
              <a:t>paragraph about ‘Globalization</a:t>
            </a:r>
            <a:r>
              <a:rPr lang="en-US" sz="3600" dirty="0" smtClean="0"/>
              <a:t>’.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129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ultidocument 3"/>
          <p:cNvSpPr/>
          <p:nvPr/>
        </p:nvSpPr>
        <p:spPr>
          <a:xfrm>
            <a:off x="76200" y="914400"/>
            <a:ext cx="9067800" cy="4876800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THANK  YOU .</a:t>
            </a:r>
            <a:endParaRPr lang="en-US" sz="44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</p:txBody>
      </p:sp>
    </p:spTree>
    <p:extLst>
      <p:ext uri="{BB962C8B-B14F-4D97-AF65-F5344CB8AC3E}">
        <p14:creationId xmlns:p14="http://schemas.microsoft.com/office/powerpoint/2010/main" val="295477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</TotalTime>
  <Words>332</Words>
  <Application>Microsoft Office PowerPoint</Application>
  <PresentationFormat>On-screen Show (4:3)</PresentationFormat>
  <Paragraphs>82</Paragraphs>
  <Slides>17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Match the words in column A with their meaning in column B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User</cp:lastModifiedBy>
  <cp:revision>134</cp:revision>
  <dcterms:created xsi:type="dcterms:W3CDTF">2014-04-02T05:41:03Z</dcterms:created>
  <dcterms:modified xsi:type="dcterms:W3CDTF">2019-10-07T16:26:10Z</dcterms:modified>
</cp:coreProperties>
</file>