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2" r:id="rId2"/>
    <p:sldId id="266" r:id="rId3"/>
    <p:sldId id="275" r:id="rId4"/>
    <p:sldId id="270" r:id="rId5"/>
    <p:sldId id="271" r:id="rId6"/>
    <p:sldId id="267" r:id="rId7"/>
    <p:sldId id="279" r:id="rId8"/>
    <p:sldId id="276" r:id="rId9"/>
    <p:sldId id="285" r:id="rId10"/>
    <p:sldId id="286" r:id="rId11"/>
    <p:sldId id="287" r:id="rId12"/>
    <p:sldId id="288" r:id="rId13"/>
    <p:sldId id="289" r:id="rId14"/>
    <p:sldId id="280" r:id="rId15"/>
    <p:sldId id="272" r:id="rId16"/>
    <p:sldId id="274" r:id="rId17"/>
    <p:sldId id="290" r:id="rId18"/>
    <p:sldId id="284" r:id="rId19"/>
    <p:sldId id="291" r:id="rId20"/>
    <p:sldId id="261" r:id="rId21"/>
    <p:sldId id="283"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6B05C"/>
    <a:srgbClr val="F76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42" y="60"/>
      </p:cViewPr>
      <p:guideLst/>
    </p:cSldViewPr>
  </p:slideViewPr>
  <p:notesTextViewPr>
    <p:cViewPr>
      <p:scale>
        <a:sx n="1" d="1"/>
        <a:sy n="1" d="1"/>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91E3C-DE1E-40F3-B28E-9E92A0858A48}" type="datetimeFigureOut">
              <a:rPr lang="en-US" smtClean="0"/>
              <a:t>10/17/2019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BFD3B-B5DC-49A3-BFDA-8F2F64DDC4F2}" type="slidenum">
              <a:rPr lang="en-US" smtClean="0"/>
              <a:t>‹#›</a:t>
            </a:fld>
            <a:endParaRPr lang="en-US"/>
          </a:p>
        </p:txBody>
      </p:sp>
    </p:spTree>
    <p:extLst>
      <p:ext uri="{BB962C8B-B14F-4D97-AF65-F5344CB8AC3E}">
        <p14:creationId xmlns:p14="http://schemas.microsoft.com/office/powerpoint/2010/main" val="2357504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a:t>
            </a:fld>
            <a:endParaRPr lang="en-US"/>
          </a:p>
        </p:txBody>
      </p:sp>
    </p:spTree>
    <p:extLst>
      <p:ext uri="{BB962C8B-B14F-4D97-AF65-F5344CB8AC3E}">
        <p14:creationId xmlns:p14="http://schemas.microsoft.com/office/powerpoint/2010/main" val="204392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10</a:t>
            </a:fld>
            <a:endParaRPr lang="en-US"/>
          </a:p>
        </p:txBody>
      </p:sp>
    </p:spTree>
    <p:extLst>
      <p:ext uri="{BB962C8B-B14F-4D97-AF65-F5344CB8AC3E}">
        <p14:creationId xmlns:p14="http://schemas.microsoft.com/office/powerpoint/2010/main" val="3032997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11</a:t>
            </a:fld>
            <a:endParaRPr lang="en-US"/>
          </a:p>
        </p:txBody>
      </p:sp>
    </p:spTree>
    <p:extLst>
      <p:ext uri="{BB962C8B-B14F-4D97-AF65-F5344CB8AC3E}">
        <p14:creationId xmlns:p14="http://schemas.microsoft.com/office/powerpoint/2010/main" val="1833299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12</a:t>
            </a:fld>
            <a:endParaRPr lang="en-US"/>
          </a:p>
        </p:txBody>
      </p:sp>
    </p:spTree>
    <p:extLst>
      <p:ext uri="{BB962C8B-B14F-4D97-AF65-F5344CB8AC3E}">
        <p14:creationId xmlns:p14="http://schemas.microsoft.com/office/powerpoint/2010/main" val="841879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14</a:t>
            </a:fld>
            <a:endParaRPr lang="en-US"/>
          </a:p>
        </p:txBody>
      </p:sp>
    </p:spTree>
    <p:extLst>
      <p:ext uri="{BB962C8B-B14F-4D97-AF65-F5344CB8AC3E}">
        <p14:creationId xmlns:p14="http://schemas.microsoft.com/office/powerpoint/2010/main" val="4005555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15</a:t>
            </a:fld>
            <a:endParaRPr lang="en-US"/>
          </a:p>
        </p:txBody>
      </p:sp>
    </p:spTree>
    <p:extLst>
      <p:ext uri="{BB962C8B-B14F-4D97-AF65-F5344CB8AC3E}">
        <p14:creationId xmlns:p14="http://schemas.microsoft.com/office/powerpoint/2010/main" val="40711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16</a:t>
            </a:fld>
            <a:endParaRPr lang="en-US"/>
          </a:p>
        </p:txBody>
      </p:sp>
    </p:spTree>
    <p:extLst>
      <p:ext uri="{BB962C8B-B14F-4D97-AF65-F5344CB8AC3E}">
        <p14:creationId xmlns:p14="http://schemas.microsoft.com/office/powerpoint/2010/main" val="2005723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17</a:t>
            </a:fld>
            <a:endParaRPr lang="en-US"/>
          </a:p>
        </p:txBody>
      </p:sp>
    </p:spTree>
    <p:extLst>
      <p:ext uri="{BB962C8B-B14F-4D97-AF65-F5344CB8AC3E}">
        <p14:creationId xmlns:p14="http://schemas.microsoft.com/office/powerpoint/2010/main" val="234425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18</a:t>
            </a:fld>
            <a:endParaRPr lang="en-US"/>
          </a:p>
        </p:txBody>
      </p:sp>
    </p:spTree>
    <p:extLst>
      <p:ext uri="{BB962C8B-B14F-4D97-AF65-F5344CB8AC3E}">
        <p14:creationId xmlns:p14="http://schemas.microsoft.com/office/powerpoint/2010/main" val="1140433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20</a:t>
            </a:fld>
            <a:endParaRPr lang="en-US"/>
          </a:p>
        </p:txBody>
      </p:sp>
    </p:spTree>
    <p:extLst>
      <p:ext uri="{BB962C8B-B14F-4D97-AF65-F5344CB8AC3E}">
        <p14:creationId xmlns:p14="http://schemas.microsoft.com/office/powerpoint/2010/main" val="2752534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21</a:t>
            </a:fld>
            <a:endParaRPr lang="en-US"/>
          </a:p>
        </p:txBody>
      </p:sp>
    </p:spTree>
    <p:extLst>
      <p:ext uri="{BB962C8B-B14F-4D97-AF65-F5344CB8AC3E}">
        <p14:creationId xmlns:p14="http://schemas.microsoft.com/office/powerpoint/2010/main" val="1742454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2</a:t>
            </a:fld>
            <a:endParaRPr lang="en-US"/>
          </a:p>
        </p:txBody>
      </p:sp>
    </p:spTree>
    <p:extLst>
      <p:ext uri="{BB962C8B-B14F-4D97-AF65-F5344CB8AC3E}">
        <p14:creationId xmlns:p14="http://schemas.microsoft.com/office/powerpoint/2010/main" val="38680522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smtClean="0"/>
              <a:t>.</a:t>
            </a:r>
            <a:endParaRPr lang="en-US"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22</a:t>
            </a:fld>
            <a:endParaRPr lang="en-US"/>
          </a:p>
        </p:txBody>
      </p:sp>
    </p:spTree>
    <p:extLst>
      <p:ext uri="{BB962C8B-B14F-4D97-AF65-F5344CB8AC3E}">
        <p14:creationId xmlns:p14="http://schemas.microsoft.com/office/powerpoint/2010/main" val="3387438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3</a:t>
            </a:fld>
            <a:endParaRPr lang="en-US"/>
          </a:p>
        </p:txBody>
      </p:sp>
    </p:spTree>
    <p:extLst>
      <p:ext uri="{BB962C8B-B14F-4D97-AF65-F5344CB8AC3E}">
        <p14:creationId xmlns:p14="http://schemas.microsoft.com/office/powerpoint/2010/main" val="3973808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4</a:t>
            </a:fld>
            <a:endParaRPr lang="en-US"/>
          </a:p>
        </p:txBody>
      </p:sp>
    </p:spTree>
    <p:extLst>
      <p:ext uri="{BB962C8B-B14F-4D97-AF65-F5344CB8AC3E}">
        <p14:creationId xmlns:p14="http://schemas.microsoft.com/office/powerpoint/2010/main" val="274986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5</a:t>
            </a:fld>
            <a:endParaRPr lang="en-US"/>
          </a:p>
        </p:txBody>
      </p:sp>
    </p:spTree>
    <p:extLst>
      <p:ext uri="{BB962C8B-B14F-4D97-AF65-F5344CB8AC3E}">
        <p14:creationId xmlns:p14="http://schemas.microsoft.com/office/powerpoint/2010/main" val="1447577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6</a:t>
            </a:fld>
            <a:endParaRPr lang="en-US"/>
          </a:p>
        </p:txBody>
      </p:sp>
    </p:spTree>
    <p:extLst>
      <p:ext uri="{BB962C8B-B14F-4D97-AF65-F5344CB8AC3E}">
        <p14:creationId xmlns:p14="http://schemas.microsoft.com/office/powerpoint/2010/main" val="325971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7</a:t>
            </a:fld>
            <a:endParaRPr lang="en-US"/>
          </a:p>
        </p:txBody>
      </p:sp>
    </p:spTree>
    <p:extLst>
      <p:ext uri="{BB962C8B-B14F-4D97-AF65-F5344CB8AC3E}">
        <p14:creationId xmlns:p14="http://schemas.microsoft.com/office/powerpoint/2010/main" val="1206595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8</a:t>
            </a:fld>
            <a:endParaRPr lang="en-US"/>
          </a:p>
        </p:txBody>
      </p:sp>
    </p:spTree>
    <p:extLst>
      <p:ext uri="{BB962C8B-B14F-4D97-AF65-F5344CB8AC3E}">
        <p14:creationId xmlns:p14="http://schemas.microsoft.com/office/powerpoint/2010/main" val="1980528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Samaresh</a:t>
            </a:r>
            <a:r>
              <a:rPr lang="en-US" dirty="0" smtClean="0"/>
              <a:t> Chandra </a:t>
            </a:r>
            <a:r>
              <a:rPr lang="en-US" dirty="0" err="1" smtClean="0"/>
              <a:t>Saha</a:t>
            </a:r>
            <a:r>
              <a:rPr lang="en-US" dirty="0" smtClean="0"/>
              <a:t>, Assistant Teacher</a:t>
            </a:r>
            <a:r>
              <a:rPr lang="en-US" b="1" baseline="0" dirty="0" smtClean="0"/>
              <a:t> , </a:t>
            </a:r>
            <a:r>
              <a:rPr lang="en-US" dirty="0" err="1" smtClean="0"/>
              <a:t>Saberunnessa</a:t>
            </a:r>
            <a:r>
              <a:rPr lang="en-US" dirty="0" smtClean="0"/>
              <a:t> Girls</a:t>
            </a:r>
            <a:r>
              <a:rPr lang="en-US" baseline="0" dirty="0" smtClean="0"/>
              <a:t> High School, </a:t>
            </a:r>
            <a:r>
              <a:rPr lang="en-US" baseline="0" dirty="0" err="1" smtClean="0"/>
              <a:t>Kendua</a:t>
            </a:r>
            <a:r>
              <a:rPr lang="en-US" baseline="0" dirty="0" smtClean="0"/>
              <a:t>- </a:t>
            </a:r>
            <a:r>
              <a:rPr lang="en-US" baseline="0" dirty="0" err="1" smtClean="0"/>
              <a:t>Netrakona</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61DBFD3B-B5DC-49A3-BFDA-8F2F64DDC4F2}" type="slidenum">
              <a:rPr lang="en-US" smtClean="0"/>
              <a:t>9</a:t>
            </a:fld>
            <a:endParaRPr lang="en-US"/>
          </a:p>
        </p:txBody>
      </p:sp>
    </p:spTree>
    <p:extLst>
      <p:ext uri="{BB962C8B-B14F-4D97-AF65-F5344CB8AC3E}">
        <p14:creationId xmlns:p14="http://schemas.microsoft.com/office/powerpoint/2010/main" val="2112824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23EFBD-F0B5-4A42-A42F-D7CC2F0A1534}"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217624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3EFBD-F0B5-4A42-A42F-D7CC2F0A1534}"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2251416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3EFBD-F0B5-4A42-A42F-D7CC2F0A1534}"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10285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3EFBD-F0B5-4A42-A42F-D7CC2F0A1534}"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160506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3EFBD-F0B5-4A42-A42F-D7CC2F0A1534}"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3286574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23EFBD-F0B5-4A42-A42F-D7CC2F0A1534}"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388535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23EFBD-F0B5-4A42-A42F-D7CC2F0A1534}"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38423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3EFBD-F0B5-4A42-A42F-D7CC2F0A1534}"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339370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3EFBD-F0B5-4A42-A42F-D7CC2F0A1534}"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290677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3EFBD-F0B5-4A42-A42F-D7CC2F0A1534}"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1279862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3EFBD-F0B5-4A42-A42F-D7CC2F0A1534}"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33176-5178-4B9F-BF78-2AAA5C7FD987}" type="slidenum">
              <a:rPr lang="en-US" smtClean="0"/>
              <a:t>‹#›</a:t>
            </a:fld>
            <a:endParaRPr lang="en-US"/>
          </a:p>
        </p:txBody>
      </p:sp>
    </p:spTree>
    <p:extLst>
      <p:ext uri="{BB962C8B-B14F-4D97-AF65-F5344CB8AC3E}">
        <p14:creationId xmlns:p14="http://schemas.microsoft.com/office/powerpoint/2010/main" val="2309750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3EFBD-F0B5-4A42-A42F-D7CC2F0A1534}" type="datetimeFigureOut">
              <a:rPr lang="en-US" smtClean="0"/>
              <a:t>10/17/2019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33176-5178-4B9F-BF78-2AAA5C7FD987}" type="slidenum">
              <a:rPr lang="en-US" smtClean="0"/>
              <a:t>‹#›</a:t>
            </a:fld>
            <a:endParaRPr lang="en-US"/>
          </a:p>
        </p:txBody>
      </p:sp>
    </p:spTree>
    <p:extLst>
      <p:ext uri="{BB962C8B-B14F-4D97-AF65-F5344CB8AC3E}">
        <p14:creationId xmlns:p14="http://schemas.microsoft.com/office/powerpoint/2010/main" val="2917755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20.jpg"/><Relationship Id="rId13" Type="http://schemas.openxmlformats.org/officeDocument/2006/relationships/image" Target="../media/image24.jpg"/><Relationship Id="rId3" Type="http://schemas.openxmlformats.org/officeDocument/2006/relationships/image" Target="../media/image16.jpg"/><Relationship Id="rId7" Type="http://schemas.openxmlformats.org/officeDocument/2006/relationships/image" Target="../media/image14.jpg"/><Relationship Id="rId12" Type="http://schemas.openxmlformats.org/officeDocument/2006/relationships/image" Target="../media/image23.jp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9.jpg"/><Relationship Id="rId11" Type="http://schemas.openxmlformats.org/officeDocument/2006/relationships/image" Target="../media/image13.jpg"/><Relationship Id="rId5" Type="http://schemas.openxmlformats.org/officeDocument/2006/relationships/image" Target="../media/image18.jpg"/><Relationship Id="rId10" Type="http://schemas.openxmlformats.org/officeDocument/2006/relationships/image" Target="../media/image22.jpg"/><Relationship Id="rId4" Type="http://schemas.openxmlformats.org/officeDocument/2006/relationships/image" Target="../media/image17.jpg"/><Relationship Id="rId9" Type="http://schemas.openxmlformats.org/officeDocument/2006/relationships/image" Target="../media/image21.jpg"/><Relationship Id="rId14" Type="http://schemas.openxmlformats.org/officeDocument/2006/relationships/image" Target="../media/image25.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1.jpg"/><Relationship Id="rId7" Type="http://schemas.openxmlformats.org/officeDocument/2006/relationships/image" Target="../media/image31.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6.gif"/><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1.jpg"/><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6.gif"/><Relationship Id="rId7"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1.jpg"/><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p:cNvSpPr/>
          <p:nvPr/>
        </p:nvSpPr>
        <p:spPr>
          <a:xfrm>
            <a:off x="-502920" y="5235379"/>
            <a:ext cx="5715000" cy="2215991"/>
          </a:xfrm>
          <a:prstGeom prst="rect">
            <a:avLst/>
          </a:prstGeom>
          <a:noFill/>
        </p:spPr>
        <p:txBody>
          <a:bodyPr wrap="square" lIns="91440" tIns="45720" rIns="91440" bIns="45720">
            <a:spAutoFit/>
            <a:scene3d>
              <a:camera prst="orthographicFront"/>
              <a:lightRig rig="soft" dir="tl">
                <a:rot lat="0" lon="0" rev="0"/>
              </a:lightRig>
            </a:scene3d>
            <a:sp3d extrusionH="57150" contourW="25400" prstMaterial="matte">
              <a:bevelT w="25400" h="55880" prst="angle"/>
              <a:contourClr>
                <a:schemeClr val="accent2">
                  <a:tint val="20000"/>
                </a:schemeClr>
              </a:contourClr>
            </a:sp3d>
          </a:bodyPr>
          <a:lstStyle/>
          <a:p>
            <a:pPr algn="ctr"/>
            <a:r>
              <a:rPr lang="bn-BD" sz="13800" b="1" spc="50" dirty="0" smtClean="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rPr>
              <a:t>স্বাগতম</a:t>
            </a:r>
            <a:endParaRPr lang="en-US" sz="13800" b="1" cap="none" spc="50" dirty="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endParaRPr>
          </a:p>
        </p:txBody>
      </p:sp>
      <p:sp>
        <p:nvSpPr>
          <p:cNvPr id="14" name="Rectangle 13"/>
          <p:cNvSpPr/>
          <p:nvPr/>
        </p:nvSpPr>
        <p:spPr>
          <a:xfrm>
            <a:off x="7162800" y="5235379"/>
            <a:ext cx="5715000" cy="2215991"/>
          </a:xfrm>
          <a:prstGeom prst="rect">
            <a:avLst/>
          </a:prstGeom>
          <a:noFill/>
        </p:spPr>
        <p:txBody>
          <a:bodyPr wrap="square" lIns="91440" tIns="45720" rIns="91440" bIns="45720">
            <a:spAutoFit/>
            <a:scene3d>
              <a:camera prst="orthographicFront"/>
              <a:lightRig rig="soft" dir="tl">
                <a:rot lat="0" lon="0" rev="0"/>
              </a:lightRig>
            </a:scene3d>
            <a:sp3d extrusionH="57150" contourW="25400" prstMaterial="matte">
              <a:bevelT w="25400" h="55880" prst="angle"/>
              <a:contourClr>
                <a:schemeClr val="accent2">
                  <a:tint val="20000"/>
                </a:schemeClr>
              </a:contourClr>
            </a:sp3d>
          </a:bodyPr>
          <a:lstStyle/>
          <a:p>
            <a:pPr algn="ctr"/>
            <a:r>
              <a:rPr lang="bn-BD" sz="13800" b="1" spc="50" dirty="0" smtClean="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rPr>
              <a:t>স্বাগতম</a:t>
            </a:r>
            <a:endParaRPr lang="en-US" sz="13800" b="1" cap="none" spc="50" dirty="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endParaRPr>
          </a:p>
        </p:txBody>
      </p:sp>
      <p:sp>
        <p:nvSpPr>
          <p:cNvPr id="15" name="Rectangle 14"/>
          <p:cNvSpPr/>
          <p:nvPr/>
        </p:nvSpPr>
        <p:spPr>
          <a:xfrm>
            <a:off x="6979920" y="114739"/>
            <a:ext cx="5715000" cy="2215991"/>
          </a:xfrm>
          <a:prstGeom prst="rect">
            <a:avLst/>
          </a:prstGeom>
          <a:noFill/>
        </p:spPr>
        <p:txBody>
          <a:bodyPr wrap="square" lIns="91440" tIns="45720" rIns="91440" bIns="45720">
            <a:spAutoFit/>
            <a:scene3d>
              <a:camera prst="orthographicFront"/>
              <a:lightRig rig="soft" dir="tl">
                <a:rot lat="0" lon="0" rev="0"/>
              </a:lightRig>
            </a:scene3d>
            <a:sp3d extrusionH="57150" contourW="25400" prstMaterial="matte">
              <a:bevelT w="25400" h="55880" prst="angle"/>
              <a:contourClr>
                <a:schemeClr val="accent2">
                  <a:tint val="20000"/>
                </a:schemeClr>
              </a:contourClr>
            </a:sp3d>
          </a:bodyPr>
          <a:lstStyle/>
          <a:p>
            <a:pPr algn="ctr"/>
            <a:r>
              <a:rPr lang="bn-BD" sz="13800" b="1" spc="50" dirty="0" smtClean="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rPr>
              <a:t>স্বাগতম</a:t>
            </a:r>
            <a:endParaRPr lang="en-US" sz="13800" b="1" cap="none" spc="50" dirty="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endParaRPr>
          </a:p>
        </p:txBody>
      </p:sp>
      <p:sp>
        <p:nvSpPr>
          <p:cNvPr id="16" name="Rectangle 15"/>
          <p:cNvSpPr/>
          <p:nvPr/>
        </p:nvSpPr>
        <p:spPr>
          <a:xfrm>
            <a:off x="-304800" y="526219"/>
            <a:ext cx="5715000" cy="2215991"/>
          </a:xfrm>
          <a:prstGeom prst="rect">
            <a:avLst/>
          </a:prstGeom>
          <a:noFill/>
        </p:spPr>
        <p:txBody>
          <a:bodyPr wrap="square" lIns="91440" tIns="45720" rIns="91440" bIns="45720">
            <a:spAutoFit/>
            <a:scene3d>
              <a:camera prst="orthographicFront"/>
              <a:lightRig rig="soft" dir="tl">
                <a:rot lat="0" lon="0" rev="0"/>
              </a:lightRig>
            </a:scene3d>
            <a:sp3d extrusionH="57150" contourW="25400" prstMaterial="matte">
              <a:bevelT w="25400" h="55880" prst="angle"/>
              <a:contourClr>
                <a:schemeClr val="accent2">
                  <a:tint val="20000"/>
                </a:schemeClr>
              </a:contourClr>
            </a:sp3d>
          </a:bodyPr>
          <a:lstStyle/>
          <a:p>
            <a:pPr algn="ctr"/>
            <a:r>
              <a:rPr lang="bn-BD" sz="13800" b="1" spc="50" dirty="0" smtClean="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rPr>
              <a:t>স্বাগতম</a:t>
            </a:r>
            <a:endParaRPr lang="en-US" sz="13800" b="1" cap="none" spc="50" dirty="0">
              <a:ln w="11430">
                <a:solidFill>
                  <a:srgbClr val="FF33CC"/>
                </a:solidFill>
              </a:ln>
              <a:solidFill>
                <a:srgbClr val="7030A0"/>
              </a:solidFill>
              <a:effectLst>
                <a:outerShdw blurRad="50800" dist="38100" dir="5400000" algn="t" rotWithShape="0">
                  <a:prstClr val="black">
                    <a:alpha val="40000"/>
                  </a:prstClr>
                </a:outerShdw>
              </a:effectLst>
              <a:latin typeface="NikoshBAN" pitchFamily="2" charset="0"/>
              <a:cs typeface="NikoshBAN" pitchFamily="2" charset="0"/>
            </a:endParaRPr>
          </a:p>
        </p:txBody>
      </p:sp>
      <p:pic>
        <p:nvPicPr>
          <p:cNvPr id="9" name="Picture 8" descr="Scrine 4.jpg"/>
          <p:cNvPicPr>
            <a:picLocks noChangeAspect="1"/>
          </p:cNvPicPr>
          <p:nvPr/>
        </p:nvPicPr>
        <p:blipFill>
          <a:blip r:embed="rId4"/>
          <a:stretch>
            <a:fillRect/>
          </a:stretch>
        </p:blipFill>
        <p:spPr>
          <a:xfrm>
            <a:off x="5943600" y="0"/>
            <a:ext cx="6248400" cy="6858000"/>
          </a:xfrm>
          <a:prstGeom prst="rect">
            <a:avLst/>
          </a:prstGeom>
        </p:spPr>
      </p:pic>
      <p:pic>
        <p:nvPicPr>
          <p:cNvPr id="10" name="Picture 9" descr="scrin2.jpg"/>
          <p:cNvPicPr>
            <a:picLocks noChangeAspect="1"/>
          </p:cNvPicPr>
          <p:nvPr/>
        </p:nvPicPr>
        <p:blipFill>
          <a:blip r:embed="rId5"/>
          <a:stretch>
            <a:fillRect/>
          </a:stretch>
        </p:blipFill>
        <p:spPr>
          <a:xfrm>
            <a:off x="-137160" y="0"/>
            <a:ext cx="6080760" cy="6858000"/>
          </a:xfrm>
          <a:prstGeom prst="rect">
            <a:avLst/>
          </a:prstGeom>
        </p:spPr>
      </p:pic>
    </p:spTree>
    <p:extLst>
      <p:ext uri="{BB962C8B-B14F-4D97-AF65-F5344CB8AC3E}">
        <p14:creationId xmlns:p14="http://schemas.microsoft.com/office/powerpoint/2010/main" val="1448798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repeatCount="2000" fill="hold" grpId="0" nodeType="with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12"/>
                                        </p:tgtEl>
                                        <p:attrNameLst>
                                          <p:attrName>ppt_y</p:attrName>
                                        </p:attrNameLst>
                                      </p:cBhvr>
                                      <p:tavLst>
                                        <p:tav tm="0">
                                          <p:val>
                                            <p:strVal val="#ppt_y"/>
                                          </p:val>
                                        </p:tav>
                                        <p:tav tm="100000">
                                          <p:val>
                                            <p:strVal val="#ppt_y"/>
                                          </p:val>
                                        </p:tav>
                                      </p:tavLst>
                                    </p:anim>
                                    <p:anim calcmode="lin" valueType="num">
                                      <p:cBhvr>
                                        <p:cTn id="9" dur="20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12"/>
                                        </p:tgtEl>
                                      </p:cBhvr>
                                    </p:animEffect>
                                  </p:childTnLst>
                                </p:cTn>
                              </p:par>
                              <p:par>
                                <p:cTn id="12" presetID="41" presetClass="entr" presetSubtype="0" repeatCount="2000" fill="hold" grpId="0" nodeType="withEffect">
                                  <p:stCondLst>
                                    <p:cond delay="0"/>
                                  </p:stCondLst>
                                  <p:iterate type="lt">
                                    <p:tmPct val="10000"/>
                                  </p:iterate>
                                  <p:childTnLst>
                                    <p:set>
                                      <p:cBhvr>
                                        <p:cTn id="13" dur="1" fill="hold">
                                          <p:stCondLst>
                                            <p:cond delay="0"/>
                                          </p:stCondLst>
                                        </p:cTn>
                                        <p:tgtEl>
                                          <p:spTgt spid="14"/>
                                        </p:tgtEl>
                                        <p:attrNameLst>
                                          <p:attrName>style.visibility</p:attrName>
                                        </p:attrNameLst>
                                      </p:cBhvr>
                                      <p:to>
                                        <p:strVal val="visible"/>
                                      </p:to>
                                    </p:set>
                                    <p:anim calcmode="lin" valueType="num">
                                      <p:cBhvr>
                                        <p:cTn id="14" dur="20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5" dur="2000" fill="hold"/>
                                        <p:tgtEl>
                                          <p:spTgt spid="14"/>
                                        </p:tgtEl>
                                        <p:attrNameLst>
                                          <p:attrName>ppt_y</p:attrName>
                                        </p:attrNameLst>
                                      </p:cBhvr>
                                      <p:tavLst>
                                        <p:tav tm="0">
                                          <p:val>
                                            <p:strVal val="#ppt_y"/>
                                          </p:val>
                                        </p:tav>
                                        <p:tav tm="100000">
                                          <p:val>
                                            <p:strVal val="#ppt_y"/>
                                          </p:val>
                                        </p:tav>
                                      </p:tavLst>
                                    </p:anim>
                                    <p:anim calcmode="lin" valueType="num">
                                      <p:cBhvr>
                                        <p:cTn id="16" dur="20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7" dur="20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000" tmFilter="0,0; .5, 1; 1, 1"/>
                                        <p:tgtEl>
                                          <p:spTgt spid="14"/>
                                        </p:tgtEl>
                                      </p:cBhvr>
                                    </p:animEffect>
                                  </p:childTnLst>
                                </p:cTn>
                              </p:par>
                              <p:par>
                                <p:cTn id="19" presetID="41" presetClass="entr" presetSubtype="0" repeatCount="2000" fill="hold" grpId="0" nodeType="withEffect">
                                  <p:stCondLst>
                                    <p:cond delay="0"/>
                                  </p:stCondLst>
                                  <p:iterate type="lt">
                                    <p:tmPct val="10000"/>
                                  </p:iterate>
                                  <p:childTnLst>
                                    <p:set>
                                      <p:cBhvr>
                                        <p:cTn id="20" dur="1" fill="hold">
                                          <p:stCondLst>
                                            <p:cond delay="0"/>
                                          </p:stCondLst>
                                        </p:cTn>
                                        <p:tgtEl>
                                          <p:spTgt spid="15"/>
                                        </p:tgtEl>
                                        <p:attrNameLst>
                                          <p:attrName>style.visibility</p:attrName>
                                        </p:attrNameLst>
                                      </p:cBhvr>
                                      <p:to>
                                        <p:strVal val="visible"/>
                                      </p:to>
                                    </p:set>
                                    <p:anim calcmode="lin" valueType="num">
                                      <p:cBhvr>
                                        <p:cTn id="21" dur="20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2" dur="2000" fill="hold"/>
                                        <p:tgtEl>
                                          <p:spTgt spid="15"/>
                                        </p:tgtEl>
                                        <p:attrNameLst>
                                          <p:attrName>ppt_y</p:attrName>
                                        </p:attrNameLst>
                                      </p:cBhvr>
                                      <p:tavLst>
                                        <p:tav tm="0">
                                          <p:val>
                                            <p:strVal val="#ppt_y"/>
                                          </p:val>
                                        </p:tav>
                                        <p:tav tm="100000">
                                          <p:val>
                                            <p:strVal val="#ppt_y"/>
                                          </p:val>
                                        </p:tav>
                                      </p:tavLst>
                                    </p:anim>
                                    <p:anim calcmode="lin" valueType="num">
                                      <p:cBhvr>
                                        <p:cTn id="23" dur="20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4" dur="20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000" tmFilter="0,0; .5, 1; 1, 1"/>
                                        <p:tgtEl>
                                          <p:spTgt spid="15"/>
                                        </p:tgtEl>
                                      </p:cBhvr>
                                    </p:animEffect>
                                  </p:childTnLst>
                                </p:cTn>
                              </p:par>
                              <p:par>
                                <p:cTn id="26" presetID="41" presetClass="entr" presetSubtype="0" repeatCount="2000" fill="hold" grpId="0" nodeType="withEffect">
                                  <p:stCondLst>
                                    <p:cond delay="0"/>
                                  </p:stCondLst>
                                  <p:iterate type="lt">
                                    <p:tmPct val="10000"/>
                                  </p:iterate>
                                  <p:childTnLst>
                                    <p:set>
                                      <p:cBhvr>
                                        <p:cTn id="27" dur="1" fill="hold">
                                          <p:stCondLst>
                                            <p:cond delay="0"/>
                                          </p:stCondLst>
                                        </p:cTn>
                                        <p:tgtEl>
                                          <p:spTgt spid="16"/>
                                        </p:tgtEl>
                                        <p:attrNameLst>
                                          <p:attrName>style.visibility</p:attrName>
                                        </p:attrNameLst>
                                      </p:cBhvr>
                                      <p:to>
                                        <p:strVal val="visible"/>
                                      </p:to>
                                    </p:set>
                                    <p:anim calcmode="lin" valueType="num">
                                      <p:cBhvr>
                                        <p:cTn id="28" dur="20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9" dur="2000" fill="hold"/>
                                        <p:tgtEl>
                                          <p:spTgt spid="16"/>
                                        </p:tgtEl>
                                        <p:attrNameLst>
                                          <p:attrName>ppt_y</p:attrName>
                                        </p:attrNameLst>
                                      </p:cBhvr>
                                      <p:tavLst>
                                        <p:tav tm="0">
                                          <p:val>
                                            <p:strVal val="#ppt_y"/>
                                          </p:val>
                                        </p:tav>
                                        <p:tav tm="100000">
                                          <p:val>
                                            <p:strVal val="#ppt_y"/>
                                          </p:val>
                                        </p:tav>
                                      </p:tavLst>
                                    </p:anim>
                                    <p:anim calcmode="lin" valueType="num">
                                      <p:cBhvr>
                                        <p:cTn id="30" dur="20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31" dur="20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2000" tmFilter="0,0; .5, 1; 1, 1"/>
                                        <p:tgtEl>
                                          <p:spTgt spid="16"/>
                                        </p:tgtEl>
                                      </p:cBhvr>
                                    </p:animEffect>
                                  </p:childTnLst>
                                </p:cTn>
                              </p:par>
                              <p:par>
                                <p:cTn id="33" presetID="63" presetClass="path" presetSubtype="0" accel="50000" decel="50000" fill="hold" nodeType="withEffect">
                                  <p:stCondLst>
                                    <p:cond delay="0"/>
                                  </p:stCondLst>
                                  <p:childTnLst>
                                    <p:animMotion origin="layout" path="M 1.11022E-16 0 L 0.56341 -0.00486 " pathEditMode="relative" rAng="0" ptsTypes="AA">
                                      <p:cBhvr>
                                        <p:cTn id="34" dur="2000" fill="hold"/>
                                        <p:tgtEl>
                                          <p:spTgt spid="9"/>
                                        </p:tgtEl>
                                        <p:attrNameLst>
                                          <p:attrName>ppt_x</p:attrName>
                                          <p:attrName>ppt_y</p:attrName>
                                        </p:attrNameLst>
                                      </p:cBhvr>
                                      <p:rCtr x="28164" y="-255"/>
                                    </p:animMotion>
                                  </p:childTnLst>
                                </p:cTn>
                              </p:par>
                              <p:par>
                                <p:cTn id="35" presetID="35" presetClass="path" presetSubtype="0" accel="50000" decel="50000" fill="hold" nodeType="withEffect">
                                  <p:stCondLst>
                                    <p:cond delay="0"/>
                                  </p:stCondLst>
                                  <p:childTnLst>
                                    <p:animMotion origin="layout" path="M -1.04167E-6 0 L -0.49883 0.00787 " pathEditMode="relative" rAng="0" ptsTypes="AA">
                                      <p:cBhvr>
                                        <p:cTn id="36" dur="2000" fill="hold"/>
                                        <p:tgtEl>
                                          <p:spTgt spid="10"/>
                                        </p:tgtEl>
                                        <p:attrNameLst>
                                          <p:attrName>ppt_x</p:attrName>
                                          <p:attrName>ppt_y</p:attrName>
                                        </p:attrNameLst>
                                      </p:cBhvr>
                                      <p:rCtr x="-24935" y="3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333702" y="0"/>
            <a:ext cx="3773978" cy="1082039"/>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একক</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কাজের</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সমাধান</a:t>
            </a:r>
            <a:endPar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sz="4400" dirty="0"/>
          </a:p>
        </p:txBody>
      </p:sp>
      <p:sp>
        <p:nvSpPr>
          <p:cNvPr id="5" name="Rectangle 2"/>
          <p:cNvSpPr>
            <a:spLocks noChangeArrowheads="1"/>
          </p:cNvSpPr>
          <p:nvPr/>
        </p:nvSpPr>
        <p:spPr bwMode="auto">
          <a:xfrm>
            <a:off x="2057400" y="5063283"/>
            <a:ext cx="104241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defTabSz="685800" eaLnBrk="0" fontAlgn="base" hangingPunct="0">
              <a:spcBef>
                <a:spcPct val="0"/>
              </a:spcBef>
              <a:spcAft>
                <a:spcPct val="0"/>
              </a:spcAft>
              <a:defRPr>
                <a:solidFill>
                  <a:schemeClr val="tx1"/>
                </a:solidFill>
                <a:latin typeface="Arial" panose="020B0604020202020204" pitchFamily="34" charset="0"/>
              </a:defRPr>
            </a:lvl1pPr>
            <a:lvl2pPr defTabSz="685800" eaLnBrk="0" fontAlgn="base" hangingPunct="0">
              <a:spcBef>
                <a:spcPct val="0"/>
              </a:spcBef>
              <a:spcAft>
                <a:spcPct val="0"/>
              </a:spcAft>
              <a:defRPr>
                <a:solidFill>
                  <a:schemeClr val="tx1"/>
                </a:solidFill>
                <a:latin typeface="Arial" panose="020B0604020202020204" pitchFamily="34" charset="0"/>
              </a:defRPr>
            </a:lvl2pPr>
            <a:lvl3pPr defTabSz="685800" eaLnBrk="0" fontAlgn="base" hangingPunct="0">
              <a:spcBef>
                <a:spcPct val="0"/>
              </a:spcBef>
              <a:spcAft>
                <a:spcPct val="0"/>
              </a:spcAft>
              <a:defRPr>
                <a:solidFill>
                  <a:schemeClr val="tx1"/>
                </a:solidFill>
                <a:latin typeface="Arial" panose="020B0604020202020204" pitchFamily="34" charset="0"/>
              </a:defRPr>
            </a:lvl3pPr>
            <a:lvl4pPr defTabSz="685800" eaLnBrk="0" fontAlgn="base" hangingPunct="0">
              <a:spcBef>
                <a:spcPct val="0"/>
              </a:spcBef>
              <a:spcAft>
                <a:spcPct val="0"/>
              </a:spcAft>
              <a:defRPr>
                <a:solidFill>
                  <a:schemeClr val="tx1"/>
                </a:solidFill>
                <a:latin typeface="Arial" panose="020B0604020202020204" pitchFamily="34" charset="0"/>
              </a:defRPr>
            </a:lvl4pPr>
            <a:lvl5pPr defTabSz="685800" eaLnBrk="0" fontAlgn="base" hangingPunct="0">
              <a:spcBef>
                <a:spcPct val="0"/>
              </a:spcBef>
              <a:spcAft>
                <a:spcPct val="0"/>
              </a:spcAft>
              <a:defRPr>
                <a:solidFill>
                  <a:schemeClr val="tx1"/>
                </a:solidFill>
                <a:latin typeface="Arial" panose="020B0604020202020204" pitchFamily="34" charset="0"/>
              </a:defRPr>
            </a:lvl5pPr>
            <a:lvl6pPr defTabSz="685800" eaLnBrk="0" fontAlgn="base" hangingPunct="0">
              <a:spcBef>
                <a:spcPct val="0"/>
              </a:spcBef>
              <a:spcAft>
                <a:spcPct val="0"/>
              </a:spcAft>
              <a:defRPr>
                <a:solidFill>
                  <a:schemeClr val="tx1"/>
                </a:solidFill>
                <a:latin typeface="Arial" panose="020B0604020202020204" pitchFamily="34" charset="0"/>
              </a:defRPr>
            </a:lvl6pPr>
            <a:lvl7pPr defTabSz="685800" eaLnBrk="0" fontAlgn="base" hangingPunct="0">
              <a:spcBef>
                <a:spcPct val="0"/>
              </a:spcBef>
              <a:spcAft>
                <a:spcPct val="0"/>
              </a:spcAft>
              <a:defRPr>
                <a:solidFill>
                  <a:schemeClr val="tx1"/>
                </a:solidFill>
                <a:latin typeface="Arial" panose="020B0604020202020204" pitchFamily="34" charset="0"/>
              </a:defRPr>
            </a:lvl7pPr>
            <a:lvl8pPr defTabSz="685800" eaLnBrk="0" fontAlgn="base" hangingPunct="0">
              <a:spcBef>
                <a:spcPct val="0"/>
              </a:spcBef>
              <a:spcAft>
                <a:spcPct val="0"/>
              </a:spcAft>
              <a:defRPr>
                <a:solidFill>
                  <a:schemeClr val="tx1"/>
                </a:solidFill>
                <a:latin typeface="Arial" panose="020B0604020202020204" pitchFamily="34" charset="0"/>
              </a:defRPr>
            </a:lvl8pPr>
            <a:lvl9pPr defTabSz="6858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err="1" smtClean="0">
                <a:ln>
                  <a:noFill/>
                </a:ln>
                <a:effectLst/>
                <a:latin typeface="NikoshBAN"/>
                <a:ea typeface="Vrinda" panose="020B0502040204020203" pitchFamily="34" charset="0"/>
              </a:rPr>
              <a:t>পূজা</a:t>
            </a:r>
            <a:r>
              <a:rPr kumimoji="0" lang="en-US" sz="4800" b="0" i="0" u="none" strike="noStrike" cap="none" normalizeH="0" baseline="0" dirty="0" smtClean="0">
                <a:ln>
                  <a:noFill/>
                </a:ln>
                <a:effectLst/>
                <a:latin typeface="NikoshBAN"/>
                <a:ea typeface="Vrinda" panose="020B0502040204020203" pitchFamily="34" charset="0"/>
              </a:rPr>
              <a:t> </a:t>
            </a:r>
            <a:r>
              <a:rPr kumimoji="0" lang="en-US" sz="4800" b="0" i="0" u="none" strike="noStrike" cap="none" normalizeH="0" baseline="0" dirty="0" err="1" smtClean="0">
                <a:ln>
                  <a:noFill/>
                </a:ln>
                <a:effectLst/>
                <a:latin typeface="NikoshBAN"/>
                <a:ea typeface="Vrinda" panose="020B0502040204020203" pitchFamily="34" charset="0"/>
              </a:rPr>
              <a:t>শব্দের</a:t>
            </a:r>
            <a:r>
              <a:rPr kumimoji="0" lang="en-US" sz="4800" b="0" i="0" u="none" strike="noStrike" cap="none" normalizeH="0" baseline="0" dirty="0" smtClean="0">
                <a:ln>
                  <a:noFill/>
                </a:ln>
                <a:effectLst/>
                <a:latin typeface="NikoshBAN"/>
                <a:ea typeface="Vrinda" panose="020B0502040204020203" pitchFamily="34" charset="0"/>
              </a:rPr>
              <a:t> </a:t>
            </a:r>
            <a:r>
              <a:rPr kumimoji="0" lang="en-US" sz="4800" b="0" i="0" u="none" strike="noStrike" cap="none" normalizeH="0" baseline="0" dirty="0" err="1" smtClean="0">
                <a:ln>
                  <a:noFill/>
                </a:ln>
                <a:effectLst/>
                <a:latin typeface="NikoshBAN"/>
                <a:ea typeface="Vrinda" panose="020B0502040204020203" pitchFamily="34" charset="0"/>
              </a:rPr>
              <a:t>অর্থ</a:t>
            </a:r>
            <a:r>
              <a:rPr kumimoji="0" lang="en-US" sz="4800" b="0" i="0" u="none" strike="noStrike" cap="none" normalizeH="0" baseline="0" dirty="0" smtClean="0">
                <a:ln>
                  <a:noFill/>
                </a:ln>
                <a:effectLst/>
                <a:latin typeface="NikoshBAN"/>
                <a:ea typeface="Vrinda" panose="020B0502040204020203" pitchFamily="34" charset="0"/>
              </a:rPr>
              <a:t> </a:t>
            </a:r>
            <a:r>
              <a:rPr kumimoji="0" lang="en-US" sz="4800" b="0" i="0" u="none" strike="noStrike" cap="none" normalizeH="0" baseline="0" dirty="0" err="1" smtClean="0">
                <a:ln>
                  <a:noFill/>
                </a:ln>
                <a:effectLst/>
                <a:latin typeface="NikoshBAN"/>
                <a:ea typeface="Vrinda" panose="020B0502040204020203" pitchFamily="34" charset="0"/>
              </a:rPr>
              <a:t>প্রশংসা</a:t>
            </a:r>
            <a:r>
              <a:rPr kumimoji="0" lang="en-US" sz="4800" b="0" i="0" u="none" strike="noStrike" cap="none" normalizeH="0" baseline="0" dirty="0" smtClean="0">
                <a:ln>
                  <a:noFill/>
                </a:ln>
                <a:effectLst/>
                <a:latin typeface="NikoshBAN"/>
                <a:ea typeface="Vrinda" panose="020B0502040204020203" pitchFamily="34" charset="0"/>
              </a:rPr>
              <a:t> </a:t>
            </a:r>
            <a:r>
              <a:rPr kumimoji="0" lang="en-US" sz="4800" b="0" i="0" u="none" strike="noStrike" cap="none" normalizeH="0" baseline="0" dirty="0" err="1" smtClean="0">
                <a:ln>
                  <a:noFill/>
                </a:ln>
                <a:effectLst/>
                <a:latin typeface="NikoshBAN"/>
                <a:ea typeface="Vrinda" panose="020B0502040204020203" pitchFamily="34" charset="0"/>
              </a:rPr>
              <a:t>করা</a:t>
            </a:r>
            <a:r>
              <a:rPr kumimoji="0" lang="en-US" sz="4800" b="0" i="0" u="none" strike="noStrike" cap="none" normalizeH="0" baseline="0" dirty="0" smtClean="0">
                <a:ln>
                  <a:noFill/>
                </a:ln>
                <a:effectLst/>
                <a:latin typeface="NikoshBAN"/>
                <a:ea typeface="Vrinda" panose="020B0502040204020203" pitchFamily="34" charset="0"/>
              </a:rPr>
              <a:t> </a:t>
            </a:r>
            <a:r>
              <a:rPr kumimoji="0" lang="en-US" sz="4800" b="0" i="0" u="none" strike="noStrike" cap="none" normalizeH="0" baseline="0" dirty="0" err="1" smtClean="0">
                <a:ln>
                  <a:noFill/>
                </a:ln>
                <a:effectLst/>
                <a:latin typeface="NikoshBAN"/>
                <a:ea typeface="Vrinda" panose="020B0502040204020203" pitchFamily="34" charset="0"/>
              </a:rPr>
              <a:t>বা</a:t>
            </a:r>
            <a:r>
              <a:rPr lang="en-US" sz="4800" dirty="0">
                <a:latin typeface="NikoshBAN"/>
                <a:ea typeface="Vrinda" panose="020B0502040204020203" pitchFamily="34" charset="0"/>
              </a:rPr>
              <a:t> </a:t>
            </a:r>
            <a:r>
              <a:rPr kumimoji="0" lang="en-US" sz="4800" b="0" i="0" u="none" strike="noStrike" cap="none" normalizeH="0" baseline="0" dirty="0" err="1" smtClean="0">
                <a:ln>
                  <a:noFill/>
                </a:ln>
                <a:effectLst/>
                <a:latin typeface="NikoshBAN"/>
                <a:ea typeface="Vrinda" panose="020B0502040204020203" pitchFamily="34" charset="0"/>
              </a:rPr>
              <a:t>শ্রদ্ধা</a:t>
            </a:r>
            <a:r>
              <a:rPr kumimoji="0" lang="en-US" sz="4800" b="0" i="0" u="none" strike="noStrike" cap="none" normalizeH="0" baseline="0" dirty="0" smtClean="0">
                <a:ln>
                  <a:noFill/>
                </a:ln>
                <a:effectLst/>
                <a:latin typeface="NikoshBAN"/>
                <a:ea typeface="Vrinda" panose="020B0502040204020203" pitchFamily="34" charset="0"/>
              </a:rPr>
              <a:t> </a:t>
            </a:r>
            <a:r>
              <a:rPr kumimoji="0" lang="en-US" sz="4800" b="0" i="0" u="none" strike="noStrike" cap="none" normalizeH="0" baseline="0" dirty="0" err="1" smtClean="0">
                <a:ln>
                  <a:noFill/>
                </a:ln>
                <a:effectLst/>
                <a:latin typeface="NikoshBAN"/>
                <a:ea typeface="Vrinda" panose="020B0502040204020203" pitchFamily="34" charset="0"/>
              </a:rPr>
              <a:t>করা</a:t>
            </a:r>
            <a:r>
              <a:rPr kumimoji="0" lang="en-US" sz="4800" b="0" i="0" u="none" strike="noStrike" cap="none" normalizeH="0" baseline="0" dirty="0" smtClean="0">
                <a:ln>
                  <a:noFill/>
                </a:ln>
                <a:effectLst/>
                <a:latin typeface="NikoshBAN"/>
                <a:ea typeface="Vrinda" panose="020B0502040204020203" pitchFamily="34" charset="0"/>
              </a:rPr>
              <a:t>।</a:t>
            </a:r>
            <a:endParaRPr kumimoji="0" lang="en-US" sz="3200" b="0" i="0" u="none" strike="noStrike" cap="none" normalizeH="0" baseline="0" dirty="0" smtClean="0">
              <a:ln>
                <a:noFill/>
              </a:ln>
              <a:effectLst/>
              <a:latin typeface="NikoshBAN"/>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0128" y="1300942"/>
            <a:ext cx="6331032" cy="3545378"/>
          </a:xfrm>
          <a:prstGeom prst="rect">
            <a:avLst/>
          </a:prstGeom>
        </p:spPr>
      </p:pic>
    </p:spTree>
    <p:extLst>
      <p:ext uri="{BB962C8B-B14F-4D97-AF65-F5344CB8AC3E}">
        <p14:creationId xmlns:p14="http://schemas.microsoft.com/office/powerpoint/2010/main" val="256064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
                                        </p:tgtEl>
                                        <p:attrNameLst>
                                          <p:attrName>ppt_y</p:attrName>
                                        </p:attrNameLst>
                                      </p:cBhvr>
                                      <p:tavLst>
                                        <p:tav tm="0">
                                          <p:val>
                                            <p:strVal val="#ppt_y"/>
                                          </p:val>
                                        </p:tav>
                                        <p:tav tm="100000">
                                          <p:val>
                                            <p:strVal val="#ppt_y"/>
                                          </p:val>
                                        </p:tav>
                                      </p:tavLst>
                                    </p:anim>
                                    <p:anim calcmode="lin" valueType="num">
                                      <p:cBhvr>
                                        <p:cTn id="2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8320" y="3630754"/>
            <a:ext cx="67056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defTabSz="685800" eaLnBrk="0" fontAlgn="base" hangingPunct="0">
              <a:spcBef>
                <a:spcPct val="0"/>
              </a:spcBef>
              <a:spcAft>
                <a:spcPct val="0"/>
              </a:spcAft>
              <a:defRPr>
                <a:solidFill>
                  <a:schemeClr val="tx1"/>
                </a:solidFill>
                <a:latin typeface="Arial" panose="020B0604020202020204" pitchFamily="34" charset="0"/>
              </a:defRPr>
            </a:lvl1pPr>
            <a:lvl2pPr defTabSz="685800" eaLnBrk="0" fontAlgn="base" hangingPunct="0">
              <a:spcBef>
                <a:spcPct val="0"/>
              </a:spcBef>
              <a:spcAft>
                <a:spcPct val="0"/>
              </a:spcAft>
              <a:defRPr>
                <a:solidFill>
                  <a:schemeClr val="tx1"/>
                </a:solidFill>
                <a:latin typeface="Arial" panose="020B0604020202020204" pitchFamily="34" charset="0"/>
              </a:defRPr>
            </a:lvl2pPr>
            <a:lvl3pPr defTabSz="685800" eaLnBrk="0" fontAlgn="base" hangingPunct="0">
              <a:spcBef>
                <a:spcPct val="0"/>
              </a:spcBef>
              <a:spcAft>
                <a:spcPct val="0"/>
              </a:spcAft>
              <a:defRPr>
                <a:solidFill>
                  <a:schemeClr val="tx1"/>
                </a:solidFill>
                <a:latin typeface="Arial" panose="020B0604020202020204" pitchFamily="34" charset="0"/>
              </a:defRPr>
            </a:lvl3pPr>
            <a:lvl4pPr defTabSz="685800" eaLnBrk="0" fontAlgn="base" hangingPunct="0">
              <a:spcBef>
                <a:spcPct val="0"/>
              </a:spcBef>
              <a:spcAft>
                <a:spcPct val="0"/>
              </a:spcAft>
              <a:defRPr>
                <a:solidFill>
                  <a:schemeClr val="tx1"/>
                </a:solidFill>
                <a:latin typeface="Arial" panose="020B0604020202020204" pitchFamily="34" charset="0"/>
              </a:defRPr>
            </a:lvl4pPr>
            <a:lvl5pPr defTabSz="685800" eaLnBrk="0" fontAlgn="base" hangingPunct="0">
              <a:spcBef>
                <a:spcPct val="0"/>
              </a:spcBef>
              <a:spcAft>
                <a:spcPct val="0"/>
              </a:spcAft>
              <a:defRPr>
                <a:solidFill>
                  <a:schemeClr val="tx1"/>
                </a:solidFill>
                <a:latin typeface="Arial" panose="020B0604020202020204" pitchFamily="34" charset="0"/>
              </a:defRPr>
            </a:lvl5pPr>
            <a:lvl6pPr defTabSz="685800" eaLnBrk="0" fontAlgn="base" hangingPunct="0">
              <a:spcBef>
                <a:spcPct val="0"/>
              </a:spcBef>
              <a:spcAft>
                <a:spcPct val="0"/>
              </a:spcAft>
              <a:defRPr>
                <a:solidFill>
                  <a:schemeClr val="tx1"/>
                </a:solidFill>
                <a:latin typeface="Arial" panose="020B0604020202020204" pitchFamily="34" charset="0"/>
              </a:defRPr>
            </a:lvl6pPr>
            <a:lvl7pPr defTabSz="685800" eaLnBrk="0" fontAlgn="base" hangingPunct="0">
              <a:spcBef>
                <a:spcPct val="0"/>
              </a:spcBef>
              <a:spcAft>
                <a:spcPct val="0"/>
              </a:spcAft>
              <a:defRPr>
                <a:solidFill>
                  <a:schemeClr val="tx1"/>
                </a:solidFill>
                <a:latin typeface="Arial" panose="020B0604020202020204" pitchFamily="34" charset="0"/>
              </a:defRPr>
            </a:lvl7pPr>
            <a:lvl8pPr defTabSz="685800" eaLnBrk="0" fontAlgn="base" hangingPunct="0">
              <a:spcBef>
                <a:spcPct val="0"/>
              </a:spcBef>
              <a:spcAft>
                <a:spcPct val="0"/>
              </a:spcAft>
              <a:defRPr>
                <a:solidFill>
                  <a:schemeClr val="tx1"/>
                </a:solidFill>
                <a:latin typeface="Arial" panose="020B0604020202020204" pitchFamily="34" charset="0"/>
              </a:defRPr>
            </a:lvl8pPr>
            <a:lvl9pPr defTabSz="6858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pPr>
            <a:endParaRPr lang="en-US" sz="3400" dirty="0">
              <a:latin typeface="Calibri Light" panose="020F0302020204030204" pitchFamily="34" charset="0"/>
              <a:ea typeface="Vrinda" panose="020B0502040204020203"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endParaRPr kumimoji="0" lang="en-US" sz="3400" b="0" i="0" u="none" strike="noStrike" cap="none" normalizeH="0" baseline="0" dirty="0" smtClean="0">
              <a:ln>
                <a:noFill/>
              </a:ln>
              <a:effectLst/>
              <a:latin typeface="Calibri Light" panose="020F0302020204030204" pitchFamily="34" charset="0"/>
              <a:ea typeface="Vrinda" panose="020B0502040204020203"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r>
              <a:rPr kumimoji="0" lang="en-US" sz="5400" b="0" i="0" u="none" strike="noStrike" cap="none" normalizeH="0" baseline="0" dirty="0" smtClean="0">
                <a:ln>
                  <a:noFill/>
                </a:ln>
                <a:effectLst/>
                <a:latin typeface="Calibri Light" panose="020F0302020204030204" pitchFamily="34" charset="0"/>
                <a:ea typeface="Vrinda" panose="020B0502040204020203" pitchFamily="34" charset="0"/>
              </a:rPr>
              <a:t>      </a:t>
            </a:r>
            <a:r>
              <a:rPr kumimoji="0" lang="en-US" sz="5400" b="0" i="0" u="none" strike="noStrike" cap="none" normalizeH="0" baseline="0" dirty="0" err="1" smtClean="0">
                <a:ln>
                  <a:noFill/>
                </a:ln>
                <a:effectLst/>
                <a:latin typeface="Calibri Light" panose="020F0302020204030204" pitchFamily="34" charset="0"/>
                <a:ea typeface="Vrinda" panose="020B0502040204020203" pitchFamily="34" charset="0"/>
              </a:rPr>
              <a:t>পঞ্চদেবতার</a:t>
            </a:r>
            <a:r>
              <a:rPr kumimoji="0" lang="en-US" sz="5400" b="0" i="0" u="none" strike="noStrike" cap="none" normalizeH="0" baseline="0" dirty="0" smtClean="0">
                <a:ln>
                  <a:noFill/>
                </a:ln>
                <a:effectLst/>
                <a:latin typeface="Calibri Light" panose="020F0302020204030204" pitchFamily="34" charset="0"/>
                <a:ea typeface="Vrinda" panose="020B0502040204020203" pitchFamily="34" charset="0"/>
              </a:rPr>
              <a:t> </a:t>
            </a:r>
            <a:r>
              <a:rPr kumimoji="0" lang="en-US" sz="5400" b="0" i="0" u="none" strike="noStrike" cap="none" normalizeH="0" baseline="0" dirty="0" err="1" smtClean="0">
                <a:ln>
                  <a:noFill/>
                </a:ln>
                <a:effectLst/>
                <a:latin typeface="Calibri Light" panose="020F0302020204030204" pitchFamily="34" charset="0"/>
                <a:ea typeface="Vrinda" panose="020B0502040204020203" pitchFamily="34" charset="0"/>
              </a:rPr>
              <a:t>নাম</a:t>
            </a:r>
            <a:r>
              <a:rPr kumimoji="0" lang="en-US" sz="5400" b="0" i="0" u="none" strike="noStrike" cap="none" normalizeH="0" baseline="0" dirty="0" smtClean="0">
                <a:ln>
                  <a:noFill/>
                </a:ln>
                <a:effectLst/>
                <a:latin typeface="Calibri Light" panose="020F0302020204030204" pitchFamily="34" charset="0"/>
                <a:ea typeface="Vrinda" panose="020B0502040204020203" pitchFamily="34" charset="0"/>
              </a:rPr>
              <a:t> </a:t>
            </a:r>
            <a:r>
              <a:rPr kumimoji="0" lang="en-US" sz="5400" b="0" i="0" u="none" strike="noStrike" cap="none" normalizeH="0" baseline="0" dirty="0" err="1" smtClean="0">
                <a:ln>
                  <a:noFill/>
                </a:ln>
                <a:effectLst/>
                <a:latin typeface="Calibri Light" panose="020F0302020204030204" pitchFamily="34" charset="0"/>
                <a:ea typeface="Vrinda" panose="020B0502040204020203" pitchFamily="34" charset="0"/>
              </a:rPr>
              <a:t>লিখ</a:t>
            </a:r>
            <a:r>
              <a:rPr kumimoji="0" lang="en-US" sz="5400" b="0" i="0" u="none" strike="noStrike" cap="none" normalizeH="0" baseline="0" dirty="0" smtClean="0">
                <a:ln>
                  <a:noFill/>
                </a:ln>
                <a:effectLst/>
                <a:latin typeface="Calibri Light" panose="020F0302020204030204" pitchFamily="34" charset="0"/>
                <a:ea typeface="Vrinda" panose="020B0502040204020203" pitchFamily="34" charset="0"/>
              </a:rPr>
              <a:t>।</a:t>
            </a:r>
            <a:r>
              <a:rPr kumimoji="0" lang="en-US" sz="5400" b="0" i="0" u="none" strike="noStrike" cap="none" normalizeH="0" baseline="0" dirty="0" smtClean="0">
                <a:ln>
                  <a:noFill/>
                </a:ln>
                <a:effectLst/>
                <a:latin typeface="Calibri Light" panose="020F0302020204030204" pitchFamily="34" charset="0"/>
              </a:rPr>
              <a:t/>
            </a:r>
            <a:br>
              <a:rPr kumimoji="0" lang="en-US" sz="5400" b="0" i="0" u="none" strike="noStrike" cap="none" normalizeH="0" baseline="0" dirty="0" smtClean="0">
                <a:ln>
                  <a:noFill/>
                </a:ln>
                <a:effectLst/>
                <a:latin typeface="Calibri Light" panose="020F0302020204030204" pitchFamily="34" charset="0"/>
              </a:rPr>
            </a:br>
            <a:endParaRPr kumimoji="0" lang="en-US" sz="2400" b="0" i="0" u="none" strike="noStrike" cap="none" normalizeH="0" baseline="0" dirty="0" smtClean="0">
              <a:ln>
                <a:noFill/>
              </a:ln>
              <a:effectLst/>
            </a:endParaRPr>
          </a:p>
        </p:txBody>
      </p:sp>
      <p:sp>
        <p:nvSpPr>
          <p:cNvPr id="3" name="Rounded Rectangle 2"/>
          <p:cNvSpPr/>
          <p:nvPr/>
        </p:nvSpPr>
        <p:spPr>
          <a:xfrm>
            <a:off x="4114801" y="136940"/>
            <a:ext cx="2971799"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10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rPr>
              <a:t>জোড়ায়</a:t>
            </a:r>
            <a:r>
              <a:rPr lang="en-US" sz="5400" dirty="0" smtClean="0">
                <a:ln w="0"/>
                <a:solidFill>
                  <a:schemeClr val="tx1"/>
                </a:solidFill>
                <a:effectLst>
                  <a:outerShdw blurRad="38100" dist="19050" dir="2700000" algn="tl" rotWithShape="0">
                    <a:schemeClr val="dk1">
                      <a:alpha val="40000"/>
                    </a:schemeClr>
                  </a:outerShdw>
                </a:effectLst>
                <a:latin typeface="NikoshBAN"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rPr>
              <a:t>কাজ</a:t>
            </a:r>
            <a:endParaRPr lang="en-US" sz="540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9062418" y="1295400"/>
            <a:ext cx="2779061" cy="646331"/>
          </a:xfrm>
          <a:prstGeom prst="rect">
            <a:avLst/>
          </a:prstGeom>
        </p:spPr>
        <p:txBody>
          <a:bodyPr wrap="square">
            <a:spAutoFit/>
          </a:bodyPr>
          <a:lstStyle/>
          <a:p>
            <a:pPr lvl="0" defTabSz="685800" eaLnBrk="0" fontAlgn="base" hangingPunct="0">
              <a:spcBef>
                <a:spcPct val="0"/>
              </a:spcBef>
              <a:spcAft>
                <a:spcPct val="0"/>
              </a:spcAft>
            </a:pPr>
            <a:r>
              <a:rPr lang="en-US" sz="3600" dirty="0" err="1">
                <a:latin typeface="NikoshBAN"/>
                <a:ea typeface="Vrinda" panose="020B0502040204020203" pitchFamily="34" charset="0"/>
              </a:rPr>
              <a:t>সময়ঃ</a:t>
            </a:r>
            <a:r>
              <a:rPr lang="en-US" sz="3600" dirty="0">
                <a:latin typeface="NikoshBAN"/>
                <a:ea typeface="Vrinda" panose="020B0502040204020203" pitchFamily="34" charset="0"/>
              </a:rPr>
              <a:t> ৫ </a:t>
            </a:r>
            <a:r>
              <a:rPr lang="en-US" sz="3600" dirty="0" err="1" smtClean="0">
                <a:latin typeface="NikoshBAN"/>
                <a:ea typeface="Vrinda" panose="020B0502040204020203" pitchFamily="34" charset="0"/>
              </a:rPr>
              <a:t>মিনিট</a:t>
            </a:r>
            <a:endParaRPr lang="en-US" sz="1200" dirty="0">
              <a:latin typeface="NikoshBAN"/>
            </a:endParaRPr>
          </a:p>
        </p:txBody>
      </p:sp>
      <p:grpSp>
        <p:nvGrpSpPr>
          <p:cNvPr id="8" name="Group 7"/>
          <p:cNvGrpSpPr/>
          <p:nvPr/>
        </p:nvGrpSpPr>
        <p:grpSpPr>
          <a:xfrm>
            <a:off x="794385" y="1911251"/>
            <a:ext cx="8088630" cy="1998345"/>
            <a:chOff x="794385" y="1911251"/>
            <a:chExt cx="8088630" cy="1998345"/>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385" y="1941731"/>
              <a:ext cx="2343150" cy="19526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3785" y="1956971"/>
              <a:ext cx="2343150" cy="195262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9865" y="1911251"/>
              <a:ext cx="2343150" cy="1952625"/>
            </a:xfrm>
            <a:prstGeom prst="rect">
              <a:avLst/>
            </a:prstGeom>
          </p:spPr>
        </p:pic>
      </p:grpSp>
    </p:spTree>
    <p:extLst>
      <p:ext uri="{BB962C8B-B14F-4D97-AF65-F5344CB8AC3E}">
        <p14:creationId xmlns:p14="http://schemas.microsoft.com/office/powerpoint/2010/main" val="332938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2"/>
                                        </p:tgtEl>
                                        <p:attrNameLst>
                                          <p:attrName>ppt_y</p:attrName>
                                        </p:attrNameLst>
                                      </p:cBhvr>
                                      <p:tavLst>
                                        <p:tav tm="0">
                                          <p:val>
                                            <p:strVal val="#ppt_y"/>
                                          </p:val>
                                        </p:tav>
                                        <p:tav tm="100000">
                                          <p:val>
                                            <p:strVal val="#ppt_y"/>
                                          </p:val>
                                        </p:tav>
                                      </p:tavLst>
                                    </p:anim>
                                    <p:anim calcmode="lin" valueType="num">
                                      <p:cBhvr>
                                        <p:cTn id="25"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550921" y="0"/>
            <a:ext cx="5227319"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10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rPr>
              <a:t>জোড়ায়</a:t>
            </a:r>
            <a:r>
              <a:rPr lang="en-US" sz="5400" dirty="0" smtClean="0">
                <a:ln w="0"/>
                <a:solidFill>
                  <a:schemeClr val="tx1"/>
                </a:solidFill>
                <a:effectLst>
                  <a:outerShdw blurRad="38100" dist="19050" dir="2700000" algn="tl" rotWithShape="0">
                    <a:schemeClr val="dk1">
                      <a:alpha val="40000"/>
                    </a:schemeClr>
                  </a:outerShdw>
                </a:effectLst>
                <a:latin typeface="NikoshBAN"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rPr>
              <a:t>কাজের</a:t>
            </a:r>
            <a:r>
              <a:rPr lang="en-US" sz="5400" dirty="0" smtClean="0">
                <a:ln w="0"/>
                <a:solidFill>
                  <a:schemeClr val="tx1"/>
                </a:solidFill>
                <a:effectLst>
                  <a:outerShdw blurRad="38100" dist="19050" dir="2700000" algn="tl" rotWithShape="0">
                    <a:schemeClr val="dk1">
                      <a:alpha val="40000"/>
                    </a:schemeClr>
                  </a:outerShdw>
                </a:effectLst>
                <a:latin typeface="NikoshBAN"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rPr>
              <a:t>সমাধান</a:t>
            </a:r>
            <a:endParaRPr lang="en-US" sz="5400" dirty="0">
              <a:ln w="0"/>
              <a:solidFill>
                <a:schemeClr val="tx1"/>
              </a:solidFill>
              <a:effectLst>
                <a:outerShdw blurRad="38100" dist="19050" dir="2700000" algn="tl" rotWithShape="0">
                  <a:schemeClr val="dk1">
                    <a:alpha val="40000"/>
                  </a:schemeClr>
                </a:outerShdw>
              </a:effectLst>
            </a:endParaRPr>
          </a:p>
        </p:txBody>
      </p:sp>
      <p:sp>
        <p:nvSpPr>
          <p:cNvPr id="4" name="Title 1"/>
          <p:cNvSpPr txBox="1">
            <a:spLocks/>
          </p:cNvSpPr>
          <p:nvPr/>
        </p:nvSpPr>
        <p:spPr>
          <a:xfrm>
            <a:off x="2240280" y="4709161"/>
            <a:ext cx="10515600" cy="188880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err="1" smtClean="0">
                <a:latin typeface="NikoshBAN"/>
                <a:ea typeface="Vrinda" panose="020B0502040204020203" pitchFamily="34" charset="0"/>
              </a:rPr>
              <a:t>শিব,বিষ্ণু,সূর্য,অগ্নি,ও</a:t>
            </a:r>
            <a:r>
              <a:rPr lang="en-US" sz="5400" dirty="0" smtClean="0">
                <a:latin typeface="NikoshBAN"/>
                <a:ea typeface="Vrinda" panose="020B0502040204020203" pitchFamily="34" charset="0"/>
              </a:rPr>
              <a:t> </a:t>
            </a:r>
            <a:r>
              <a:rPr lang="en-US" sz="5400" dirty="0" err="1" smtClean="0">
                <a:latin typeface="NikoshBAN"/>
                <a:ea typeface="Vrinda" panose="020B0502040204020203" pitchFamily="34" charset="0"/>
              </a:rPr>
              <a:t>কালী</a:t>
            </a:r>
            <a:r>
              <a:rPr lang="en-US" sz="5400" dirty="0" smtClean="0">
                <a:latin typeface="NikoshBAN"/>
                <a:ea typeface="Vrinda" panose="020B0502040204020203" pitchFamily="34" charset="0"/>
              </a:rPr>
              <a:t> </a:t>
            </a:r>
            <a:r>
              <a:rPr lang="en-US" sz="5400" dirty="0" err="1" smtClean="0">
                <a:latin typeface="NikoshBAN"/>
                <a:ea typeface="Vrinda" panose="020B0502040204020203" pitchFamily="34" charset="0"/>
              </a:rPr>
              <a:t>এই</a:t>
            </a:r>
            <a:r>
              <a:rPr lang="en-US" sz="5400" dirty="0" smtClean="0">
                <a:latin typeface="NikoshBAN"/>
                <a:ea typeface="Vrinda" panose="020B0502040204020203" pitchFamily="34" charset="0"/>
              </a:rPr>
              <a:t/>
            </a:r>
            <a:br>
              <a:rPr lang="en-US" sz="5400" dirty="0" smtClean="0">
                <a:latin typeface="NikoshBAN"/>
                <a:ea typeface="Vrinda" panose="020B0502040204020203" pitchFamily="34" charset="0"/>
              </a:rPr>
            </a:br>
            <a:r>
              <a:rPr lang="en-US" sz="5400" dirty="0" err="1" smtClean="0">
                <a:latin typeface="NikoshBAN"/>
                <a:ea typeface="Vrinda" panose="020B0502040204020203" pitchFamily="34" charset="0"/>
              </a:rPr>
              <a:t>পাঁচ</a:t>
            </a:r>
            <a:r>
              <a:rPr lang="en-US" sz="5400" dirty="0" smtClean="0">
                <a:latin typeface="NikoshBAN"/>
                <a:ea typeface="Vrinda" panose="020B0502040204020203" pitchFamily="34" charset="0"/>
              </a:rPr>
              <a:t> </a:t>
            </a:r>
            <a:r>
              <a:rPr lang="en-US" sz="5400" dirty="0" err="1" smtClean="0">
                <a:latin typeface="NikoshBAN"/>
                <a:ea typeface="Vrinda" panose="020B0502040204020203" pitchFamily="34" charset="0"/>
              </a:rPr>
              <a:t>জনকে</a:t>
            </a:r>
            <a:r>
              <a:rPr lang="en-US" sz="5400" dirty="0" smtClean="0">
                <a:latin typeface="NikoshBAN"/>
                <a:ea typeface="Vrinda" panose="020B0502040204020203" pitchFamily="34" charset="0"/>
              </a:rPr>
              <a:t> </a:t>
            </a:r>
            <a:r>
              <a:rPr lang="en-US" sz="5400" dirty="0" err="1" smtClean="0">
                <a:latin typeface="NikoshBAN"/>
                <a:ea typeface="Vrinda" panose="020B0502040204020203" pitchFamily="34" charset="0"/>
              </a:rPr>
              <a:t>বলা</a:t>
            </a:r>
            <a:r>
              <a:rPr lang="en-US" sz="5400" dirty="0" smtClean="0">
                <a:latin typeface="NikoshBAN"/>
                <a:ea typeface="Vrinda" panose="020B0502040204020203" pitchFamily="34" charset="0"/>
              </a:rPr>
              <a:t> </a:t>
            </a:r>
            <a:r>
              <a:rPr lang="en-US" sz="5400" dirty="0" err="1" smtClean="0">
                <a:latin typeface="NikoshBAN"/>
                <a:ea typeface="Vrinda" panose="020B0502040204020203" pitchFamily="34" charset="0"/>
              </a:rPr>
              <a:t>হয়</a:t>
            </a:r>
            <a:r>
              <a:rPr lang="en-US" sz="5400" dirty="0" smtClean="0">
                <a:latin typeface="NikoshBAN"/>
                <a:ea typeface="Vrinda" panose="020B0502040204020203" pitchFamily="34" charset="0"/>
              </a:rPr>
              <a:t> </a:t>
            </a:r>
            <a:r>
              <a:rPr lang="en-US" sz="5400" dirty="0" err="1" smtClean="0">
                <a:latin typeface="NikoshBAN"/>
                <a:ea typeface="Vrinda" panose="020B0502040204020203" pitchFamily="34" charset="0"/>
              </a:rPr>
              <a:t>পঞ্চদেবতা</a:t>
            </a:r>
            <a:r>
              <a:rPr lang="en-US" sz="5400" dirty="0" smtClean="0">
                <a:latin typeface="NikoshBAN"/>
                <a:ea typeface="Vrinda" panose="020B0502040204020203" pitchFamily="34" charset="0"/>
              </a:rPr>
              <a:t>। </a:t>
            </a:r>
            <a:r>
              <a:rPr lang="en-US" sz="4000" dirty="0" smtClean="0">
                <a:latin typeface="NikoshBAN"/>
              </a:rPr>
              <a:t/>
            </a:r>
            <a:br>
              <a:rPr lang="en-US" sz="4000" dirty="0" smtClean="0">
                <a:latin typeface="NikoshBAN"/>
              </a:rPr>
            </a:br>
            <a:endParaRPr lang="en-US" sz="5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3552" y="1285702"/>
            <a:ext cx="5446568" cy="3050078"/>
          </a:xfrm>
          <a:prstGeom prst="rect">
            <a:avLst/>
          </a:prstGeom>
        </p:spPr>
      </p:pic>
    </p:spTree>
    <p:extLst>
      <p:ext uri="{BB962C8B-B14F-4D97-AF65-F5344CB8AC3E}">
        <p14:creationId xmlns:p14="http://schemas.microsoft.com/office/powerpoint/2010/main" val="47368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56791" y="0"/>
            <a:ext cx="3467815" cy="717909"/>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4000" dirty="0" err="1" smtClean="0">
                <a:solidFill>
                  <a:schemeClr val="tx1"/>
                </a:solidFill>
              </a:rPr>
              <a:t>লক্ষীদেবীর</a:t>
            </a:r>
            <a:r>
              <a:rPr lang="en-US" sz="4000" dirty="0" smtClean="0">
                <a:solidFill>
                  <a:schemeClr val="tx1"/>
                </a:solidFill>
              </a:rPr>
              <a:t> </a:t>
            </a:r>
            <a:r>
              <a:rPr lang="en-US" sz="4000" dirty="0" err="1" smtClean="0">
                <a:solidFill>
                  <a:schemeClr val="tx1"/>
                </a:solidFill>
              </a:rPr>
              <a:t>পরিচয়</a:t>
            </a:r>
            <a:r>
              <a:rPr lang="en-US" sz="4000" dirty="0" smtClean="0">
                <a:solidFill>
                  <a:schemeClr val="tx1"/>
                </a:solidFill>
              </a:rPr>
              <a:t> </a:t>
            </a:r>
            <a:endParaRPr lang="en-US" sz="4000" dirty="0">
              <a:solidFill>
                <a:schemeClr val="tx1"/>
              </a:solidFill>
            </a:endParaRPr>
          </a:p>
        </p:txBody>
      </p:sp>
      <p:sp>
        <p:nvSpPr>
          <p:cNvPr id="7" name="Can 6"/>
          <p:cNvSpPr/>
          <p:nvPr/>
        </p:nvSpPr>
        <p:spPr>
          <a:xfrm>
            <a:off x="318448" y="3500970"/>
            <a:ext cx="11873552" cy="3357030"/>
          </a:xfrm>
          <a:prstGeom prst="can">
            <a:avLst>
              <a:gd name="adj" fmla="val 7143"/>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as-IN" sz="2800" dirty="0">
                <a:latin typeface="NikoshBAN"/>
              </a:rPr>
              <a:t>দেবী লক্ষী সম্পদ বৃদ্ধি ও সৌভাগ্যের দেবী৷ তিনি সুন্দরী ও মাধুর্য্যময় দেবী৷ তিনি পূজারীদের ধন সম্পদ দান করে থাকেন৷ দেবী লক্ষী শ্রী হিসেবে পরিচিত </a:t>
            </a:r>
            <a:r>
              <a:rPr lang="as-IN" sz="2800" dirty="0" smtClean="0">
                <a:latin typeface="NikoshBAN"/>
              </a:rPr>
              <a:t>৷</a:t>
            </a:r>
            <a:r>
              <a:rPr lang="en-US" sz="2800" dirty="0" smtClean="0">
                <a:latin typeface="NikoshBAN"/>
              </a:rPr>
              <a:t> </a:t>
            </a:r>
            <a:r>
              <a:rPr lang="as-IN" sz="2800" dirty="0" smtClean="0">
                <a:latin typeface="NikoshBAN"/>
              </a:rPr>
              <a:t>কেননা </a:t>
            </a:r>
            <a:r>
              <a:rPr lang="as-IN" sz="2800" dirty="0">
                <a:latin typeface="NikoshBAN"/>
              </a:rPr>
              <a:t>তিনি সৌন্দর্য ও স্নিগ্ধতার প্রতীক </a:t>
            </a:r>
            <a:r>
              <a:rPr lang="as-IN" sz="2800" dirty="0" smtClean="0">
                <a:latin typeface="NikoshBAN"/>
              </a:rPr>
              <a:t>৷</a:t>
            </a:r>
            <a:r>
              <a:rPr lang="en-US" sz="2800" dirty="0" smtClean="0">
                <a:latin typeface="NikoshBAN"/>
              </a:rPr>
              <a:t> </a:t>
            </a:r>
            <a:r>
              <a:rPr lang="as-IN" sz="2800" dirty="0" smtClean="0">
                <a:latin typeface="NikoshBAN"/>
              </a:rPr>
              <a:t>তিনি </a:t>
            </a:r>
            <a:r>
              <a:rPr lang="as-IN" sz="2800" dirty="0">
                <a:latin typeface="NikoshBAN"/>
              </a:rPr>
              <a:t>ভগবান বিষ্ণুর সহধর্মিনী৷ অত্যন্ত সুন্দর এবং দুই হাত বিশিষ্ট ৷তিনি পদ্ম ফুলের উপর </a:t>
            </a:r>
            <a:r>
              <a:rPr lang="as-IN" sz="2800" dirty="0" smtClean="0">
                <a:latin typeface="NikoshBAN"/>
              </a:rPr>
              <a:t>উপবি</a:t>
            </a:r>
            <a:r>
              <a:rPr lang="en-US" sz="2800" dirty="0" err="1" smtClean="0">
                <a:latin typeface="NikoshBAN"/>
              </a:rPr>
              <a:t>স্ট</a:t>
            </a:r>
            <a:r>
              <a:rPr lang="as-IN" sz="2800" dirty="0" smtClean="0">
                <a:latin typeface="NikoshBAN"/>
              </a:rPr>
              <a:t> </a:t>
            </a:r>
            <a:r>
              <a:rPr lang="as-IN" sz="2800" dirty="0">
                <a:latin typeface="NikoshBAN"/>
              </a:rPr>
              <a:t>গায়ের রঙ ধূসর সাদা উজ্জ্বল হলুদ ও নীলাভ হয়ে থাকে ৷দেবী লক্ষী সৌন্দর্যের দেবী ,সম্পদের দেবী ৷আমাদের পরিবারের উন্নতি নির্ভর করে সম্পদের উপর আর এই সম্পদ গুলোর মধ্যে রয়েছে ভূমি পশু জ্ঞান ধৈর্য সততা </a:t>
            </a:r>
            <a:r>
              <a:rPr lang="as-IN" sz="2800" dirty="0" smtClean="0">
                <a:latin typeface="NikoshBAN"/>
              </a:rPr>
              <a:t>ইত্যাদি৷</a:t>
            </a:r>
            <a:endParaRPr lang="en-US" sz="2800" dirty="0" smtClean="0">
              <a:solidFill>
                <a:schemeClr val="tx1"/>
              </a:solidFill>
              <a:latin typeface="NikoshBAN"/>
            </a:endParaRPr>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6387" y="765995"/>
            <a:ext cx="3303627" cy="2864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440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p:cTn id="16"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08" y="1237290"/>
            <a:ext cx="2779283" cy="15144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05508" y="920390"/>
            <a:ext cx="2619375" cy="174307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8299" y="1021414"/>
            <a:ext cx="2600325" cy="1762125"/>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02800" y="2832454"/>
            <a:ext cx="2699308" cy="163196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791" y="2864217"/>
            <a:ext cx="2857500" cy="1600200"/>
          </a:xfrm>
          <a:prstGeom prst="rect">
            <a:avLst/>
          </a:prstGeom>
        </p:spPr>
      </p:pic>
      <p:sp>
        <p:nvSpPr>
          <p:cNvPr id="8" name="Rounded Rectangle 7"/>
          <p:cNvSpPr/>
          <p:nvPr/>
        </p:nvSpPr>
        <p:spPr>
          <a:xfrm>
            <a:off x="4156363" y="55953"/>
            <a:ext cx="4394462" cy="841211"/>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6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5400" dirty="0" err="1" smtClean="0">
                <a:solidFill>
                  <a:schemeClr val="tx1"/>
                </a:solidFill>
              </a:rPr>
              <a:t>পূজার</a:t>
            </a:r>
            <a:r>
              <a:rPr lang="en-US" sz="5400" dirty="0" smtClean="0">
                <a:solidFill>
                  <a:schemeClr val="tx1"/>
                </a:solidFill>
              </a:rPr>
              <a:t> </a:t>
            </a:r>
            <a:r>
              <a:rPr lang="en-US" sz="5400" dirty="0" err="1" smtClean="0">
                <a:solidFill>
                  <a:schemeClr val="tx1"/>
                </a:solidFill>
              </a:rPr>
              <a:t>উপকরন</a:t>
            </a:r>
            <a:endParaRPr lang="en-US" sz="5400" dirty="0">
              <a:solidFill>
                <a:schemeClr val="tx1"/>
              </a:solidFill>
            </a:endParaRPr>
          </a:p>
        </p:txBody>
      </p:sp>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55562" y="2738330"/>
            <a:ext cx="2710720" cy="1726087"/>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791" y="4559826"/>
            <a:ext cx="2857500" cy="1743075"/>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912647" y="1138130"/>
            <a:ext cx="2847975" cy="1600200"/>
          </a:xfrm>
          <a:prstGeom prst="rect">
            <a:avLst/>
          </a:prstGeom>
        </p:spPr>
      </p:pic>
      <p:pic>
        <p:nvPicPr>
          <p:cNvPr id="13" name="Picture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921552" y="2862580"/>
            <a:ext cx="2839069" cy="1601837"/>
          </a:xfrm>
          <a:prstGeom prst="rect">
            <a:avLst/>
          </a:prstGeom>
        </p:spPr>
      </p:pic>
      <p:pic>
        <p:nvPicPr>
          <p:cNvPr id="14" name="Picture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855909" y="4559825"/>
            <a:ext cx="2904710" cy="1743075"/>
          </a:xfrm>
          <a:prstGeom prst="rect">
            <a:avLst/>
          </a:prstGeom>
        </p:spPr>
      </p:pic>
      <p:pic>
        <p:nvPicPr>
          <p:cNvPr id="15" name="Picture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977925" y="4559826"/>
            <a:ext cx="2800350" cy="1743075"/>
          </a:xfrm>
          <a:prstGeom prst="rect">
            <a:avLst/>
          </a:prstGeom>
        </p:spPr>
      </p:pic>
      <p:pic>
        <p:nvPicPr>
          <p:cNvPr id="16" name="Picture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902800" y="4555182"/>
            <a:ext cx="2699308" cy="1747718"/>
          </a:xfrm>
          <a:prstGeom prst="rect">
            <a:avLst/>
          </a:prstGeom>
        </p:spPr>
      </p:pic>
    </p:spTree>
    <p:extLst>
      <p:ext uri="{BB962C8B-B14F-4D97-AF65-F5344CB8AC3E}">
        <p14:creationId xmlns:p14="http://schemas.microsoft.com/office/powerpoint/2010/main" val="1493404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
                                        <p:tgtEl>
                                          <p:spTgt spid="8"/>
                                        </p:tgtEl>
                                      </p:cBhvr>
                                    </p:animEffect>
                                    <p:anim calcmode="lin" valueType="num">
                                      <p:cBhvr>
                                        <p:cTn id="8" dur="400" fill="hold"/>
                                        <p:tgtEl>
                                          <p:spTgt spid="8"/>
                                        </p:tgtEl>
                                        <p:attrNameLst>
                                          <p:attrName>ppt_x</p:attrName>
                                        </p:attrNameLst>
                                      </p:cBhvr>
                                      <p:tavLst>
                                        <p:tav tm="0">
                                          <p:val>
                                            <p:strVal val="#ppt_x"/>
                                          </p:val>
                                        </p:tav>
                                        <p:tav tm="100000">
                                          <p:val>
                                            <p:strVal val="#ppt_x"/>
                                          </p:val>
                                        </p:tav>
                                      </p:tavLst>
                                    </p:anim>
                                    <p:anim calcmode="lin" valueType="num">
                                      <p:cBhvr>
                                        <p:cTn id="9" dur="400" fill="hold"/>
                                        <p:tgtEl>
                                          <p:spTgt spid="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1000" fill="hold"/>
                                        <p:tgtEl>
                                          <p:spTgt spid="2"/>
                                        </p:tgtEl>
                                        <p:attrNameLst>
                                          <p:attrName>ppt_w</p:attrName>
                                        </p:attrNameLst>
                                      </p:cBhvr>
                                      <p:tavLst>
                                        <p:tav tm="0">
                                          <p:val>
                                            <p:fltVal val="0"/>
                                          </p:val>
                                        </p:tav>
                                        <p:tav tm="100000">
                                          <p:val>
                                            <p:strVal val="#ppt_w"/>
                                          </p:val>
                                        </p:tav>
                                      </p:tavLst>
                                    </p:anim>
                                    <p:anim calcmode="lin" valueType="num">
                                      <p:cBhvr>
                                        <p:cTn id="17" dur="1000" fill="hold"/>
                                        <p:tgtEl>
                                          <p:spTgt spid="2"/>
                                        </p:tgtEl>
                                        <p:attrNameLst>
                                          <p:attrName>ppt_h</p:attrName>
                                        </p:attrNameLst>
                                      </p:cBhvr>
                                      <p:tavLst>
                                        <p:tav tm="0">
                                          <p:val>
                                            <p:fltVal val="0"/>
                                          </p:val>
                                        </p:tav>
                                        <p:tav tm="100000">
                                          <p:val>
                                            <p:strVal val="#ppt_h"/>
                                          </p:val>
                                        </p:tav>
                                      </p:tavLst>
                                    </p:anim>
                                    <p:anim calcmode="lin" valueType="num">
                                      <p:cBhvr>
                                        <p:cTn id="18" dur="1000" fill="hold"/>
                                        <p:tgtEl>
                                          <p:spTgt spid="2"/>
                                        </p:tgtEl>
                                        <p:attrNameLst>
                                          <p:attrName>style.rotation</p:attrName>
                                        </p:attrNameLst>
                                      </p:cBhvr>
                                      <p:tavLst>
                                        <p:tav tm="0">
                                          <p:val>
                                            <p:fltVal val="90"/>
                                          </p:val>
                                        </p:tav>
                                        <p:tav tm="100000">
                                          <p:val>
                                            <p:fltVal val="0"/>
                                          </p:val>
                                        </p:tav>
                                      </p:tavLst>
                                    </p:anim>
                                    <p:animEffect transition="in" filter="fade">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1000" fill="hold"/>
                                        <p:tgtEl>
                                          <p:spTgt spid="4"/>
                                        </p:tgtEl>
                                        <p:attrNameLst>
                                          <p:attrName>ppt_w</p:attrName>
                                        </p:attrNameLst>
                                      </p:cBhvr>
                                      <p:tavLst>
                                        <p:tav tm="0">
                                          <p:val>
                                            <p:fltVal val="0"/>
                                          </p:val>
                                        </p:tav>
                                        <p:tav tm="100000">
                                          <p:val>
                                            <p:strVal val="#ppt_w"/>
                                          </p:val>
                                        </p:tav>
                                      </p:tavLst>
                                    </p:anim>
                                    <p:anim calcmode="lin" valueType="num">
                                      <p:cBhvr>
                                        <p:cTn id="41" dur="1000" fill="hold"/>
                                        <p:tgtEl>
                                          <p:spTgt spid="4"/>
                                        </p:tgtEl>
                                        <p:attrNameLst>
                                          <p:attrName>ppt_h</p:attrName>
                                        </p:attrNameLst>
                                      </p:cBhvr>
                                      <p:tavLst>
                                        <p:tav tm="0">
                                          <p:val>
                                            <p:fltVal val="0"/>
                                          </p:val>
                                        </p:tav>
                                        <p:tav tm="100000">
                                          <p:val>
                                            <p:strVal val="#ppt_h"/>
                                          </p:val>
                                        </p:tav>
                                      </p:tavLst>
                                    </p:anim>
                                    <p:anim calcmode="lin" valueType="num">
                                      <p:cBhvr>
                                        <p:cTn id="42" dur="1000" fill="hold"/>
                                        <p:tgtEl>
                                          <p:spTgt spid="4"/>
                                        </p:tgtEl>
                                        <p:attrNameLst>
                                          <p:attrName>style.rotation</p:attrName>
                                        </p:attrNameLst>
                                      </p:cBhvr>
                                      <p:tavLst>
                                        <p:tav tm="0">
                                          <p:val>
                                            <p:fltVal val="90"/>
                                          </p:val>
                                        </p:tav>
                                        <p:tav tm="100000">
                                          <p:val>
                                            <p:fltVal val="0"/>
                                          </p:val>
                                        </p:tav>
                                      </p:tavLst>
                                    </p:anim>
                                    <p:animEffect transition="in" filter="fade">
                                      <p:cBhvr>
                                        <p:cTn id="43" dur="10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43" presetClass="entr" presetSubtype="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
                                        <p:tgtEl>
                                          <p:spTgt spid="7"/>
                                        </p:tgtEl>
                                      </p:cBhvr>
                                    </p:animEffect>
                                    <p:anim calcmode="lin" valueType="num">
                                      <p:cBhvr>
                                        <p:cTn id="49" dur="400" fill="hold"/>
                                        <p:tgtEl>
                                          <p:spTgt spid="7"/>
                                        </p:tgtEl>
                                        <p:attrNameLst>
                                          <p:attrName>ppt_x</p:attrName>
                                        </p:attrNameLst>
                                      </p:cBhvr>
                                      <p:tavLst>
                                        <p:tav tm="0">
                                          <p:val>
                                            <p:strVal val="#ppt_x"/>
                                          </p:val>
                                        </p:tav>
                                        <p:tav tm="100000">
                                          <p:val>
                                            <p:strVal val="#ppt_x"/>
                                          </p:val>
                                        </p:tav>
                                      </p:tavLst>
                                    </p:anim>
                                    <p:anim calcmode="lin" valueType="num">
                                      <p:cBhvr>
                                        <p:cTn id="50" dur="400" fill="hold"/>
                                        <p:tgtEl>
                                          <p:spTgt spid="7"/>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fltVal val="0"/>
                                          </p:val>
                                        </p:tav>
                                        <p:tav tm="100000">
                                          <p:val>
                                            <p:strVal val="#ppt_w"/>
                                          </p:val>
                                        </p:tav>
                                      </p:tavLst>
                                    </p:anim>
                                    <p:anim calcmode="lin" valueType="num">
                                      <p:cBhvr>
                                        <p:cTn id="58" dur="1000" fill="hold"/>
                                        <p:tgtEl>
                                          <p:spTgt spid="9"/>
                                        </p:tgtEl>
                                        <p:attrNameLst>
                                          <p:attrName>ppt_h</p:attrName>
                                        </p:attrNameLst>
                                      </p:cBhvr>
                                      <p:tavLst>
                                        <p:tav tm="0">
                                          <p:val>
                                            <p:fltVal val="0"/>
                                          </p:val>
                                        </p:tav>
                                        <p:tav tm="100000">
                                          <p:val>
                                            <p:strVal val="#ppt_h"/>
                                          </p:val>
                                        </p:tav>
                                      </p:tavLst>
                                    </p:anim>
                                    <p:anim calcmode="lin" valueType="num">
                                      <p:cBhvr>
                                        <p:cTn id="59" dur="1000" fill="hold"/>
                                        <p:tgtEl>
                                          <p:spTgt spid="9"/>
                                        </p:tgtEl>
                                        <p:attrNameLst>
                                          <p:attrName>style.rotation</p:attrName>
                                        </p:attrNameLst>
                                      </p:cBhvr>
                                      <p:tavLst>
                                        <p:tav tm="0">
                                          <p:val>
                                            <p:fltVal val="90"/>
                                          </p:val>
                                        </p:tav>
                                        <p:tav tm="100000">
                                          <p:val>
                                            <p:fltVal val="0"/>
                                          </p:val>
                                        </p:tav>
                                      </p:tavLst>
                                    </p:anim>
                                    <p:animEffect transition="in" filter="fade">
                                      <p:cBhvr>
                                        <p:cTn id="60" dur="10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1000" fill="hold"/>
                                        <p:tgtEl>
                                          <p:spTgt spid="13"/>
                                        </p:tgtEl>
                                        <p:attrNameLst>
                                          <p:attrName>ppt_w</p:attrName>
                                        </p:attrNameLst>
                                      </p:cBhvr>
                                      <p:tavLst>
                                        <p:tav tm="0">
                                          <p:val>
                                            <p:fltVal val="0"/>
                                          </p:val>
                                        </p:tav>
                                        <p:tav tm="100000">
                                          <p:val>
                                            <p:strVal val="#ppt_w"/>
                                          </p:val>
                                        </p:tav>
                                      </p:tavLst>
                                    </p:anim>
                                    <p:anim calcmode="lin" valueType="num">
                                      <p:cBhvr>
                                        <p:cTn id="66" dur="1000" fill="hold"/>
                                        <p:tgtEl>
                                          <p:spTgt spid="13"/>
                                        </p:tgtEl>
                                        <p:attrNameLst>
                                          <p:attrName>ppt_h</p:attrName>
                                        </p:attrNameLst>
                                      </p:cBhvr>
                                      <p:tavLst>
                                        <p:tav tm="0">
                                          <p:val>
                                            <p:fltVal val="0"/>
                                          </p:val>
                                        </p:tav>
                                        <p:tav tm="100000">
                                          <p:val>
                                            <p:strVal val="#ppt_h"/>
                                          </p:val>
                                        </p:tav>
                                      </p:tavLst>
                                    </p:anim>
                                    <p:anim calcmode="lin" valueType="num">
                                      <p:cBhvr>
                                        <p:cTn id="67" dur="1000" fill="hold"/>
                                        <p:tgtEl>
                                          <p:spTgt spid="13"/>
                                        </p:tgtEl>
                                        <p:attrNameLst>
                                          <p:attrName>style.rotation</p:attrName>
                                        </p:attrNameLst>
                                      </p:cBhvr>
                                      <p:tavLst>
                                        <p:tav tm="0">
                                          <p:val>
                                            <p:fltVal val="90"/>
                                          </p:val>
                                        </p:tav>
                                        <p:tav tm="100000">
                                          <p:val>
                                            <p:fltVal val="0"/>
                                          </p:val>
                                        </p:tav>
                                      </p:tavLst>
                                    </p:anim>
                                    <p:animEffect transition="in" filter="fade">
                                      <p:cBhvr>
                                        <p:cTn id="68" dur="10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p:cTn id="73" dur="1000" fill="hold"/>
                                        <p:tgtEl>
                                          <p:spTgt spid="6"/>
                                        </p:tgtEl>
                                        <p:attrNameLst>
                                          <p:attrName>ppt_w</p:attrName>
                                        </p:attrNameLst>
                                      </p:cBhvr>
                                      <p:tavLst>
                                        <p:tav tm="0">
                                          <p:val>
                                            <p:fltVal val="0"/>
                                          </p:val>
                                        </p:tav>
                                        <p:tav tm="100000">
                                          <p:val>
                                            <p:strVal val="#ppt_w"/>
                                          </p:val>
                                        </p:tav>
                                      </p:tavLst>
                                    </p:anim>
                                    <p:anim calcmode="lin" valueType="num">
                                      <p:cBhvr>
                                        <p:cTn id="74" dur="1000" fill="hold"/>
                                        <p:tgtEl>
                                          <p:spTgt spid="6"/>
                                        </p:tgtEl>
                                        <p:attrNameLst>
                                          <p:attrName>ppt_h</p:attrName>
                                        </p:attrNameLst>
                                      </p:cBhvr>
                                      <p:tavLst>
                                        <p:tav tm="0">
                                          <p:val>
                                            <p:fltVal val="0"/>
                                          </p:val>
                                        </p:tav>
                                        <p:tav tm="100000">
                                          <p:val>
                                            <p:strVal val="#ppt_h"/>
                                          </p:val>
                                        </p:tav>
                                      </p:tavLst>
                                    </p:anim>
                                    <p:anim calcmode="lin" valueType="num">
                                      <p:cBhvr>
                                        <p:cTn id="75" dur="1000" fill="hold"/>
                                        <p:tgtEl>
                                          <p:spTgt spid="6"/>
                                        </p:tgtEl>
                                        <p:attrNameLst>
                                          <p:attrName>style.rotation</p:attrName>
                                        </p:attrNameLst>
                                      </p:cBhvr>
                                      <p:tavLst>
                                        <p:tav tm="0">
                                          <p:val>
                                            <p:fltVal val="90"/>
                                          </p:val>
                                        </p:tav>
                                        <p:tav tm="100000">
                                          <p:val>
                                            <p:fltVal val="0"/>
                                          </p:val>
                                        </p:tav>
                                      </p:tavLst>
                                    </p:anim>
                                    <p:animEffect transition="in" filter="fade">
                                      <p:cBhvr>
                                        <p:cTn id="76" dur="1000"/>
                                        <p:tgtEl>
                                          <p:spTgt spid="6"/>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nodeType="click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1000" fill="hold"/>
                                        <p:tgtEl>
                                          <p:spTgt spid="11"/>
                                        </p:tgtEl>
                                        <p:attrNameLst>
                                          <p:attrName>ppt_w</p:attrName>
                                        </p:attrNameLst>
                                      </p:cBhvr>
                                      <p:tavLst>
                                        <p:tav tm="0">
                                          <p:val>
                                            <p:fltVal val="0"/>
                                          </p:val>
                                        </p:tav>
                                        <p:tav tm="100000">
                                          <p:val>
                                            <p:strVal val="#ppt_w"/>
                                          </p:val>
                                        </p:tav>
                                      </p:tavLst>
                                    </p:anim>
                                    <p:anim calcmode="lin" valueType="num">
                                      <p:cBhvr>
                                        <p:cTn id="82" dur="1000" fill="hold"/>
                                        <p:tgtEl>
                                          <p:spTgt spid="11"/>
                                        </p:tgtEl>
                                        <p:attrNameLst>
                                          <p:attrName>ppt_h</p:attrName>
                                        </p:attrNameLst>
                                      </p:cBhvr>
                                      <p:tavLst>
                                        <p:tav tm="0">
                                          <p:val>
                                            <p:fltVal val="0"/>
                                          </p:val>
                                        </p:tav>
                                        <p:tav tm="100000">
                                          <p:val>
                                            <p:strVal val="#ppt_h"/>
                                          </p:val>
                                        </p:tav>
                                      </p:tavLst>
                                    </p:anim>
                                    <p:anim calcmode="lin" valueType="num">
                                      <p:cBhvr>
                                        <p:cTn id="83" dur="1000" fill="hold"/>
                                        <p:tgtEl>
                                          <p:spTgt spid="11"/>
                                        </p:tgtEl>
                                        <p:attrNameLst>
                                          <p:attrName>style.rotation</p:attrName>
                                        </p:attrNameLst>
                                      </p:cBhvr>
                                      <p:tavLst>
                                        <p:tav tm="0">
                                          <p:val>
                                            <p:fltVal val="90"/>
                                          </p:val>
                                        </p:tav>
                                        <p:tav tm="100000">
                                          <p:val>
                                            <p:fltVal val="0"/>
                                          </p:val>
                                        </p:tav>
                                      </p:tavLst>
                                    </p:anim>
                                    <p:animEffect transition="in" filter="fade">
                                      <p:cBhvr>
                                        <p:cTn id="84" dur="1000"/>
                                        <p:tgtEl>
                                          <p:spTgt spid="11"/>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nodeType="clickEffect">
                                  <p:stCondLst>
                                    <p:cond delay="0"/>
                                  </p:stCondLst>
                                  <p:childTnLst>
                                    <p:set>
                                      <p:cBhvr>
                                        <p:cTn id="88" dur="1" fill="hold">
                                          <p:stCondLst>
                                            <p:cond delay="0"/>
                                          </p:stCondLst>
                                        </p:cTn>
                                        <p:tgtEl>
                                          <p:spTgt spid="15"/>
                                        </p:tgtEl>
                                        <p:attrNameLst>
                                          <p:attrName>style.visibility</p:attrName>
                                        </p:attrNameLst>
                                      </p:cBhvr>
                                      <p:to>
                                        <p:strVal val="visible"/>
                                      </p:to>
                                    </p:set>
                                    <p:anim calcmode="lin" valueType="num">
                                      <p:cBhvr>
                                        <p:cTn id="89" dur="1000" fill="hold"/>
                                        <p:tgtEl>
                                          <p:spTgt spid="15"/>
                                        </p:tgtEl>
                                        <p:attrNameLst>
                                          <p:attrName>ppt_w</p:attrName>
                                        </p:attrNameLst>
                                      </p:cBhvr>
                                      <p:tavLst>
                                        <p:tav tm="0">
                                          <p:val>
                                            <p:fltVal val="0"/>
                                          </p:val>
                                        </p:tav>
                                        <p:tav tm="100000">
                                          <p:val>
                                            <p:strVal val="#ppt_w"/>
                                          </p:val>
                                        </p:tav>
                                      </p:tavLst>
                                    </p:anim>
                                    <p:anim calcmode="lin" valueType="num">
                                      <p:cBhvr>
                                        <p:cTn id="90" dur="1000" fill="hold"/>
                                        <p:tgtEl>
                                          <p:spTgt spid="15"/>
                                        </p:tgtEl>
                                        <p:attrNameLst>
                                          <p:attrName>ppt_h</p:attrName>
                                        </p:attrNameLst>
                                      </p:cBhvr>
                                      <p:tavLst>
                                        <p:tav tm="0">
                                          <p:val>
                                            <p:fltVal val="0"/>
                                          </p:val>
                                        </p:tav>
                                        <p:tav tm="100000">
                                          <p:val>
                                            <p:strVal val="#ppt_h"/>
                                          </p:val>
                                        </p:tav>
                                      </p:tavLst>
                                    </p:anim>
                                    <p:anim calcmode="lin" valueType="num">
                                      <p:cBhvr>
                                        <p:cTn id="91" dur="1000" fill="hold"/>
                                        <p:tgtEl>
                                          <p:spTgt spid="15"/>
                                        </p:tgtEl>
                                        <p:attrNameLst>
                                          <p:attrName>style.rotation</p:attrName>
                                        </p:attrNameLst>
                                      </p:cBhvr>
                                      <p:tavLst>
                                        <p:tav tm="0">
                                          <p:val>
                                            <p:fltVal val="90"/>
                                          </p:val>
                                        </p:tav>
                                        <p:tav tm="100000">
                                          <p:val>
                                            <p:fltVal val="0"/>
                                          </p:val>
                                        </p:tav>
                                      </p:tavLst>
                                    </p:anim>
                                    <p:animEffect transition="in" filter="fade">
                                      <p:cBhvr>
                                        <p:cTn id="92" dur="10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43" presetClass="entr" presetSubtype="0" fill="hold"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fade">
                                      <p:cBhvr>
                                        <p:cTn id="97" dur="100"/>
                                        <p:tgtEl>
                                          <p:spTgt spid="14"/>
                                        </p:tgtEl>
                                      </p:cBhvr>
                                    </p:animEffect>
                                    <p:anim calcmode="lin" valueType="num">
                                      <p:cBhvr>
                                        <p:cTn id="98" dur="400" fill="hold"/>
                                        <p:tgtEl>
                                          <p:spTgt spid="14"/>
                                        </p:tgtEl>
                                        <p:attrNameLst>
                                          <p:attrName>ppt_x</p:attrName>
                                        </p:attrNameLst>
                                      </p:cBhvr>
                                      <p:tavLst>
                                        <p:tav tm="0">
                                          <p:val>
                                            <p:strVal val="#ppt_x"/>
                                          </p:val>
                                        </p:tav>
                                        <p:tav tm="100000">
                                          <p:val>
                                            <p:strVal val="#ppt_x"/>
                                          </p:val>
                                        </p:tav>
                                      </p:tavLst>
                                    </p:anim>
                                    <p:anim calcmode="lin" valueType="num">
                                      <p:cBhvr>
                                        <p:cTn id="99" dur="400" fill="hold"/>
                                        <p:tgtEl>
                                          <p:spTgt spid="14"/>
                                        </p:tgtEl>
                                        <p:attrNameLst>
                                          <p:attrName>ppt_y</p:attrName>
                                        </p:attrNameLst>
                                      </p:cBhvr>
                                      <p:tavLst>
                                        <p:tav tm="0">
                                          <p:val>
                                            <p:strVal val="#ppt_y+0.31"/>
                                          </p:val>
                                        </p:tav>
                                        <p:tav tm="100000">
                                          <p:val>
                                            <p:strVal val="#ppt_y+0.31"/>
                                          </p:val>
                                        </p:tav>
                                      </p:tavLst>
                                    </p:anim>
                                    <p:anim calcmode="lin" valueType="num">
                                      <p:cBhvr>
                                        <p:cTn id="100"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1"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37" presetClass="entr" presetSubtype="0" fill="hold" nodeType="click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fade">
                                      <p:cBhvr>
                                        <p:cTn id="106" dur="1000"/>
                                        <p:tgtEl>
                                          <p:spTgt spid="16"/>
                                        </p:tgtEl>
                                      </p:cBhvr>
                                    </p:animEffect>
                                    <p:anim calcmode="lin" valueType="num">
                                      <p:cBhvr>
                                        <p:cTn id="107" dur="1000" fill="hold"/>
                                        <p:tgtEl>
                                          <p:spTgt spid="16"/>
                                        </p:tgtEl>
                                        <p:attrNameLst>
                                          <p:attrName>ppt_x</p:attrName>
                                        </p:attrNameLst>
                                      </p:cBhvr>
                                      <p:tavLst>
                                        <p:tav tm="0">
                                          <p:val>
                                            <p:strVal val="#ppt_x"/>
                                          </p:val>
                                        </p:tav>
                                        <p:tav tm="100000">
                                          <p:val>
                                            <p:strVal val="#ppt_x"/>
                                          </p:val>
                                        </p:tav>
                                      </p:tavLst>
                                    </p:anim>
                                    <p:anim calcmode="lin" valueType="num">
                                      <p:cBhvr>
                                        <p:cTn id="108" dur="900" decel="100000" fill="hold"/>
                                        <p:tgtEl>
                                          <p:spTgt spid="16"/>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640172" y="99526"/>
            <a:ext cx="4552266" cy="841211"/>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6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5400" dirty="0" err="1" smtClean="0">
                <a:solidFill>
                  <a:schemeClr val="tx1"/>
                </a:solidFill>
              </a:rPr>
              <a:t>পূজার</a:t>
            </a:r>
            <a:r>
              <a:rPr lang="en-US" sz="5400" dirty="0" smtClean="0">
                <a:solidFill>
                  <a:schemeClr val="tx1"/>
                </a:solidFill>
              </a:rPr>
              <a:t> </a:t>
            </a:r>
            <a:r>
              <a:rPr lang="en-US" sz="5400" dirty="0" err="1" smtClean="0">
                <a:solidFill>
                  <a:schemeClr val="tx1"/>
                </a:solidFill>
              </a:rPr>
              <a:t>উপকরন</a:t>
            </a:r>
            <a:endParaRPr lang="en-US" sz="5400" dirty="0">
              <a:solidFill>
                <a:schemeClr val="tx1"/>
              </a:solidFill>
            </a:endParaRPr>
          </a:p>
        </p:txBody>
      </p:sp>
      <p:sp>
        <p:nvSpPr>
          <p:cNvPr id="3" name="Can 2"/>
          <p:cNvSpPr/>
          <p:nvPr/>
        </p:nvSpPr>
        <p:spPr>
          <a:xfrm>
            <a:off x="600502" y="1187355"/>
            <a:ext cx="10631606" cy="5554637"/>
          </a:xfrm>
          <a:prstGeom prst="can">
            <a:avLst>
              <a:gd name="adj" fmla="val 7143"/>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as-IN" sz="4000" b="1" dirty="0"/>
              <a:t>পূজার উপকরণ</a:t>
            </a:r>
            <a:r>
              <a:rPr lang="as-IN" sz="4000" dirty="0"/>
              <a:t> তত্ত্ব: </a:t>
            </a:r>
            <a:r>
              <a:rPr lang="as-IN" sz="4000" b="1" dirty="0"/>
              <a:t>পূজার উপকরণ</a:t>
            </a:r>
            <a:r>
              <a:rPr lang="as-IN" sz="4000" dirty="0"/>
              <a:t> পঞ্চবিধ,দশবিধ এবং ষোড়শবিধ। মহাপূজা মানে ষোড়শাপচার । উপাচারগুলি হল--- আসন,স্বাগত,পাদ্য, অর্ঘ্য, আচমনীয়, মধুপর্ক, পুনরাচমন, স্নান, বস্ত্র, অলঙ্কার, গন্ধ, পুষ্প, ধূপ, দীপ, নৈবেদ্য ও পুনরাচমন।</a:t>
            </a:r>
            <a:r>
              <a:rPr lang="en-US" sz="4000" dirty="0" smtClean="0">
                <a:ln w="0"/>
                <a:solidFill>
                  <a:schemeClr val="tx1"/>
                </a:solidFill>
                <a:effectLst>
                  <a:outerShdw blurRad="38100" dist="19050" dir="2700000" algn="tl" rotWithShape="0">
                    <a:schemeClr val="dk1">
                      <a:alpha val="40000"/>
                    </a:schemeClr>
                  </a:outerShdw>
                </a:effectLst>
              </a:rPr>
              <a:t>।</a:t>
            </a:r>
            <a:endParaRPr lang="en-US" sz="4000" dirty="0">
              <a:solidFill>
                <a:schemeClr val="bg2"/>
              </a:solidFill>
            </a:endParaRPr>
          </a:p>
        </p:txBody>
      </p:sp>
    </p:spTree>
    <p:extLst>
      <p:ext uri="{BB962C8B-B14F-4D97-AF65-F5344CB8AC3E}">
        <p14:creationId xmlns:p14="http://schemas.microsoft.com/office/powerpoint/2010/main" val="35692578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edge">
                                      <p:cBhvr>
                                        <p:cTn id="16" dur="2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318448" y="2825679"/>
            <a:ext cx="11873552" cy="4067031"/>
          </a:xfrm>
          <a:prstGeom prst="can">
            <a:avLst>
              <a:gd name="adj" fmla="val 7143"/>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as-IN" sz="2400" dirty="0"/>
              <a:t>লক্ষী পূজার পদ্ধতি---- যেকোনো পূজা করতে পূজা বিধি অনুসরণ করতে হয় ৷লক্ষ্মী পূজার পদ্ধতি হিসেবে শুদ্ধ আসনে বসে </a:t>
            </a:r>
            <a:r>
              <a:rPr lang="as-IN" sz="2400" dirty="0" smtClean="0"/>
              <a:t>আচমন </a:t>
            </a:r>
            <a:r>
              <a:rPr lang="as-IN" sz="2400" dirty="0"/>
              <a:t>থেকে শুরু করে পঞ্চ দেবতার পূজা করতে হয৷অতঃপর লক্ষী ধ্যান করে বিভিন্ন উপকরণ দিয়ে দেবী লক্ষী পূজা করা হয৷লক্ষ্মীপূজো পঞ্চ উপাচার দশ উপাচার আলাদা 16 উপাচার এ করা হয়ে থাকে৷ পূজার মৌলিক নীতি হিসেবে লক্ষীর ধ্যান পূজা ,মন্ত্র পাঠ ,পুষ্পাঞ্জলি প্রদান ও প্রণাম মন্ত্র পাঠ করতে হয় ৷অবশেষে বিসর্জন দিতে হয় ৷সাধারণত প্রতি বৃহস্পতিবার লক্ষ্মী পূজা করা হয় ৷লক্ষী পুজা ই লক্ষীর পাঁচালী পড়া হয৷ আশ্বিন মাসের শুক্লপক্ষের পূর্ণিমা তিথিতে বিশেষভাবে লক্ষী পূজা করা হয৷এই লক্ষ্মী পূজা কোজাগরী লক্ষ্মী পূজা নামে পরিচিত৷ প্রতিটি হিন্দু পরিবারের লক্ষী পূজা করা হয় ৷প্রতি সপ্তাহের বৃহষ্পতিবারে এবং আশ্বিন মাসের শুক্লপক্ষের পূর্ণিমা তিথিতে বিশেষ আয়োজন এর মাধ্যমে লক্ষী পূজা করা হয় ৷</a:t>
            </a:r>
            <a:endParaRPr lang="en-US" sz="2400" dirty="0" smtClean="0">
              <a:solidFill>
                <a:schemeClr val="tx1"/>
              </a:solidFill>
            </a:endParaRPr>
          </a:p>
        </p:txBody>
      </p:sp>
      <p:sp>
        <p:nvSpPr>
          <p:cNvPr id="3" name="Rounded Rectangle 2"/>
          <p:cNvSpPr/>
          <p:nvPr/>
        </p:nvSpPr>
        <p:spPr>
          <a:xfrm>
            <a:off x="4370622" y="27710"/>
            <a:ext cx="3486321" cy="637309"/>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5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2800" dirty="0" err="1" smtClean="0">
                <a:solidFill>
                  <a:schemeClr val="tx1"/>
                </a:solidFill>
              </a:rPr>
              <a:t>লক্ষীদেবীর</a:t>
            </a:r>
            <a:r>
              <a:rPr lang="en-US" sz="2800" dirty="0" smtClean="0">
                <a:solidFill>
                  <a:schemeClr val="tx1"/>
                </a:solidFill>
              </a:rPr>
              <a:t> </a:t>
            </a:r>
            <a:r>
              <a:rPr lang="en-US" sz="2800" dirty="0" err="1" smtClean="0">
                <a:solidFill>
                  <a:schemeClr val="tx1"/>
                </a:solidFill>
              </a:rPr>
              <a:t>পূজাপদ্ধতি</a:t>
            </a:r>
            <a:r>
              <a:rPr lang="en-US" sz="2800" dirty="0" smtClean="0">
                <a:solidFill>
                  <a:schemeClr val="tx1"/>
                </a:solidFill>
              </a:rPr>
              <a:t> </a:t>
            </a:r>
            <a:endParaRPr lang="en-US" sz="2800" dirty="0">
              <a:solidFill>
                <a:schemeClr val="tx1"/>
              </a:solidFill>
            </a:endParaRPr>
          </a:p>
        </p:txBody>
      </p:sp>
      <p:sp>
        <p:nvSpPr>
          <p:cNvPr id="4" name="Rectangle 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5132388" y="7242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n-IN" sz="1500" b="0" i="0" u="none" strike="noStrike" cap="none" normalizeH="0" baseline="0" smtClean="0">
                <a:ln>
                  <a:noFill/>
                </a:ln>
                <a:solidFill>
                  <a:srgbClr val="000000"/>
                </a:solidFill>
                <a:effectLst/>
                <a:latin typeface="Shonar_bangla"/>
                <a:cs typeface="Vrinda" panose="020B0502040204020203" pitchFamily="34" charset="0"/>
              </a:rPr>
              <a:t>ধন ও সৌভাগ্যের দেবী মা লক্ষ্মী। অবাঙালিদের মধ্যে লক্ষ্মীপূজার রেওয়াজ কালীপূজা বা দিওয়ালির দিনে। কিন্তু বাঙালির ঘরে ঘরে মা লক্ষ্মী পূজিতা হন দেবীপক্ষের শেষের এই পূর্ণিমাতে। ভারতের পশ্চিমবঙ্গে এবং বাংলাদেশে কোজাগরী লক্ষ্মীপূজার চল রয়েছে। তবে রীতিতে ফারাক রয়েছে দুই বাংলার। পশ্চিমবঙ্গে পূজা হয় মূলত মাটির প্রতিমায়</a:t>
            </a:r>
            <a:r>
              <a:rPr kumimoji="0" lang="en-US" sz="1500" b="0" i="0" u="none" strike="noStrike" cap="none" normalizeH="0" baseline="0" smtClean="0">
                <a:ln>
                  <a:noFill/>
                </a:ln>
                <a:solidFill>
                  <a:srgbClr val="000000"/>
                </a:solidFill>
                <a:effectLst/>
                <a:latin typeface="Shonar_bangla"/>
                <a:cs typeface="Vrinda" panose="020B0502040204020203" pitchFamily="34" charset="0"/>
              </a:rPr>
              <a:t>, </a:t>
            </a:r>
            <a:r>
              <a:rPr kumimoji="0" lang="bn-IN" sz="1500" b="0" i="0" u="none" strike="noStrike" cap="none" normalizeH="0" baseline="0" smtClean="0">
                <a:ln>
                  <a:noFill/>
                </a:ln>
                <a:solidFill>
                  <a:srgbClr val="000000"/>
                </a:solidFill>
                <a:effectLst/>
                <a:latin typeface="Shonar_bangla"/>
                <a:cs typeface="Vrinda" panose="020B0502040204020203" pitchFamily="34" charset="0"/>
              </a:rPr>
              <a:t>কিন্তু বাংলাদেশে প্রধানত সরায় এঁকে লক্ষ্মীর পূজা করা হয়</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51495" y="665019"/>
            <a:ext cx="3632007" cy="237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7624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156363" y="55953"/>
            <a:ext cx="4394462" cy="841211"/>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6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5400" dirty="0" err="1" smtClean="0">
                <a:solidFill>
                  <a:schemeClr val="tx1"/>
                </a:solidFill>
              </a:rPr>
              <a:t>লক্ষীদেবীর</a:t>
            </a:r>
            <a:r>
              <a:rPr lang="en-US" sz="5400" dirty="0" smtClean="0">
                <a:solidFill>
                  <a:schemeClr val="tx1"/>
                </a:solidFill>
              </a:rPr>
              <a:t> </a:t>
            </a:r>
            <a:r>
              <a:rPr lang="en-US" sz="5400" dirty="0" err="1" smtClean="0">
                <a:solidFill>
                  <a:schemeClr val="tx1"/>
                </a:solidFill>
              </a:rPr>
              <a:t>প্রণাম</a:t>
            </a:r>
            <a:r>
              <a:rPr lang="en-US" sz="5400" dirty="0" smtClean="0">
                <a:solidFill>
                  <a:schemeClr val="tx1"/>
                </a:solidFill>
              </a:rPr>
              <a:t> </a:t>
            </a:r>
            <a:r>
              <a:rPr lang="en-US" sz="5400" dirty="0" err="1" smtClean="0">
                <a:solidFill>
                  <a:schemeClr val="tx1"/>
                </a:solidFill>
              </a:rPr>
              <a:t>মন্ত্র</a:t>
            </a:r>
            <a:endParaRPr lang="en-US" sz="5400" dirty="0">
              <a:solidFill>
                <a:schemeClr val="tx1"/>
              </a:solidFill>
            </a:endParaRPr>
          </a:p>
        </p:txBody>
      </p:sp>
      <p:sp>
        <p:nvSpPr>
          <p:cNvPr id="3" name="Can 2"/>
          <p:cNvSpPr/>
          <p:nvPr/>
        </p:nvSpPr>
        <p:spPr>
          <a:xfrm>
            <a:off x="304800" y="3520440"/>
            <a:ext cx="10927308" cy="3221552"/>
          </a:xfrm>
          <a:prstGeom prst="can">
            <a:avLst>
              <a:gd name="adj" fmla="val 1889"/>
            </a:avLst>
          </a:prstGeom>
        </p:spPr>
        <p:style>
          <a:lnRef idx="2">
            <a:schemeClr val="accent5"/>
          </a:lnRef>
          <a:fillRef idx="1">
            <a:schemeClr val="lt1"/>
          </a:fillRef>
          <a:effectRef idx="0">
            <a:schemeClr val="accent5"/>
          </a:effectRef>
          <a:fontRef idx="minor">
            <a:schemeClr val="dk1"/>
          </a:fontRef>
        </p:style>
        <p:txBody>
          <a:bodyPr rtlCol="0" anchor="ctr"/>
          <a:lstStyle/>
          <a:p>
            <a:pPr fontAlgn="base"/>
            <a:endParaRPr lang="en-US" sz="3200" dirty="0" smtClean="0">
              <a:latin typeface="NikoshBAN"/>
            </a:endParaRPr>
          </a:p>
          <a:p>
            <a:pPr fontAlgn="base"/>
            <a:endParaRPr lang="en-US" sz="3200" dirty="0" smtClean="0">
              <a:latin typeface="NikoshBAN"/>
            </a:endParaRPr>
          </a:p>
          <a:p>
            <a:pPr fontAlgn="base"/>
            <a:endParaRPr lang="en-US" sz="1400" dirty="0" smtClean="0">
              <a:latin typeface="NikoshBAN"/>
            </a:endParaRPr>
          </a:p>
          <a:p>
            <a:pPr fontAlgn="base"/>
            <a:r>
              <a:rPr lang="as-IN" sz="2800" dirty="0" smtClean="0">
                <a:latin typeface="NikoshBAN"/>
              </a:rPr>
              <a:t>লক্ষীদেবীর </a:t>
            </a:r>
            <a:r>
              <a:rPr lang="as-IN" sz="2800" dirty="0">
                <a:latin typeface="NikoshBAN"/>
              </a:rPr>
              <a:t>প্রনাম মন্ত্র </a:t>
            </a:r>
            <a:r>
              <a:rPr lang="as-IN" sz="2800" dirty="0" smtClean="0">
                <a:latin typeface="NikoshBAN"/>
              </a:rPr>
              <a:t>– </a:t>
            </a:r>
            <a:endParaRPr lang="en-US" sz="2800" dirty="0" smtClean="0">
              <a:latin typeface="NikoshBAN"/>
            </a:endParaRPr>
          </a:p>
          <a:p>
            <a:pPr fontAlgn="base"/>
            <a:r>
              <a:rPr lang="en-US" sz="2800" dirty="0" smtClean="0">
                <a:latin typeface="NikoshBAN"/>
              </a:rPr>
              <a:t>              </a:t>
            </a:r>
            <a:r>
              <a:rPr lang="as-IN" sz="2800" dirty="0" smtClean="0">
                <a:latin typeface="NikoshBAN"/>
              </a:rPr>
              <a:t>ওঁ </a:t>
            </a:r>
            <a:r>
              <a:rPr lang="as-IN" sz="2800" dirty="0">
                <a:latin typeface="NikoshBAN"/>
              </a:rPr>
              <a:t>বিশ্বরূপস্য ভার্যাসি পদ্মে পদ্মালয়ে শুভে সর্বতঃ </a:t>
            </a:r>
            <a:endParaRPr lang="en-US" sz="2800" dirty="0" smtClean="0">
              <a:latin typeface="NikoshBAN"/>
            </a:endParaRPr>
          </a:p>
          <a:p>
            <a:pPr fontAlgn="base"/>
            <a:r>
              <a:rPr lang="en-US" sz="2800" dirty="0">
                <a:latin typeface="NikoshBAN"/>
              </a:rPr>
              <a:t> </a:t>
            </a:r>
            <a:r>
              <a:rPr lang="en-US" sz="2800" dirty="0" smtClean="0">
                <a:latin typeface="NikoshBAN"/>
              </a:rPr>
              <a:t>               </a:t>
            </a:r>
            <a:r>
              <a:rPr lang="as-IN" sz="2800" dirty="0" smtClean="0">
                <a:latin typeface="NikoshBAN"/>
              </a:rPr>
              <a:t>পাহি </a:t>
            </a:r>
            <a:r>
              <a:rPr lang="as-IN" sz="2800" dirty="0">
                <a:latin typeface="NikoshBAN"/>
              </a:rPr>
              <a:t>মাং দেবী মহালক্ষী নমোহস্তুতে৷৷ </a:t>
            </a:r>
            <a:endParaRPr lang="en-US" sz="2800" dirty="0" smtClean="0">
              <a:latin typeface="NikoshBAN"/>
            </a:endParaRPr>
          </a:p>
          <a:p>
            <a:pPr fontAlgn="base"/>
            <a:endParaRPr lang="en-US" sz="2800" dirty="0" smtClean="0">
              <a:latin typeface="NikoshBAN"/>
            </a:endParaRPr>
          </a:p>
          <a:p>
            <a:pPr fontAlgn="base"/>
            <a:r>
              <a:rPr lang="as-IN" sz="2800" dirty="0" smtClean="0">
                <a:latin typeface="NikoshBAN"/>
              </a:rPr>
              <a:t>সরলার্থ-</a:t>
            </a:r>
            <a:r>
              <a:rPr lang="as-IN" sz="2800" dirty="0">
                <a:latin typeface="NikoshBAN"/>
              </a:rPr>
              <a:t>-- হে দেবী কল্যাণী বিশ্বরূপ শ্রী বিষ্ণুর স্ত্রী তুমি পদ্মা ও পদ্মার আলোয় সকলকে শুভ ফল দাও তুমি আমাকে সকল ক্ষেত্রে রক্ষা করো আমি তোমাকে প্রণাম </a:t>
            </a:r>
            <a:r>
              <a:rPr lang="as-IN" sz="2800" dirty="0" smtClean="0">
                <a:latin typeface="NikoshBAN"/>
              </a:rPr>
              <a:t>করি</a:t>
            </a:r>
            <a:r>
              <a:rPr lang="en-US" sz="2800" dirty="0" smtClean="0">
                <a:latin typeface="NikoshBAN"/>
              </a:rPr>
              <a:t> ।</a:t>
            </a:r>
            <a:endParaRPr lang="as-IN" sz="2800" dirty="0">
              <a:latin typeface="NikoshBAN"/>
            </a:endParaRPr>
          </a:p>
          <a:p>
            <a:r>
              <a:rPr lang="as-IN" sz="3200" dirty="0">
                <a:latin typeface="NikoshBAN"/>
              </a:rPr>
              <a:t/>
            </a:r>
            <a:br>
              <a:rPr lang="as-IN" sz="3200" dirty="0">
                <a:latin typeface="NikoshBAN"/>
              </a:rPr>
            </a:br>
            <a:endParaRPr lang="en-US" sz="3200" dirty="0">
              <a:solidFill>
                <a:schemeClr val="bg2"/>
              </a:solidFill>
              <a:latin typeface="NikoshBAN"/>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6362" y="897163"/>
            <a:ext cx="4394463" cy="2666023"/>
          </a:xfrm>
          <a:prstGeom prst="rect">
            <a:avLst/>
          </a:prstGeom>
        </p:spPr>
      </p:pic>
      <p:sp>
        <p:nvSpPr>
          <p:cNvPr id="8" name="Down Arrow 7"/>
          <p:cNvSpPr/>
          <p:nvPr/>
        </p:nvSpPr>
        <p:spPr>
          <a:xfrm rot="2284035">
            <a:off x="5500276" y="1695400"/>
            <a:ext cx="173222" cy="617410"/>
          </a:xfrm>
          <a:prstGeom prst="downArrow">
            <a:avLst/>
          </a:prstGeom>
          <a:gradFill>
            <a:gsLst>
              <a:gs pos="23000">
                <a:srgbClr val="FFFF00"/>
              </a:gs>
              <a:gs pos="93000">
                <a:srgbClr val="FF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817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10" presetClass="entr" presetSubtype="0" repeatCount="1000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42" presetClass="path" presetSubtype="0" repeatCount="indefinite" accel="50000" decel="50000" fill="hold" grpId="0" nodeType="withEffect">
                                  <p:stCondLst>
                                    <p:cond delay="0"/>
                                  </p:stCondLst>
                                  <p:childTnLst>
                                    <p:animMotion origin="layout" path="M -3.125E-6 3.7037E-7 L -0.07135 0.17523 " pathEditMode="relative" rAng="0" ptsTypes="AA">
                                      <p:cBhvr>
                                        <p:cTn id="16" dur="5000" fill="hold"/>
                                        <p:tgtEl>
                                          <p:spTgt spid="8"/>
                                        </p:tgtEl>
                                        <p:attrNameLst>
                                          <p:attrName>ppt_x</p:attrName>
                                          <p:attrName>ppt_y</p:attrName>
                                        </p:attrNameLst>
                                      </p:cBhvr>
                                      <p:rCtr x="-3568" y="8750"/>
                                    </p:animMotion>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3" end="3"/>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4" end="4"/>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262503" y="0"/>
            <a:ext cx="2991173"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12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sz="1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en-US" sz="1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en-US" sz="1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en-US" sz="5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5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দলীয়</a:t>
            </a:r>
            <a:r>
              <a:rPr lang="en-US"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কাজ</a:t>
            </a:r>
            <a:endParaRPr lang="en-US" sz="60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3" name="Can 2"/>
          <p:cNvSpPr/>
          <p:nvPr/>
        </p:nvSpPr>
        <p:spPr>
          <a:xfrm>
            <a:off x="163465" y="4764376"/>
            <a:ext cx="11873552" cy="1579582"/>
          </a:xfrm>
          <a:prstGeom prst="can">
            <a:avLst>
              <a:gd name="adj" fmla="val 9184"/>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US" sz="5400" dirty="0" err="1" smtClean="0">
                <a:solidFill>
                  <a:schemeClr val="tx1"/>
                </a:solidFill>
              </a:rPr>
              <a:t>লক্ষী</a:t>
            </a:r>
            <a:r>
              <a:rPr lang="en-US" sz="5400" dirty="0" smtClean="0">
                <a:solidFill>
                  <a:schemeClr val="tx1"/>
                </a:solidFill>
              </a:rPr>
              <a:t> </a:t>
            </a:r>
            <a:r>
              <a:rPr lang="en-US" sz="5400" dirty="0" err="1" smtClean="0">
                <a:solidFill>
                  <a:schemeClr val="tx1"/>
                </a:solidFill>
              </a:rPr>
              <a:t>দেবীর</a:t>
            </a:r>
            <a:r>
              <a:rPr lang="en-US" sz="5400" dirty="0" smtClean="0">
                <a:solidFill>
                  <a:schemeClr val="tx1"/>
                </a:solidFill>
              </a:rPr>
              <a:t> </a:t>
            </a:r>
            <a:r>
              <a:rPr lang="en-US" sz="5400" dirty="0" err="1" smtClean="0">
                <a:solidFill>
                  <a:schemeClr val="tx1"/>
                </a:solidFill>
              </a:rPr>
              <a:t>পরিচয়</a:t>
            </a:r>
            <a:r>
              <a:rPr lang="en-US" sz="5400" dirty="0" smtClean="0">
                <a:solidFill>
                  <a:schemeClr val="tx1"/>
                </a:solidFill>
              </a:rPr>
              <a:t> </a:t>
            </a:r>
            <a:r>
              <a:rPr lang="en-US" sz="5400" dirty="0" err="1" smtClean="0">
                <a:solidFill>
                  <a:schemeClr val="tx1"/>
                </a:solidFill>
              </a:rPr>
              <a:t>বর্ণনা</a:t>
            </a:r>
            <a:r>
              <a:rPr lang="en-US" sz="5400" dirty="0" smtClean="0">
                <a:solidFill>
                  <a:schemeClr val="tx1"/>
                </a:solidFill>
              </a:rPr>
              <a:t> </a:t>
            </a:r>
            <a:r>
              <a:rPr lang="en-US" sz="5400" dirty="0" err="1" smtClean="0">
                <a:solidFill>
                  <a:schemeClr val="tx1"/>
                </a:solidFill>
              </a:rPr>
              <a:t>কর</a:t>
            </a:r>
            <a:r>
              <a:rPr lang="en-US" sz="5400" dirty="0" smtClean="0">
                <a:solidFill>
                  <a:schemeClr val="tx1"/>
                </a:solidFill>
              </a:rPr>
              <a:t>।</a:t>
            </a:r>
            <a:endParaRPr lang="en-US" sz="5400" dirty="0">
              <a:solidFill>
                <a:schemeClr val="tx1"/>
              </a:solidFill>
            </a:endParaRPr>
          </a:p>
        </p:txBody>
      </p:sp>
      <p:grpSp>
        <p:nvGrpSpPr>
          <p:cNvPr id="7" name="Group 6"/>
          <p:cNvGrpSpPr/>
          <p:nvPr/>
        </p:nvGrpSpPr>
        <p:grpSpPr>
          <a:xfrm>
            <a:off x="1017433" y="1333903"/>
            <a:ext cx="10335220" cy="3143808"/>
            <a:chOff x="1017433" y="1333903"/>
            <a:chExt cx="10335220" cy="3143808"/>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433" y="1620568"/>
              <a:ext cx="2857143" cy="28571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4474" y="1504385"/>
              <a:ext cx="2857143" cy="285714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5510" y="1333903"/>
              <a:ext cx="2857143" cy="2857143"/>
            </a:xfrm>
            <a:prstGeom prst="rect">
              <a:avLst/>
            </a:prstGeom>
          </p:spPr>
        </p:pic>
      </p:grpSp>
    </p:spTree>
    <p:extLst>
      <p:ext uri="{BB962C8B-B14F-4D97-AF65-F5344CB8AC3E}">
        <p14:creationId xmlns:p14="http://schemas.microsoft.com/office/powerpoint/2010/main" val="2985415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gtEl>
                                        <p:attrNameLst>
                                          <p:attrName>ppt_y</p:attrName>
                                        </p:attrNameLst>
                                      </p:cBhvr>
                                      <p:tavLst>
                                        <p:tav tm="0">
                                          <p:val>
                                            <p:strVal val="#ppt_y"/>
                                          </p:val>
                                        </p:tav>
                                        <p:tav tm="100000">
                                          <p:val>
                                            <p:strVal val="#ppt_y"/>
                                          </p:val>
                                        </p:tav>
                                      </p:tavLst>
                                    </p:anim>
                                    <p:anim calcmode="lin" valueType="num">
                                      <p:cBhvr>
                                        <p:cTn id="25"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3">
                                            <p:txEl>
                                              <p:pRg st="0" end="0"/>
                                            </p:txEl>
                                          </p:spTgt>
                                        </p:tgtEl>
                                        <p:attrNameLst>
                                          <p:attrName>style.visibility</p:attrName>
                                        </p:attrNameLst>
                                      </p:cBhvr>
                                      <p:to>
                                        <p:strVal val="visible"/>
                                      </p:to>
                                    </p:set>
                                    <p:anim calcmode="lin" valueType="num">
                                      <p:cBhvr>
                                        <p:cTn id="3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322321" y="0"/>
            <a:ext cx="5151120"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12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sz="1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en-US" sz="1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en-US" sz="1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en-US" sz="5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5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দলীয়</a:t>
            </a:r>
            <a:r>
              <a:rPr lang="en-US"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কাজের</a:t>
            </a:r>
            <a:r>
              <a:rPr lang="en-US"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সমাধান</a:t>
            </a:r>
            <a:endParaRPr lang="en-US" sz="60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3" name="Can 2"/>
          <p:cNvSpPr/>
          <p:nvPr/>
        </p:nvSpPr>
        <p:spPr>
          <a:xfrm>
            <a:off x="163465" y="3688080"/>
            <a:ext cx="11873552" cy="2655878"/>
          </a:xfrm>
          <a:prstGeom prst="can">
            <a:avLst>
              <a:gd name="adj" fmla="val 9184"/>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as-IN" sz="2800" dirty="0">
                <a:latin typeface="NikoshBAN"/>
              </a:rPr>
              <a:t>দেবী লক্ষী সম্পদ বৃদ্ধি ও সৌভাগ্যের দেবী৷ তিনি সুন্দরী ও মাধুর্য্যময় দেবী৷ তিনি পূজারীদের ধন সম্পদ দান করে থাকেন৷ দেবী লক্ষী শ্রী হিসেবে পরিচিত ৷</a:t>
            </a:r>
            <a:r>
              <a:rPr lang="en-US" sz="2800" dirty="0">
                <a:latin typeface="NikoshBAN"/>
              </a:rPr>
              <a:t> </a:t>
            </a:r>
            <a:r>
              <a:rPr lang="as-IN" sz="2800" dirty="0">
                <a:latin typeface="NikoshBAN"/>
              </a:rPr>
              <a:t>কেননা তিনি সৌন্দর্য ও স্নিগ্ধতার প্রতীক ৷</a:t>
            </a:r>
            <a:r>
              <a:rPr lang="en-US" sz="2800" dirty="0">
                <a:latin typeface="NikoshBAN"/>
              </a:rPr>
              <a:t> </a:t>
            </a:r>
            <a:r>
              <a:rPr lang="as-IN" sz="2800" dirty="0">
                <a:latin typeface="NikoshBAN"/>
              </a:rPr>
              <a:t>তিনি ভগবান বিষ্ণুর সহধর্মিনী৷ </a:t>
            </a:r>
            <a:r>
              <a:rPr lang="en-US" sz="2800" dirty="0" smtClean="0">
                <a:solidFill>
                  <a:schemeClr val="tx1"/>
                </a:solidFill>
              </a:rPr>
              <a:t>।</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9480" y="1022888"/>
            <a:ext cx="4907279" cy="2802351"/>
          </a:xfrm>
          <a:prstGeom prst="rect">
            <a:avLst/>
          </a:prstGeom>
        </p:spPr>
      </p:pic>
    </p:spTree>
    <p:extLst>
      <p:ext uri="{BB962C8B-B14F-4D97-AF65-F5344CB8AC3E}">
        <p14:creationId xmlns:p14="http://schemas.microsoft.com/office/powerpoint/2010/main" val="1846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
                                        <p:tgtEl>
                                          <p:spTgt spid="4"/>
                                        </p:tgtEl>
                                      </p:cBhvr>
                                    </p:animEffect>
                                    <p:anim calcmode="lin" valueType="num">
                                      <p:cBhvr>
                                        <p:cTn id="17" dur="400" fill="hold"/>
                                        <p:tgtEl>
                                          <p:spTgt spid="4"/>
                                        </p:tgtEl>
                                        <p:attrNameLst>
                                          <p:attrName>ppt_x</p:attrName>
                                        </p:attrNameLst>
                                      </p:cBhvr>
                                      <p:tavLst>
                                        <p:tav tm="0">
                                          <p:val>
                                            <p:strVal val="#ppt_x"/>
                                          </p:val>
                                        </p:tav>
                                        <p:tav tm="100000">
                                          <p:val>
                                            <p:strVal val="#ppt_x"/>
                                          </p:val>
                                        </p:tav>
                                      </p:tavLst>
                                    </p:anim>
                                    <p:anim calcmode="lin" valueType="num">
                                      <p:cBhvr>
                                        <p:cTn id="18" dur="400" fill="hold"/>
                                        <p:tgtEl>
                                          <p:spTgt spid="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elay 1"/>
          <p:cNvSpPr/>
          <p:nvPr/>
        </p:nvSpPr>
        <p:spPr>
          <a:xfrm rot="16200000">
            <a:off x="1110340" y="1614009"/>
            <a:ext cx="4572003" cy="4529872"/>
          </a:xfrm>
          <a:prstGeom prst="flowChartDelay">
            <a:avLst/>
          </a:prstGeom>
          <a:ln w="57150">
            <a:solidFill>
              <a:srgbClr val="00B0F0"/>
            </a:solid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Flowchart: Delay 2"/>
          <p:cNvSpPr/>
          <p:nvPr/>
        </p:nvSpPr>
        <p:spPr>
          <a:xfrm rot="16200000">
            <a:off x="6625771" y="1520494"/>
            <a:ext cx="4572003" cy="4529872"/>
          </a:xfrm>
          <a:prstGeom prst="flowChartDelay">
            <a:avLst/>
          </a:prstGeom>
          <a:ln w="57150">
            <a:solidFill>
              <a:srgbClr val="00B0F0"/>
            </a:solid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 name="Oval 3"/>
          <p:cNvSpPr/>
          <p:nvPr/>
        </p:nvSpPr>
        <p:spPr>
          <a:xfrm>
            <a:off x="5994342" y="482770"/>
            <a:ext cx="5446676" cy="876977"/>
          </a:xfrm>
          <a:prstGeom prst="ellipse">
            <a:avLst/>
          </a:prstGeom>
          <a:solidFill>
            <a:schemeClr val="accent1">
              <a:lumMod val="20000"/>
              <a:lumOff val="80000"/>
            </a:schemeClr>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b="1" dirty="0" smtClean="0">
              <a:ln w="12700">
                <a:solidFill>
                  <a:schemeClr val="tx2">
                    <a:satMod val="155000"/>
                  </a:schemeClr>
                </a:solidFill>
                <a:prstDash val="solid"/>
              </a:ln>
              <a:solidFill>
                <a:srgbClr val="002060"/>
              </a:solidFill>
              <a:latin typeface="NikoshBAN" pitchFamily="2" charset="0"/>
              <a:cs typeface="NikoshBAN" pitchFamily="2" charset="0"/>
            </a:endParaRPr>
          </a:p>
          <a:p>
            <a:pPr algn="ctr"/>
            <a:r>
              <a:rPr lang="en-US" sz="4800" b="1" dirty="0" err="1" smtClean="0">
                <a:ln w="12700">
                  <a:solidFill>
                    <a:schemeClr val="tx2">
                      <a:satMod val="155000"/>
                    </a:schemeClr>
                  </a:solidFill>
                  <a:prstDash val="solid"/>
                </a:ln>
                <a:solidFill>
                  <a:srgbClr val="002060"/>
                </a:solidFill>
                <a:latin typeface="NikoshBAN" pitchFamily="2" charset="0"/>
                <a:cs typeface="NikoshBAN" pitchFamily="2" charset="0"/>
              </a:rPr>
              <a:t>পাঠ</a:t>
            </a:r>
            <a:r>
              <a:rPr lang="en-US" sz="4800" b="1" dirty="0" smtClean="0">
                <a:ln w="12700">
                  <a:solidFill>
                    <a:schemeClr val="tx2">
                      <a:satMod val="155000"/>
                    </a:schemeClr>
                  </a:solidFill>
                  <a:prstDash val="solid"/>
                </a:ln>
                <a:solidFill>
                  <a:srgbClr val="002060"/>
                </a:solidFill>
                <a:latin typeface="NikoshBAN" pitchFamily="2" charset="0"/>
                <a:cs typeface="NikoshBAN" pitchFamily="2" charset="0"/>
              </a:rPr>
              <a:t> </a:t>
            </a:r>
            <a:r>
              <a:rPr lang="en-US" sz="4800" b="1" dirty="0" err="1" smtClean="0">
                <a:ln w="12700">
                  <a:solidFill>
                    <a:schemeClr val="tx2">
                      <a:satMod val="155000"/>
                    </a:schemeClr>
                  </a:solidFill>
                  <a:prstDash val="solid"/>
                </a:ln>
                <a:solidFill>
                  <a:srgbClr val="002060"/>
                </a:solidFill>
                <a:latin typeface="NikoshBAN" pitchFamily="2" charset="0"/>
                <a:cs typeface="NikoshBAN" pitchFamily="2" charset="0"/>
              </a:rPr>
              <a:t>পরিচিতি</a:t>
            </a:r>
            <a:endParaRPr lang="en-US" sz="4800" b="1" dirty="0">
              <a:ln w="12700">
                <a:solidFill>
                  <a:schemeClr val="tx2">
                    <a:satMod val="155000"/>
                  </a:schemeClr>
                </a:solidFill>
                <a:prstDash val="solid"/>
              </a:ln>
              <a:solidFill>
                <a:srgbClr val="002060"/>
              </a:solidFill>
              <a:latin typeface="NikoshBAN" pitchFamily="2" charset="0"/>
              <a:cs typeface="NikoshBAN" pitchFamily="2" charset="0"/>
            </a:endParaRPr>
          </a:p>
        </p:txBody>
      </p:sp>
      <p:sp>
        <p:nvSpPr>
          <p:cNvPr id="5" name="Rectangle 4"/>
          <p:cNvSpPr/>
          <p:nvPr/>
        </p:nvSpPr>
        <p:spPr>
          <a:xfrm>
            <a:off x="-3135088" y="3760872"/>
            <a:ext cx="13062858" cy="2462213"/>
          </a:xfrm>
          <a:prstGeom prst="rect">
            <a:avLst/>
          </a:prstGeom>
        </p:spPr>
        <p:txBody>
          <a:bodyPr wrap="square">
            <a:spAutoFit/>
          </a:bodyPr>
          <a:lstStyle/>
          <a:p>
            <a:pPr algn="ctr">
              <a:defRPr/>
            </a:pPr>
            <a:r>
              <a:rPr lang="en-US" sz="4000" b="1" dirty="0" err="1">
                <a:ln w="1905"/>
                <a:solidFill>
                  <a:srgbClr val="FF0000"/>
                </a:solidFill>
                <a:effectLst>
                  <a:innerShdw blurRad="69850" dist="43180" dir="5400000">
                    <a:srgbClr val="000000">
                      <a:alpha val="65000"/>
                    </a:srgbClr>
                  </a:innerShdw>
                </a:effectLst>
                <a:latin typeface="SutonnyMJ" pitchFamily="2" charset="0"/>
                <a:cs typeface="SutonnyMJ" pitchFamily="2" charset="0"/>
              </a:rPr>
              <a:t>mg‡ik</a:t>
            </a:r>
            <a:r>
              <a:rPr lang="en-US" sz="4000" b="1" dirty="0">
                <a:ln w="1905"/>
                <a:solidFill>
                  <a:srgbClr val="FF0000"/>
                </a:solidFill>
                <a:effectLst>
                  <a:innerShdw blurRad="69850" dist="43180" dir="5400000">
                    <a:srgbClr val="000000">
                      <a:alpha val="65000"/>
                    </a:srgbClr>
                  </a:innerShdw>
                </a:effectLst>
                <a:latin typeface="SutonnyMJ" pitchFamily="2" charset="0"/>
                <a:cs typeface="SutonnyMJ" pitchFamily="2" charset="0"/>
              </a:rPr>
              <a:t> P›`ª </a:t>
            </a:r>
            <a:r>
              <a:rPr lang="en-US" sz="4000" b="1" dirty="0" err="1">
                <a:ln w="1905"/>
                <a:solidFill>
                  <a:srgbClr val="FF0000"/>
                </a:solidFill>
                <a:effectLst>
                  <a:innerShdw blurRad="69850" dist="43180" dir="5400000">
                    <a:srgbClr val="000000">
                      <a:alpha val="65000"/>
                    </a:srgbClr>
                  </a:innerShdw>
                </a:effectLst>
                <a:latin typeface="SutonnyMJ" pitchFamily="2" charset="0"/>
                <a:cs typeface="SutonnyMJ" pitchFamily="2" charset="0"/>
              </a:rPr>
              <a:t>mvnv</a:t>
            </a:r>
            <a:endParaRPr lang="en-US" sz="4000" b="1" dirty="0">
              <a:ln w="1905"/>
              <a:solidFill>
                <a:srgbClr val="FF0000"/>
              </a:solidFill>
              <a:effectLst>
                <a:innerShdw blurRad="69850" dist="43180" dir="5400000">
                  <a:srgbClr val="000000">
                    <a:alpha val="65000"/>
                  </a:srgbClr>
                </a:innerShdw>
              </a:effectLst>
              <a:latin typeface="SutonnyMJ" pitchFamily="2" charset="0"/>
              <a:cs typeface="SutonnyMJ" pitchFamily="2" charset="0"/>
            </a:endParaRPr>
          </a:p>
          <a:p>
            <a:pPr algn="ctr">
              <a:defRPr/>
            </a:pPr>
            <a:r>
              <a:rPr lang="en-US" sz="2400" b="1" dirty="0" err="1">
                <a:ln w="1905"/>
                <a:effectLst>
                  <a:innerShdw blurRad="69850" dist="43180" dir="5400000">
                    <a:srgbClr val="000000">
                      <a:alpha val="65000"/>
                    </a:srgbClr>
                  </a:innerShdw>
                </a:effectLst>
                <a:latin typeface="NikoshBAN" pitchFamily="2" charset="0"/>
                <a:cs typeface="NikoshBAN" pitchFamily="2" charset="0"/>
              </a:rPr>
              <a:t>সহকারী</a:t>
            </a:r>
            <a:r>
              <a:rPr lang="en-US" sz="2400" b="1" dirty="0">
                <a:ln w="1905"/>
                <a:effectLst>
                  <a:innerShdw blurRad="69850" dist="43180" dir="5400000">
                    <a:srgbClr val="000000">
                      <a:alpha val="65000"/>
                    </a:srgbClr>
                  </a:innerShdw>
                </a:effectLst>
                <a:latin typeface="NikoshBAN" pitchFamily="2" charset="0"/>
                <a:cs typeface="NikoshBAN" pitchFamily="2" charset="0"/>
              </a:rPr>
              <a:t> </a:t>
            </a:r>
            <a:r>
              <a:rPr lang="en-US" sz="2400" b="1" dirty="0" err="1">
                <a:ln w="1905"/>
                <a:effectLst>
                  <a:innerShdw blurRad="69850" dist="43180" dir="5400000">
                    <a:srgbClr val="000000">
                      <a:alpha val="65000"/>
                    </a:srgbClr>
                  </a:innerShdw>
                </a:effectLst>
                <a:latin typeface="NikoshBAN" pitchFamily="2" charset="0"/>
                <a:cs typeface="NikoshBAN" pitchFamily="2" charset="0"/>
              </a:rPr>
              <a:t>শিক্ষক</a:t>
            </a:r>
            <a:endParaRPr lang="en-US" sz="2800" b="1" dirty="0">
              <a:ln w="1905"/>
              <a:effectLst>
                <a:innerShdw blurRad="69850" dist="43180" dir="5400000">
                  <a:srgbClr val="000000">
                    <a:alpha val="65000"/>
                  </a:srgbClr>
                </a:innerShdw>
              </a:effectLst>
              <a:latin typeface="NikoshBAN" pitchFamily="2" charset="0"/>
              <a:cs typeface="NikoshBAN" pitchFamily="2" charset="0"/>
            </a:endParaRPr>
          </a:p>
          <a:p>
            <a:pPr algn="ctr">
              <a:defRPr/>
            </a:pPr>
            <a:r>
              <a:rPr lang="en-US" sz="2400" dirty="0" err="1">
                <a:ln w="0"/>
                <a:solidFill>
                  <a:srgbClr val="C00000"/>
                </a:solidFill>
                <a:effectLst>
                  <a:outerShdw blurRad="38100" dist="19050" dir="2700000" algn="tl" rotWithShape="0">
                    <a:schemeClr val="dk1">
                      <a:alpha val="40000"/>
                    </a:schemeClr>
                  </a:outerShdw>
                </a:effectLst>
                <a:latin typeface="SutonnyMJ" pitchFamily="2" charset="0"/>
                <a:cs typeface="SutonnyMJ" pitchFamily="2" charset="0"/>
              </a:rPr>
              <a:t>mv‡eiæ‡bœQv</a:t>
            </a:r>
            <a:r>
              <a:rPr lang="en-US" sz="2400" dirty="0">
                <a:ln w="0"/>
                <a:solidFill>
                  <a:srgbClr val="C00000"/>
                </a:solidFill>
                <a:effectLst>
                  <a:outerShdw blurRad="38100" dist="19050" dir="2700000" algn="tl" rotWithShape="0">
                    <a:schemeClr val="dk1">
                      <a:alpha val="40000"/>
                    </a:schemeClr>
                  </a:outerShdw>
                </a:effectLst>
                <a:latin typeface="SutonnyMJ" pitchFamily="2" charset="0"/>
                <a:cs typeface="SutonnyMJ" pitchFamily="2" charset="0"/>
              </a:rPr>
              <a:t> </a:t>
            </a:r>
            <a:r>
              <a:rPr lang="en-US" sz="2400" dirty="0" err="1">
                <a:ln w="0"/>
                <a:solidFill>
                  <a:srgbClr val="C00000"/>
                </a:solidFill>
                <a:effectLst>
                  <a:outerShdw blurRad="38100" dist="19050" dir="2700000" algn="tl" rotWithShape="0">
                    <a:schemeClr val="dk1">
                      <a:alpha val="40000"/>
                    </a:schemeClr>
                  </a:outerShdw>
                </a:effectLst>
                <a:latin typeface="SutonnyMJ" pitchFamily="2" charset="0"/>
                <a:cs typeface="SutonnyMJ" pitchFamily="2" charset="0"/>
              </a:rPr>
              <a:t>evwjKv</a:t>
            </a:r>
            <a:r>
              <a:rPr lang="en-US" sz="2400" dirty="0">
                <a:ln w="0"/>
                <a:solidFill>
                  <a:srgbClr val="C00000"/>
                </a:solidFill>
                <a:effectLst>
                  <a:outerShdw blurRad="38100" dist="19050" dir="2700000" algn="tl" rotWithShape="0">
                    <a:schemeClr val="dk1">
                      <a:alpha val="40000"/>
                    </a:schemeClr>
                  </a:outerShdw>
                </a:effectLst>
                <a:latin typeface="SutonnyMJ" pitchFamily="2" charset="0"/>
                <a:cs typeface="SutonnyMJ" pitchFamily="2" charset="0"/>
              </a:rPr>
              <a:t> D”P</a:t>
            </a:r>
            <a:r>
              <a:rPr lang="en-US" sz="2400" dirty="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000" dirty="0" err="1">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rPr>
              <a:t>বিদ্যালয়</a:t>
            </a:r>
            <a:r>
              <a:rPr lang="en-US" sz="2000" dirty="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rPr>
              <a:t> </a:t>
            </a:r>
            <a:endParaRPr lang="en-US" sz="2400" dirty="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endParaRPr>
          </a:p>
          <a:p>
            <a:pPr algn="ctr">
              <a:defRPr/>
            </a:pPr>
            <a:r>
              <a:rPr lang="en-US" sz="2400" b="1" dirty="0">
                <a:ln w="1905"/>
                <a:effectLst>
                  <a:innerShdw blurRad="69850" dist="43180" dir="5400000">
                    <a:srgbClr val="000000">
                      <a:alpha val="65000"/>
                    </a:srgbClr>
                  </a:innerShdw>
                </a:effectLst>
                <a:latin typeface="SutonnyMJ" pitchFamily="2" charset="0"/>
                <a:cs typeface="SutonnyMJ" pitchFamily="2" charset="0"/>
              </a:rPr>
              <a:t>‡K›`</a:t>
            </a:r>
            <a:r>
              <a:rPr lang="en-US" sz="2400" b="1" dirty="0" err="1">
                <a:ln w="1905"/>
                <a:effectLst>
                  <a:innerShdw blurRad="69850" dist="43180" dir="5400000">
                    <a:srgbClr val="000000">
                      <a:alpha val="65000"/>
                    </a:srgbClr>
                  </a:innerShdw>
                </a:effectLst>
                <a:latin typeface="SutonnyMJ" pitchFamily="2" charset="0"/>
                <a:cs typeface="SutonnyMJ" pitchFamily="2" charset="0"/>
              </a:rPr>
              <a:t>yqv</a:t>
            </a:r>
            <a:r>
              <a:rPr lang="en-US" sz="2400" b="1" dirty="0">
                <a:ln w="1905"/>
                <a:effectLst>
                  <a:innerShdw blurRad="69850" dist="43180" dir="5400000">
                    <a:srgbClr val="000000">
                      <a:alpha val="65000"/>
                    </a:srgbClr>
                  </a:innerShdw>
                </a:effectLst>
                <a:latin typeface="SutonnyMJ" pitchFamily="2" charset="0"/>
                <a:cs typeface="SutonnyMJ" pitchFamily="2" charset="0"/>
              </a:rPr>
              <a:t>, †</a:t>
            </a:r>
            <a:r>
              <a:rPr lang="en-US" sz="2400" b="1" dirty="0" err="1">
                <a:ln w="1905"/>
                <a:effectLst>
                  <a:innerShdw blurRad="69850" dist="43180" dir="5400000">
                    <a:srgbClr val="000000">
                      <a:alpha val="65000"/>
                    </a:srgbClr>
                  </a:innerShdw>
                </a:effectLst>
                <a:latin typeface="SutonnyMJ" pitchFamily="2" charset="0"/>
                <a:cs typeface="SutonnyMJ" pitchFamily="2" charset="0"/>
              </a:rPr>
              <a:t>bÎ‡Kvbv</a:t>
            </a:r>
            <a:endParaRPr lang="en-US" sz="2400" b="1" dirty="0">
              <a:ln w="1905"/>
              <a:effectLst>
                <a:innerShdw blurRad="69850" dist="43180" dir="5400000">
                  <a:srgbClr val="000000">
                    <a:alpha val="65000"/>
                  </a:srgbClr>
                </a:innerShdw>
              </a:effectLst>
              <a:latin typeface="SutonnyMJ" pitchFamily="2" charset="0"/>
              <a:cs typeface="SutonnyMJ" pitchFamily="2" charset="0"/>
            </a:endParaRPr>
          </a:p>
          <a:p>
            <a:pPr algn="ctr">
              <a:defRPr/>
            </a:pPr>
            <a:r>
              <a:rPr lang="en-US" sz="2400" b="1" dirty="0">
                <a:ln w="1905"/>
                <a:solidFill>
                  <a:srgbClr val="FF0000"/>
                </a:solidFill>
                <a:effectLst>
                  <a:innerShdw blurRad="69850" dist="43180" dir="5400000">
                    <a:srgbClr val="000000">
                      <a:alpha val="65000"/>
                    </a:srgbClr>
                  </a:innerShdw>
                </a:effectLst>
                <a:latin typeface="NikoshBAN" pitchFamily="2" charset="0"/>
                <a:cs typeface="NikoshBAN" pitchFamily="2" charset="0"/>
              </a:rPr>
              <a:t>০১</a:t>
            </a:r>
            <a:r>
              <a:rPr lang="en-US" sz="2400" b="1" dirty="0">
                <a:ln w="1905"/>
                <a:solidFill>
                  <a:srgbClr val="FF0000"/>
                </a:solidFill>
                <a:effectLst>
                  <a:innerShdw blurRad="69850" dist="43180" dir="5400000">
                    <a:srgbClr val="000000">
                      <a:alpha val="65000"/>
                    </a:srgbClr>
                  </a:innerShdw>
                </a:effectLst>
                <a:latin typeface="SutonnyMJ" pitchFamily="2" charset="0"/>
                <a:cs typeface="SutonnyMJ" pitchFamily="2" charset="0"/>
              </a:rPr>
              <a:t>712394899</a:t>
            </a:r>
            <a:endParaRPr lang="en-US" sz="2400" b="1" dirty="0">
              <a:ln w="1905"/>
              <a:solidFill>
                <a:srgbClr val="FF0000"/>
              </a:solidFill>
              <a:effectLst>
                <a:innerShdw blurRad="69850" dist="43180" dir="5400000">
                  <a:srgbClr val="000000">
                    <a:alpha val="65000"/>
                  </a:srgbClr>
                </a:innerShdw>
              </a:effectLst>
              <a:latin typeface="NikoshBAN" pitchFamily="2" charset="0"/>
              <a:cs typeface="NikoshBAN" pitchFamily="2" charset="0"/>
            </a:endParaRPr>
          </a:p>
          <a:p>
            <a:pPr algn="ctr">
              <a:defRPr/>
            </a:pPr>
            <a:r>
              <a:rPr lang="en-US" b="1" dirty="0">
                <a:ln w="1905"/>
                <a:effectLst>
                  <a:innerShdw blurRad="69850" dist="43180" dir="5400000">
                    <a:srgbClr val="000000">
                      <a:alpha val="65000"/>
                    </a:srgbClr>
                  </a:innerShdw>
                </a:effectLst>
                <a:latin typeface="Times New Roman" pitchFamily="18" charset="0"/>
                <a:cs typeface="Times New Roman" pitchFamily="18" charset="0"/>
              </a:rPr>
              <a:t>E-mail:- saha2178@yahoo.com</a:t>
            </a: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2034" y="1687036"/>
            <a:ext cx="1908614" cy="2290335"/>
          </a:xfrm>
          <a:prstGeom prst="rect">
            <a:avLst/>
          </a:prstGeom>
        </p:spPr>
      </p:pic>
      <p:sp>
        <p:nvSpPr>
          <p:cNvPr id="7" name="TextBox 10"/>
          <p:cNvSpPr txBox="1"/>
          <p:nvPr/>
        </p:nvSpPr>
        <p:spPr>
          <a:xfrm>
            <a:off x="6646836" y="3422283"/>
            <a:ext cx="4529872" cy="255454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BD"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শ্রেণি :</a:t>
            </a:r>
            <a:r>
              <a:rPr lang="en-US"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 </a:t>
            </a:r>
            <a:r>
              <a:rPr lang="en-US" sz="3200" kern="0" dirty="0" err="1" smtClean="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সপ্তম</a:t>
            </a:r>
            <a:endParaRPr lang="bn-BD"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endParaRPr>
          </a:p>
          <a:p>
            <a:pPr lvl="0" algn="ctr">
              <a:defRPr/>
            </a:pPr>
            <a:r>
              <a:rPr lang="bn-BD"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বিষয়: হিন্দু ধর্ম ও নৈতিক শিক্ষা</a:t>
            </a:r>
            <a:endParaRPr lang="en-US"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endParaRPr>
          </a:p>
          <a:p>
            <a:pPr algn="ctr">
              <a:defRPr/>
            </a:pPr>
            <a:r>
              <a:rPr lang="bn-BD" sz="28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অধ্যায়: </a:t>
            </a:r>
            <a:r>
              <a:rPr lang="bn-BD" sz="2800" kern="0" dirty="0" smtClean="0">
                <a:ln w="0"/>
                <a:effectLst>
                  <a:outerShdw blurRad="38100" dist="19050" dir="2700000" algn="tl" rotWithShape="0">
                    <a:sysClr val="windowText" lastClr="000000">
                      <a:alpha val="40000"/>
                    </a:sysClr>
                  </a:outerShdw>
                </a:effectLst>
                <a:latin typeface="Miriam" panose="020B0502050101010101" pitchFamily="34" charset="-79"/>
                <a:cs typeface="NikoshBAN" panose="02000000000000000000" pitchFamily="2" charset="0"/>
              </a:rPr>
              <a:t>পঞ্চম</a:t>
            </a:r>
            <a:r>
              <a:rPr lang="en-US" sz="2800" kern="0" dirty="0" smtClean="0">
                <a:ln w="0"/>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rPr>
              <a:t>, </a:t>
            </a:r>
            <a:r>
              <a:rPr lang="en-US" sz="2800" kern="0" dirty="0" err="1" smtClean="0">
                <a:ln w="0"/>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rPr>
              <a:t>দেব-দেবী</a:t>
            </a:r>
            <a:r>
              <a:rPr lang="en-US" sz="2800" kern="0" dirty="0" smtClean="0">
                <a:ln w="0"/>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rPr>
              <a:t> </a:t>
            </a:r>
            <a:r>
              <a:rPr lang="en-US" sz="2800" kern="0" dirty="0">
                <a:ln w="0"/>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rPr>
              <a:t>ও </a:t>
            </a:r>
            <a:r>
              <a:rPr lang="en-US" sz="2800" kern="0" dirty="0" err="1">
                <a:ln w="0"/>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rPr>
              <a:t>পূজা-পার্বণ</a:t>
            </a:r>
            <a:r>
              <a:rPr lang="en-US" sz="2800" kern="0" dirty="0">
                <a:ln w="0"/>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rPr>
              <a:t> </a:t>
            </a:r>
            <a:r>
              <a:rPr lang="bn-BD" sz="3200" kern="0" dirty="0" smtClean="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সময় </a:t>
            </a:r>
            <a:r>
              <a:rPr lang="bn-BD"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 </a:t>
            </a:r>
            <a:r>
              <a:rPr lang="en-US"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৪</a:t>
            </a:r>
            <a:r>
              <a:rPr lang="bn-BD" sz="3200" kern="0" dirty="0" smtClean="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০ </a:t>
            </a:r>
            <a:r>
              <a:rPr lang="bn-BD"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মিনিট</a:t>
            </a:r>
          </a:p>
          <a:p>
            <a:pPr lvl="0" algn="ctr">
              <a:defRPr/>
            </a:pPr>
            <a:r>
              <a:rPr lang="bn-BD" sz="3200" kern="0" dirty="0">
                <a:ln w="0"/>
                <a:solidFill>
                  <a:sysClr val="windowText" lastClr="000000"/>
                </a:solidFill>
                <a:effectLst>
                  <a:outerShdw blurRad="38100" dist="19050" dir="2700000" algn="tl" rotWithShape="0">
                    <a:sysClr val="windowText" lastClr="000000">
                      <a:alpha val="40000"/>
                    </a:sysClr>
                  </a:outerShdw>
                </a:effectLst>
                <a:latin typeface="NikoshBAN" panose="02000000000000000000" pitchFamily="2" charset="0"/>
                <a:cs typeface="NikoshBAN" panose="02000000000000000000" pitchFamily="2" charset="0"/>
              </a:rPr>
              <a:t>তারিখ : </a:t>
            </a:r>
            <a:r>
              <a:rPr lang="en-US" sz="3200" kern="0" smtClean="0">
                <a:ln w="0"/>
                <a:solidFill>
                  <a:sysClr val="windowText" lastClr="000000"/>
                </a:solidFill>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rPr>
              <a:t>১০/০৯/২০১৯</a:t>
            </a:r>
            <a:r>
              <a:rPr lang="bn-BD" sz="3200" kern="0" dirty="0" smtClean="0">
                <a:ln w="0"/>
                <a:solidFill>
                  <a:sysClr val="windowText" lastClr="000000"/>
                </a:solidFill>
                <a:effectLst>
                  <a:outerShdw blurRad="38100" dist="19050" dir="2700000" algn="tl" rotWithShape="0">
                    <a:sysClr val="windowText" lastClr="000000">
                      <a:alpha val="40000"/>
                    </a:sysClr>
                  </a:outerShdw>
                </a:effectLst>
                <a:latin typeface="Miriam" panose="020B0502050101010101" pitchFamily="34" charset="-79"/>
                <a:cs typeface="NikoshBAN" panose="02000000000000000000" pitchFamily="2" charset="0"/>
              </a:rPr>
              <a:t> </a:t>
            </a:r>
            <a:r>
              <a:rPr lang="bn-BD" sz="3200" kern="0" dirty="0">
                <a:ln w="0"/>
                <a:solidFill>
                  <a:sysClr val="windowText" lastClr="000000"/>
                </a:solidFill>
                <a:effectLst>
                  <a:outerShdw blurRad="38100" dist="19050" dir="2700000" algn="tl" rotWithShape="0">
                    <a:sysClr val="windowText" lastClr="000000">
                      <a:alpha val="40000"/>
                    </a:sysClr>
                  </a:outerShdw>
                </a:effectLst>
                <a:latin typeface="Miriam" panose="020B0502050101010101" pitchFamily="34" charset="-79"/>
                <a:cs typeface="NikoshBAN" panose="02000000000000000000" pitchFamily="2" charset="0"/>
              </a:rPr>
              <a:t>ইং</a:t>
            </a:r>
            <a:endParaRPr lang="en-US" sz="3200" kern="0" dirty="0">
              <a:ln w="0"/>
              <a:solidFill>
                <a:sysClr val="windowText" lastClr="000000"/>
              </a:solidFill>
              <a:effectLst>
                <a:outerShdw blurRad="38100" dist="19050" dir="2700000" algn="tl" rotWithShape="0">
                  <a:sysClr val="windowText" lastClr="000000">
                    <a:alpha val="40000"/>
                  </a:sysClr>
                </a:outerShdw>
              </a:effectLst>
              <a:latin typeface="Miriam" panose="020B0502050101010101" pitchFamily="34" charset="-79"/>
              <a:cs typeface="Miriam" panose="020B0502050101010101" pitchFamily="34" charset="-79"/>
            </a:endParaRPr>
          </a:p>
        </p:txBody>
      </p:sp>
      <p:sp>
        <p:nvSpPr>
          <p:cNvPr id="9" name="Oval 8"/>
          <p:cNvSpPr/>
          <p:nvPr/>
        </p:nvSpPr>
        <p:spPr>
          <a:xfrm>
            <a:off x="547666" y="484654"/>
            <a:ext cx="5446676" cy="876977"/>
          </a:xfrm>
          <a:prstGeom prst="ellipse">
            <a:avLst/>
          </a:prstGeom>
          <a:solidFill>
            <a:schemeClr val="accent1">
              <a:lumMod val="20000"/>
              <a:lumOff val="80000"/>
            </a:schemeClr>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000" b="1" dirty="0" smtClean="0">
              <a:ln w="12700">
                <a:solidFill>
                  <a:schemeClr val="tx2">
                    <a:satMod val="155000"/>
                  </a:schemeClr>
                </a:solidFill>
                <a:prstDash val="solid"/>
              </a:ln>
              <a:solidFill>
                <a:srgbClr val="002060"/>
              </a:solidFill>
              <a:latin typeface="NikoshBAN" pitchFamily="2" charset="0"/>
              <a:cs typeface="NikoshBAN" pitchFamily="2" charset="0"/>
            </a:endParaRPr>
          </a:p>
          <a:p>
            <a:pPr algn="ctr"/>
            <a:r>
              <a:rPr lang="en-US" sz="4800" b="1" dirty="0" err="1" smtClean="0">
                <a:ln w="12700">
                  <a:solidFill>
                    <a:schemeClr val="tx2">
                      <a:satMod val="155000"/>
                    </a:schemeClr>
                  </a:solidFill>
                  <a:prstDash val="solid"/>
                </a:ln>
                <a:solidFill>
                  <a:srgbClr val="002060"/>
                </a:solidFill>
                <a:latin typeface="NikoshBAN" pitchFamily="2" charset="0"/>
                <a:cs typeface="NikoshBAN" pitchFamily="2" charset="0"/>
              </a:rPr>
              <a:t>শিক্ষক</a:t>
            </a:r>
            <a:r>
              <a:rPr lang="en-US" sz="4800" b="1" dirty="0" smtClean="0">
                <a:ln w="12700">
                  <a:solidFill>
                    <a:schemeClr val="tx2">
                      <a:satMod val="155000"/>
                    </a:schemeClr>
                  </a:solidFill>
                  <a:prstDash val="solid"/>
                </a:ln>
                <a:solidFill>
                  <a:srgbClr val="002060"/>
                </a:solidFill>
                <a:latin typeface="NikoshBAN" pitchFamily="2" charset="0"/>
                <a:cs typeface="NikoshBAN" pitchFamily="2" charset="0"/>
              </a:rPr>
              <a:t> </a:t>
            </a:r>
            <a:r>
              <a:rPr lang="en-US" sz="4800" b="1" dirty="0" err="1" smtClean="0">
                <a:ln w="12700">
                  <a:solidFill>
                    <a:schemeClr val="tx2">
                      <a:satMod val="155000"/>
                    </a:schemeClr>
                  </a:solidFill>
                  <a:prstDash val="solid"/>
                </a:ln>
                <a:solidFill>
                  <a:srgbClr val="002060"/>
                </a:solidFill>
                <a:latin typeface="NikoshBAN" pitchFamily="2" charset="0"/>
                <a:cs typeface="NikoshBAN" pitchFamily="2" charset="0"/>
              </a:rPr>
              <a:t>পরিচিতি</a:t>
            </a:r>
            <a:endParaRPr lang="en-US" sz="4800" b="1" dirty="0">
              <a:ln w="12700">
                <a:solidFill>
                  <a:schemeClr val="tx2">
                    <a:satMod val="155000"/>
                  </a:schemeClr>
                </a:solidFill>
                <a:prstDash val="solid"/>
              </a:ln>
              <a:solidFill>
                <a:srgbClr val="002060"/>
              </a:solidFill>
              <a:latin typeface="NikoshBAN" pitchFamily="2" charset="0"/>
              <a:cs typeface="NikoshBAN" pitchFamily="2"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328743912"/>
              </p:ext>
            </p:extLst>
          </p:nvPr>
        </p:nvGraphicFramePr>
        <p:xfrm>
          <a:off x="8086272" y="1750119"/>
          <a:ext cx="1651000" cy="1676400"/>
        </p:xfrm>
        <a:graphic>
          <a:graphicData uri="http://schemas.openxmlformats.org/presentationml/2006/ole">
            <mc:AlternateContent xmlns:mc="http://schemas.openxmlformats.org/markup-compatibility/2006">
              <mc:Choice xmlns:v="urn:schemas-microsoft-com:vml" Requires="v">
                <p:oleObj spid="_x0000_s6252" r:id="rId5" imgW="1650600" imgH="1676160" progId="">
                  <p:embed/>
                </p:oleObj>
              </mc:Choice>
              <mc:Fallback>
                <p:oleObj r:id="rId5" imgW="1650600" imgH="1676160" progId="">
                  <p:embed/>
                  <p:pic>
                    <p:nvPicPr>
                      <p:cNvPr id="0" name=""/>
                      <p:cNvPicPr/>
                      <p:nvPr/>
                    </p:nvPicPr>
                    <p:blipFill>
                      <a:blip r:embed="rId6"/>
                      <a:stretch>
                        <a:fillRect/>
                      </a:stretch>
                    </p:blipFill>
                    <p:spPr>
                      <a:xfrm>
                        <a:off x="8086272" y="1750119"/>
                        <a:ext cx="1651000" cy="1676400"/>
                      </a:xfrm>
                      <a:prstGeom prst="rect">
                        <a:avLst/>
                      </a:prstGeom>
                    </p:spPr>
                  </p:pic>
                </p:oleObj>
              </mc:Fallback>
            </mc:AlternateContent>
          </a:graphicData>
        </a:graphic>
      </p:graphicFrame>
    </p:spTree>
    <p:extLst>
      <p:ext uri="{BB962C8B-B14F-4D97-AF65-F5344CB8AC3E}">
        <p14:creationId xmlns:p14="http://schemas.microsoft.com/office/powerpoint/2010/main" val="331274198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F2CEB2F-31F8-4F44-BB00-22939AC0914E}"/>
              </a:ext>
            </a:extLst>
          </p:cNvPr>
          <p:cNvSpPr txBox="1"/>
          <p:nvPr/>
        </p:nvSpPr>
        <p:spPr>
          <a:xfrm>
            <a:off x="963683" y="1528605"/>
            <a:ext cx="2169467" cy="646331"/>
          </a:xfrm>
          <a:prstGeom prst="rect">
            <a:avLst/>
          </a:prstGeom>
          <a:noFill/>
          <a:ln w="6350">
            <a:solidFill>
              <a:schemeClr val="tx1"/>
            </a:solidFill>
          </a:ln>
        </p:spPr>
        <p:txBody>
          <a:bodyPr wrap="square" rtlCol="0">
            <a:spAutoFit/>
          </a:bodyPr>
          <a:lstStyle/>
          <a:p>
            <a:pPr algn="ctr"/>
            <a:r>
              <a:rPr lang="en-US" sz="3600" dirty="0" err="1">
                <a:latin typeface="NikoshBAN" panose="02000000000000000000" pitchFamily="2" charset="0"/>
                <a:cs typeface="NikoshBAN" panose="02000000000000000000" pitchFamily="2" charset="0"/>
              </a:rPr>
              <a:t>মূল্যায়ন</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xmlns="" id="{0F29C1C5-D1D1-4FB6-969D-3F8DE3424B25}"/>
              </a:ext>
            </a:extLst>
          </p:cNvPr>
          <p:cNvSpPr txBox="1"/>
          <p:nvPr/>
        </p:nvSpPr>
        <p:spPr>
          <a:xfrm>
            <a:off x="3643315" y="1472035"/>
            <a:ext cx="3286125" cy="523220"/>
          </a:xfrm>
          <a:prstGeom prst="rect">
            <a:avLst/>
          </a:prstGeom>
          <a:noFill/>
          <a:ln w="6350">
            <a:solidFill>
              <a:schemeClr val="tx1"/>
            </a:solidFill>
          </a:ln>
        </p:spPr>
        <p:txBody>
          <a:bodyPr wrap="square" rtlCol="0">
            <a:spAutoFit/>
          </a:bodyPr>
          <a:lstStyle/>
          <a:p>
            <a:pPr algn="ctr"/>
            <a:r>
              <a:rPr lang="bn-IN" sz="2800" dirty="0">
                <a:latin typeface="NikoshBAN" panose="02000000000000000000" pitchFamily="2" charset="0"/>
                <a:cs typeface="NikoshBAN" panose="02000000000000000000" pitchFamily="2" charset="0"/>
              </a:rPr>
              <a:t>সঠিক উত্তরটি খাতায় লিখ; </a:t>
            </a:r>
            <a:endParaRPr lang="en-US" sz="28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xmlns="" id="{3B16D3CE-9C5F-478F-B391-F0CF0D820B81}"/>
              </a:ext>
            </a:extLst>
          </p:cNvPr>
          <p:cNvSpPr txBox="1"/>
          <p:nvPr/>
        </p:nvSpPr>
        <p:spPr>
          <a:xfrm>
            <a:off x="744746" y="2226075"/>
            <a:ext cx="5610333" cy="461665"/>
          </a:xfrm>
          <a:prstGeom prst="rect">
            <a:avLst/>
          </a:prstGeom>
          <a:solidFill>
            <a:schemeClr val="bg2"/>
          </a:solidFill>
          <a:ln w="9525">
            <a:solidFill>
              <a:schemeClr val="tx1"/>
            </a:solidFill>
          </a:ln>
        </p:spPr>
        <p:txBody>
          <a:bodyPr wrap="square" rtlCol="0">
            <a:spAutoFit/>
          </a:bodyPr>
          <a:lstStyle/>
          <a:p>
            <a:pPr algn="ctr"/>
            <a:r>
              <a:rPr lang="en-US" sz="2400" dirty="0" smtClean="0">
                <a:latin typeface="NikoshBAN" panose="02000000000000000000" pitchFamily="2" charset="0"/>
                <a:cs typeface="NikoshBAN" panose="02000000000000000000" pitchFamily="2" charset="0"/>
              </a:rPr>
              <a:t>১ । </a:t>
            </a:r>
            <a:r>
              <a:rPr lang="en-US" sz="2400" dirty="0" err="1" smtClean="0">
                <a:latin typeface="NikoshBAN" panose="02000000000000000000" pitchFamily="2" charset="0"/>
                <a:cs typeface="NikoshBAN" panose="02000000000000000000" pitchFamily="2" charset="0"/>
              </a:rPr>
              <a:t>লক্ষী</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থেকে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দেবতার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 ?</a:t>
            </a:r>
            <a:endParaRPr lang="bn-IN" sz="2400"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xmlns="" id="{4016FD74-AAC1-4D47-A04F-02E8C3693CD1}"/>
              </a:ext>
            </a:extLst>
          </p:cNvPr>
          <p:cNvSpPr txBox="1"/>
          <p:nvPr/>
        </p:nvSpPr>
        <p:spPr>
          <a:xfrm>
            <a:off x="497678" y="2688323"/>
            <a:ext cx="11420474" cy="461665"/>
          </a:xfrm>
          <a:prstGeom prst="rect">
            <a:avLst/>
          </a:prstGeom>
          <a:noFill/>
        </p:spPr>
        <p:txBody>
          <a:bodyPr wrap="square" rtlCol="0">
            <a:spAutoFit/>
          </a:bodyPr>
          <a:lstStyle/>
          <a:p>
            <a:r>
              <a:rPr lang="bn-IN" sz="2400" dirty="0">
                <a:latin typeface="NikoshBAN" panose="02000000000000000000" pitchFamily="2" charset="0"/>
                <a:cs typeface="NikoshBAN" panose="02000000000000000000" pitchFamily="2" charset="0"/>
              </a:rPr>
              <a:t>(ক) </a:t>
            </a:r>
            <a:r>
              <a:rPr lang="en-US" sz="2400" dirty="0" err="1" smtClean="0">
                <a:latin typeface="NikoshBAN" panose="02000000000000000000" pitchFamily="2" charset="0"/>
                <a:cs typeface="NikoshBAN" panose="02000000000000000000" pitchFamily="2" charset="0"/>
              </a:rPr>
              <a:t>সপ্তম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দেবতার</a:t>
            </a:r>
            <a:r>
              <a:rPr lang="en-US" sz="2400" dirty="0" smtClean="0">
                <a:latin typeface="NikoshBAN" panose="02000000000000000000" pitchFamily="2" charset="0"/>
                <a:cs typeface="NikoshBAN" panose="02000000000000000000" pitchFamily="2" charset="0"/>
              </a:rPr>
              <a:t> </a:t>
            </a:r>
            <a:r>
              <a:rPr lang="bn-IN" sz="2400" dirty="0">
                <a:latin typeface="NikoshBAN" panose="02000000000000000000" pitchFamily="2" charset="0"/>
                <a:cs typeface="NikoshBAN" panose="02000000000000000000" pitchFamily="2" charset="0"/>
              </a:rPr>
              <a:t>	(খ</a:t>
            </a:r>
            <a:r>
              <a:rPr lang="bn-IN" sz="2400" dirty="0" smtClean="0">
                <a:latin typeface="NikoshBAN" panose="02000000000000000000" pitchFamily="2" charset="0"/>
                <a:cs typeface="NikoshBAN" panose="02000000000000000000" pitchFamily="2" charset="0"/>
              </a:rPr>
              <a:t>)</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ষষ্ঠ</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দেবতার</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(গ</a:t>
            </a:r>
            <a:r>
              <a:rPr lang="bn-IN" sz="2400" dirty="0">
                <a:latin typeface="NikoshBAN" panose="02000000000000000000" pitchFamily="2" charset="0"/>
                <a:cs typeface="NikoshBAN" panose="02000000000000000000" pitchFamily="2" charset="0"/>
              </a:rPr>
              <a:t>) </a:t>
            </a:r>
            <a:r>
              <a:rPr lang="en-US" sz="2400" dirty="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পঞ্চ</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দেবতার</a:t>
            </a:r>
            <a:r>
              <a:rPr lang="bn-IN" sz="2400" dirty="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ঘ)</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একাদশ</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দেবতার</a:t>
            </a:r>
            <a:r>
              <a:rPr lang="en-US"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xmlns="" id="{022FF2FD-67B5-46C7-B441-6E63B5F0BBE1}"/>
              </a:ext>
            </a:extLst>
          </p:cNvPr>
          <p:cNvSpPr txBox="1"/>
          <p:nvPr/>
        </p:nvSpPr>
        <p:spPr>
          <a:xfrm>
            <a:off x="742669" y="3195317"/>
            <a:ext cx="2503451" cy="461665"/>
          </a:xfrm>
          <a:prstGeom prst="rect">
            <a:avLst/>
          </a:prstGeom>
          <a:solidFill>
            <a:schemeClr val="bg2"/>
          </a:solidFill>
          <a:ln w="9525">
            <a:solidFill>
              <a:schemeClr val="tx1"/>
            </a:solidFill>
          </a:ln>
        </p:spPr>
        <p:txBody>
          <a:bodyPr wrap="square" rtlCol="0">
            <a:spAutoFit/>
          </a:bodyPr>
          <a:lstStyle/>
          <a:p>
            <a:pPr algn="ctr"/>
            <a:r>
              <a:rPr lang="bn-IN" sz="2400" dirty="0">
                <a:latin typeface="NikoshBAN" panose="02000000000000000000" pitchFamily="2" charset="0"/>
                <a:cs typeface="NikoshBAN" panose="02000000000000000000" pitchFamily="2" charset="0"/>
              </a:rPr>
              <a:t>২</a:t>
            </a:r>
            <a:r>
              <a:rPr lang="bn-IN" sz="2400" dirty="0" smtClean="0">
                <a:latin typeface="NikoshBAN" panose="02000000000000000000" pitchFamily="2" charset="0"/>
                <a:cs typeface="NikoshBAN" panose="02000000000000000000" pitchFamily="2" charset="0"/>
              </a:rPr>
              <a:t>.</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লক্ষী</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কিসের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দেবতা</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 </a:t>
            </a:r>
            <a:endParaRPr lang="bn-IN" sz="2400"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xmlns="" id="{B216DA76-9841-4646-9122-8B7DE90C3370}"/>
              </a:ext>
            </a:extLst>
          </p:cNvPr>
          <p:cNvSpPr txBox="1"/>
          <p:nvPr/>
        </p:nvSpPr>
        <p:spPr>
          <a:xfrm>
            <a:off x="789119" y="3936826"/>
            <a:ext cx="8715375" cy="400110"/>
          </a:xfrm>
          <a:prstGeom prst="rect">
            <a:avLst/>
          </a:prstGeom>
          <a:noFill/>
        </p:spPr>
        <p:txBody>
          <a:bodyPr wrap="square" rtlCol="0">
            <a:spAutoFit/>
          </a:bodyPr>
          <a:lstStyle/>
          <a:p>
            <a:r>
              <a:rPr lang="bn-IN" sz="2000" dirty="0">
                <a:latin typeface="NikoshBAN" panose="02000000000000000000" pitchFamily="2" charset="0"/>
                <a:cs typeface="NikoshBAN" panose="02000000000000000000" pitchFamily="2" charset="0"/>
              </a:rPr>
              <a:t>(ক) </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ধন-সম্পদ</a:t>
            </a:r>
            <a:r>
              <a:rPr lang="bn-IN" sz="2000" dirty="0">
                <a:latin typeface="NikoshBAN" panose="02000000000000000000" pitchFamily="2" charset="0"/>
                <a:cs typeface="NikoshBAN" panose="02000000000000000000" pitchFamily="2" charset="0"/>
              </a:rPr>
              <a:t>	(খ)  </a:t>
            </a:r>
            <a:r>
              <a:rPr lang="en-US" sz="2000" dirty="0" err="1" smtClean="0">
                <a:latin typeface="NikoshBAN" panose="02000000000000000000" pitchFamily="2" charset="0"/>
                <a:cs typeface="NikoshBAN" panose="02000000000000000000" pitchFamily="2" charset="0"/>
              </a:rPr>
              <a:t>বিদ্যার</a:t>
            </a:r>
            <a:r>
              <a:rPr lang="en-US" sz="2000" dirty="0" smtClean="0">
                <a:latin typeface="NikoshBAN" panose="02000000000000000000" pitchFamily="2" charset="0"/>
                <a:cs typeface="NikoshBAN" panose="02000000000000000000" pitchFamily="2" charset="0"/>
              </a:rPr>
              <a:t> </a:t>
            </a:r>
            <a:r>
              <a:rPr lang="bn-IN" sz="2000" dirty="0">
                <a:latin typeface="NikoshBAN" panose="02000000000000000000" pitchFamily="2" charset="0"/>
                <a:cs typeface="NikoshBAN" panose="02000000000000000000" pitchFamily="2" charset="0"/>
              </a:rPr>
              <a:t>	(গ) </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শক্তির</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ঘ</a:t>
            </a:r>
            <a:r>
              <a:rPr lang="bn-IN"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স্পতির</a:t>
            </a:r>
            <a:endParaRPr lang="en-US" sz="2000" dirty="0">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xmlns="" id="{88081E3E-406F-409C-861E-D12AE9249F91}"/>
              </a:ext>
            </a:extLst>
          </p:cNvPr>
          <p:cNvSpPr txBox="1"/>
          <p:nvPr/>
        </p:nvSpPr>
        <p:spPr>
          <a:xfrm>
            <a:off x="786714" y="4506055"/>
            <a:ext cx="2946300" cy="461665"/>
          </a:xfrm>
          <a:prstGeom prst="rect">
            <a:avLst/>
          </a:prstGeom>
          <a:solidFill>
            <a:schemeClr val="bg2"/>
          </a:solidFill>
          <a:ln w="9525">
            <a:solidFill>
              <a:schemeClr val="tx1"/>
            </a:solidFill>
          </a:ln>
        </p:spPr>
        <p:txBody>
          <a:bodyPr wrap="square" rtlCol="0">
            <a:spAutoFit/>
          </a:bodyPr>
          <a:lstStyle/>
          <a:p>
            <a:pPr algn="ctr"/>
            <a:r>
              <a:rPr lang="bn-IN" sz="2400" dirty="0" smtClean="0">
                <a:latin typeface="NikoshBAN" panose="02000000000000000000" pitchFamily="2" charset="0"/>
                <a:cs typeface="NikoshBAN" panose="02000000000000000000" pitchFamily="2" charset="0"/>
              </a:rPr>
              <a:t>৩</a:t>
            </a:r>
            <a:r>
              <a:rPr lang="bn-IN"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বিধিবিধান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বুঝায়</a:t>
            </a:r>
            <a:r>
              <a:rPr lang="bn-IN" sz="2400" dirty="0" smtClean="0">
                <a:latin typeface="NikoshBAN" panose="02000000000000000000" pitchFamily="2" charset="0"/>
                <a:cs typeface="NikoshBAN" panose="02000000000000000000" pitchFamily="2" charset="0"/>
              </a:rPr>
              <a:t>? </a:t>
            </a:r>
            <a:endParaRPr lang="bn-IN" sz="2400" dirty="0">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xmlns="" id="{17EEAFBE-AF9C-4A7E-9935-7CD511A89178}"/>
              </a:ext>
            </a:extLst>
          </p:cNvPr>
          <p:cNvSpPr txBox="1"/>
          <p:nvPr/>
        </p:nvSpPr>
        <p:spPr>
          <a:xfrm>
            <a:off x="688419" y="5177895"/>
            <a:ext cx="9581142" cy="400110"/>
          </a:xfrm>
          <a:prstGeom prst="rect">
            <a:avLst/>
          </a:prstGeom>
          <a:noFill/>
        </p:spPr>
        <p:txBody>
          <a:bodyPr wrap="square" rtlCol="0">
            <a:spAutoFit/>
          </a:bodyPr>
          <a:lstStyle/>
          <a:p>
            <a:r>
              <a:rPr lang="bn-IN" sz="2000" dirty="0">
                <a:latin typeface="NikoshBAN" panose="02000000000000000000" pitchFamily="2" charset="0"/>
                <a:cs typeface="NikoshBAN" panose="02000000000000000000" pitchFamily="2" charset="0"/>
              </a:rPr>
              <a:t>(ক) </a:t>
            </a:r>
            <a:r>
              <a:rPr lang="en-US" sz="2000" dirty="0" err="1" smtClean="0">
                <a:latin typeface="NikoshBAN" panose="02000000000000000000" pitchFamily="2" charset="0"/>
                <a:cs typeface="NikoshBAN" panose="02000000000000000000" pitchFamily="2" charset="0"/>
              </a:rPr>
              <a:t>ভাগ্য</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লিখন</a:t>
            </a:r>
            <a:r>
              <a:rPr lang="en-US" sz="2000" dirty="0" smtClean="0">
                <a:latin typeface="NikoshBAN" panose="02000000000000000000" pitchFamily="2" charset="0"/>
                <a:cs typeface="NikoshBAN" panose="02000000000000000000" pitchFamily="2" charset="0"/>
              </a:rPr>
              <a:t>  </a:t>
            </a:r>
            <a:r>
              <a:rPr lang="bn-IN" sz="2000" dirty="0">
                <a:latin typeface="NikoshBAN" panose="02000000000000000000" pitchFamily="2" charset="0"/>
                <a:cs typeface="NikoshBAN" panose="02000000000000000000" pitchFamily="2" charset="0"/>
              </a:rPr>
              <a:t>	(খ) </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নিয়ম</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নীতি</a:t>
            </a:r>
            <a:r>
              <a:rPr lang="bn-IN" sz="2000" dirty="0">
                <a:latin typeface="NikoshBAN" panose="02000000000000000000" pitchFamily="2" charset="0"/>
                <a:cs typeface="NikoshBAN" panose="02000000000000000000" pitchFamily="2" charset="0"/>
              </a:rPr>
              <a:t>	(গ) </a:t>
            </a:r>
            <a:r>
              <a:rPr lang="en-US" sz="2000" dirty="0" err="1" smtClean="0">
                <a:latin typeface="NikoshBAN" panose="02000000000000000000" pitchFamily="2" charset="0"/>
                <a:cs typeface="NikoshBAN" panose="02000000000000000000" pitchFamily="2" charset="0"/>
              </a:rPr>
              <a:t>বই</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পুস্তক</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ঘ</a:t>
            </a:r>
            <a:r>
              <a:rPr lang="bn-IN"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একটিও</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a:t>
            </a:r>
            <a:endParaRPr lang="en-US" sz="2000"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xmlns="" id="{FEB93F34-5075-4149-8BCB-1022B672C117}"/>
              </a:ext>
            </a:extLst>
          </p:cNvPr>
          <p:cNvSpPr txBox="1"/>
          <p:nvPr/>
        </p:nvSpPr>
        <p:spPr>
          <a:xfrm>
            <a:off x="742669" y="5712101"/>
            <a:ext cx="4450476" cy="461665"/>
          </a:xfrm>
          <a:prstGeom prst="rect">
            <a:avLst/>
          </a:prstGeom>
          <a:solidFill>
            <a:schemeClr val="bg2"/>
          </a:solidFill>
          <a:ln w="9525">
            <a:solidFill>
              <a:schemeClr val="tx1"/>
            </a:solidFill>
          </a:ln>
        </p:spPr>
        <p:txBody>
          <a:bodyPr wrap="square" rtlCol="0">
            <a:spAutoFit/>
          </a:bodyPr>
          <a:lstStyle/>
          <a:p>
            <a:pPr algn="ctr"/>
            <a:r>
              <a:rPr lang="bn-IN" sz="2400" dirty="0">
                <a:latin typeface="NikoshBAN" panose="02000000000000000000" pitchFamily="2" charset="0"/>
                <a:cs typeface="NikoshBAN" panose="02000000000000000000" pitchFamily="2" charset="0"/>
              </a:rPr>
              <a:t>৪. </a:t>
            </a:r>
            <a:r>
              <a:rPr lang="en-US" sz="2400" dirty="0" err="1" smtClean="0">
                <a:latin typeface="NikoshBAN" panose="02000000000000000000" pitchFamily="2" charset="0"/>
                <a:cs typeface="NikoshBAN" panose="02000000000000000000" pitchFamily="2" charset="0"/>
              </a:rPr>
              <a:t>পূজা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সামগ্রীকে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অভিহিত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 </a:t>
            </a:r>
            <a:endParaRPr lang="bn-IN" sz="2400" dirty="0">
              <a:latin typeface="NikoshBAN" panose="02000000000000000000" pitchFamily="2" charset="0"/>
              <a:cs typeface="NikoshBAN" panose="02000000000000000000" pitchFamily="2" charset="0"/>
            </a:endParaRPr>
          </a:p>
        </p:txBody>
      </p:sp>
      <p:sp>
        <p:nvSpPr>
          <p:cNvPr id="13" name="TextBox 12">
            <a:extLst>
              <a:ext uri="{FF2B5EF4-FFF2-40B4-BE49-F238E27FC236}">
                <a16:creationId xmlns:a16="http://schemas.microsoft.com/office/drawing/2014/main" xmlns="" id="{85D793BA-2E85-42D9-848A-FAB18FC90498}"/>
              </a:ext>
            </a:extLst>
          </p:cNvPr>
          <p:cNvSpPr txBox="1"/>
          <p:nvPr/>
        </p:nvSpPr>
        <p:spPr>
          <a:xfrm>
            <a:off x="650517" y="6288578"/>
            <a:ext cx="10872788" cy="400110"/>
          </a:xfrm>
          <a:prstGeom prst="rect">
            <a:avLst/>
          </a:prstGeom>
          <a:noFill/>
        </p:spPr>
        <p:txBody>
          <a:bodyPr wrap="square" rtlCol="0">
            <a:spAutoFit/>
          </a:bodyPr>
          <a:lstStyle/>
          <a:p>
            <a:r>
              <a:rPr lang="bn-IN" sz="2000" dirty="0">
                <a:latin typeface="NikoshBAN" panose="02000000000000000000" pitchFamily="2" charset="0"/>
                <a:cs typeface="NikoshBAN" panose="02000000000000000000" pitchFamily="2" charset="0"/>
              </a:rPr>
              <a:t>(ক) </a:t>
            </a:r>
            <a:r>
              <a:rPr lang="en-US" sz="2000" dirty="0" err="1" smtClean="0">
                <a:latin typeface="NikoshBAN" panose="02000000000000000000" pitchFamily="2" charset="0"/>
                <a:cs typeface="NikoshBAN" panose="02000000000000000000" pitchFamily="2" charset="0"/>
              </a:rPr>
              <a:t>আচার</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(খ</a:t>
            </a:r>
            <a:r>
              <a:rPr lang="bn-IN" sz="20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অনাচার</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(গ)</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দুরাচার</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(ঘ</a:t>
            </a:r>
            <a:r>
              <a:rPr lang="bn-IN"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উপাচার</a:t>
            </a:r>
            <a:endParaRPr lang="en-US" sz="2000" dirty="0">
              <a:latin typeface="NikoshBAN" panose="02000000000000000000" pitchFamily="2" charset="0"/>
              <a:cs typeface="NikoshBAN" panose="02000000000000000000" pitchFamily="2" charset="0"/>
            </a:endParaRPr>
          </a:p>
        </p:txBody>
      </p:sp>
      <p:sp>
        <p:nvSpPr>
          <p:cNvPr id="14" name="Half Frame 13">
            <a:extLst>
              <a:ext uri="{FF2B5EF4-FFF2-40B4-BE49-F238E27FC236}">
                <a16:creationId xmlns:a16="http://schemas.microsoft.com/office/drawing/2014/main" xmlns="" id="{44C3B132-0D5B-4F82-8552-CEC7D1CDF9CD}"/>
              </a:ext>
            </a:extLst>
          </p:cNvPr>
          <p:cNvSpPr/>
          <p:nvPr/>
        </p:nvSpPr>
        <p:spPr>
          <a:xfrm rot="12501848">
            <a:off x="4063025" y="2623337"/>
            <a:ext cx="238873" cy="488379"/>
          </a:xfrm>
          <a:prstGeom prst="half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Half Frame 14">
            <a:extLst>
              <a:ext uri="{FF2B5EF4-FFF2-40B4-BE49-F238E27FC236}">
                <a16:creationId xmlns:a16="http://schemas.microsoft.com/office/drawing/2014/main" xmlns="" id="{AE9A8071-74CF-49EB-BB62-F0F9B042D154}"/>
              </a:ext>
            </a:extLst>
          </p:cNvPr>
          <p:cNvSpPr/>
          <p:nvPr/>
        </p:nvSpPr>
        <p:spPr>
          <a:xfrm rot="12501848">
            <a:off x="954134" y="3777920"/>
            <a:ext cx="238873" cy="488379"/>
          </a:xfrm>
          <a:prstGeom prst="half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a:extLst>
              <a:ext uri="{FF2B5EF4-FFF2-40B4-BE49-F238E27FC236}">
                <a16:creationId xmlns:a16="http://schemas.microsoft.com/office/drawing/2014/main" xmlns="" id="{270F7FF5-F127-42B1-BD8E-FE6C02919F36}"/>
              </a:ext>
            </a:extLst>
          </p:cNvPr>
          <p:cNvSpPr/>
          <p:nvPr/>
        </p:nvSpPr>
        <p:spPr>
          <a:xfrm rot="12501848">
            <a:off x="2700128" y="5025534"/>
            <a:ext cx="238873" cy="488379"/>
          </a:xfrm>
          <a:prstGeom prst="half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a:extLst>
              <a:ext uri="{FF2B5EF4-FFF2-40B4-BE49-F238E27FC236}">
                <a16:creationId xmlns:a16="http://schemas.microsoft.com/office/drawing/2014/main" xmlns="" id="{04144147-6BA8-4A13-9DE7-D98A17D4CCC7}"/>
              </a:ext>
            </a:extLst>
          </p:cNvPr>
          <p:cNvSpPr/>
          <p:nvPr/>
        </p:nvSpPr>
        <p:spPr>
          <a:xfrm rot="12501848">
            <a:off x="3921502" y="6109489"/>
            <a:ext cx="238873" cy="488379"/>
          </a:xfrm>
          <a:prstGeom prst="half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ounded Rectangle 17"/>
          <p:cNvSpPr/>
          <p:nvPr/>
        </p:nvSpPr>
        <p:spPr>
          <a:xfrm>
            <a:off x="4182464" y="0"/>
            <a:ext cx="3750085"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en-US" sz="72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72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মুল্যায়ন</a:t>
            </a:r>
            <a:endParaRPr lang="en-US" sz="72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p14="http://schemas.microsoft.com/office/powerpoint/2010/main" val="2100106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randombar(horizont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randombar(horizontal)">
                                      <p:cBhvr>
                                        <p:cTn id="26" dur="500"/>
                                        <p:tgtEl>
                                          <p:spTgt spid="6"/>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randombar(horizontal)">
                                      <p:cBhvr>
                                        <p:cTn id="32" dur="500"/>
                                        <p:tgtEl>
                                          <p:spTgt spid="7"/>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randombar(horizontal)">
                                      <p:cBhvr>
                                        <p:cTn id="35" dur="500"/>
                                        <p:tgtEl>
                                          <p:spTgt spid="9"/>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randombar(horizontal)">
                                      <p:cBhvr>
                                        <p:cTn id="38" dur="500"/>
                                        <p:tgtEl>
                                          <p:spTgt spid="1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randombar(horizontal)">
                                      <p:cBhvr>
                                        <p:cTn id="41" dur="500"/>
                                        <p:tgtEl>
                                          <p:spTgt spid="11"/>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randombar(horizontal)">
                                      <p:cBhvr>
                                        <p:cTn id="44" dur="500"/>
                                        <p:tgtEl>
                                          <p:spTgt spid="1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randombar(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down)">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animBg="1"/>
      <p:bldP spid="9" grpId="0"/>
      <p:bldP spid="10" grpId="0" animBg="1"/>
      <p:bldP spid="11" grpId="0"/>
      <p:bldP spid="12" grpId="0" animBg="1"/>
      <p:bldP spid="13" grpId="0"/>
      <p:bldP spid="14" grpId="0" animBg="1"/>
      <p:bldP spid="15" grpId="0" animBg="1"/>
      <p:bldP spid="16" grpId="0" animBg="1"/>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28213" y="33867"/>
            <a:ext cx="3752668"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endPar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r>
              <a:rPr lang="bn-BD" sz="7200" b="1" dirty="0" smtClean="0">
                <a:solidFill>
                  <a:schemeClr val="tx1"/>
                </a:solidFill>
                <a:latin typeface="NikoshBAN" pitchFamily="2" charset="0"/>
                <a:cs typeface="NikoshBAN" pitchFamily="2" charset="0"/>
              </a:rPr>
              <a:t>বাড়ির </a:t>
            </a:r>
            <a:r>
              <a:rPr lang="bn-BD" sz="7200" b="1" dirty="0">
                <a:solidFill>
                  <a:schemeClr val="tx1"/>
                </a:solidFill>
                <a:latin typeface="NikoshBAN" pitchFamily="2" charset="0"/>
                <a:cs typeface="NikoshBAN" pitchFamily="2" charset="0"/>
              </a:rPr>
              <a:t>কাজ</a:t>
            </a:r>
            <a:endParaRPr lang="en-US" sz="7200" b="1" dirty="0">
              <a:solidFill>
                <a:schemeClr val="tx1"/>
              </a:solidFill>
              <a:latin typeface="NikoshBAN" pitchFamily="2" charset="0"/>
              <a:cs typeface="NikoshBAN" pitchFamily="2" charset="0"/>
            </a:endParaRPr>
          </a:p>
        </p:txBody>
      </p:sp>
      <p:sp>
        <p:nvSpPr>
          <p:cNvPr id="4" name="Can 3"/>
          <p:cNvSpPr/>
          <p:nvPr/>
        </p:nvSpPr>
        <p:spPr>
          <a:xfrm>
            <a:off x="163465" y="4764376"/>
            <a:ext cx="11873552" cy="1579582"/>
          </a:xfrm>
          <a:prstGeom prst="can">
            <a:avLst>
              <a:gd name="adj" fmla="val 9184"/>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US" sz="7200" dirty="0" smtClean="0">
                <a:solidFill>
                  <a:schemeClr val="tx1"/>
                </a:solidFill>
              </a:rPr>
              <a:t>  </a:t>
            </a:r>
            <a:r>
              <a:rPr lang="en-US" sz="7200" dirty="0" err="1" smtClean="0">
                <a:solidFill>
                  <a:schemeClr val="tx1"/>
                </a:solidFill>
              </a:rPr>
              <a:t>সমাজজীবনে</a:t>
            </a:r>
            <a:r>
              <a:rPr lang="en-US" sz="7200" dirty="0" smtClean="0">
                <a:solidFill>
                  <a:schemeClr val="tx1"/>
                </a:solidFill>
              </a:rPr>
              <a:t> </a:t>
            </a:r>
            <a:r>
              <a:rPr lang="en-US" sz="7200" dirty="0" err="1" smtClean="0">
                <a:solidFill>
                  <a:schemeClr val="tx1"/>
                </a:solidFill>
              </a:rPr>
              <a:t>পূজা</a:t>
            </a:r>
            <a:r>
              <a:rPr lang="en-US" sz="7200" dirty="0" smtClean="0">
                <a:solidFill>
                  <a:schemeClr val="tx1"/>
                </a:solidFill>
              </a:rPr>
              <a:t> </a:t>
            </a:r>
            <a:r>
              <a:rPr lang="en-US" sz="7200" dirty="0" err="1" smtClean="0">
                <a:solidFill>
                  <a:schemeClr val="tx1"/>
                </a:solidFill>
              </a:rPr>
              <a:t>গুরুত্ব</a:t>
            </a:r>
            <a:r>
              <a:rPr lang="en-US" sz="7200" dirty="0" smtClean="0">
                <a:solidFill>
                  <a:schemeClr val="tx1"/>
                </a:solidFill>
              </a:rPr>
              <a:t> </a:t>
            </a:r>
            <a:r>
              <a:rPr lang="en-US" sz="7200" dirty="0" err="1" smtClean="0">
                <a:solidFill>
                  <a:schemeClr val="tx1"/>
                </a:solidFill>
              </a:rPr>
              <a:t>ব্যাখ্যা</a:t>
            </a:r>
            <a:r>
              <a:rPr lang="en-US" sz="7200" dirty="0" smtClean="0">
                <a:solidFill>
                  <a:schemeClr val="tx1"/>
                </a:solidFill>
              </a:rPr>
              <a:t> </a:t>
            </a:r>
            <a:r>
              <a:rPr lang="en-US" sz="7200" dirty="0" err="1" smtClean="0">
                <a:solidFill>
                  <a:schemeClr val="tx1"/>
                </a:solidFill>
              </a:rPr>
              <a:t>কর</a:t>
            </a:r>
            <a:r>
              <a:rPr lang="en-US" sz="7200" dirty="0" smtClean="0">
                <a:solidFill>
                  <a:schemeClr val="tx1"/>
                </a:solidFill>
              </a:rPr>
              <a:t>।</a:t>
            </a:r>
            <a:endParaRPr lang="en-US" sz="7200" dirty="0">
              <a:solidFill>
                <a:schemeClr val="tx1"/>
              </a:solidFill>
            </a:endParaRPr>
          </a:p>
        </p:txBody>
      </p:sp>
      <p:pic>
        <p:nvPicPr>
          <p:cNvPr id="6" name="Picture 5" descr="C:\Users\ATAUR RAHMAN\Desktop\pesha\unnamed-file.jpg"/>
          <p:cNvPicPr>
            <a:picLocks noChangeAspect="1" noChangeArrowheads="1"/>
          </p:cNvPicPr>
          <p:nvPr/>
        </p:nvPicPr>
        <p:blipFill>
          <a:blip r:embed="rId3"/>
          <a:srcRect/>
          <a:stretch>
            <a:fillRect/>
          </a:stretch>
        </p:blipFill>
        <p:spPr bwMode="auto">
          <a:xfrm>
            <a:off x="3673961" y="1145459"/>
            <a:ext cx="4261172" cy="3496346"/>
          </a:xfrm>
          <a:prstGeom prst="rect">
            <a:avLst/>
          </a:prstGeom>
          <a:noFill/>
        </p:spPr>
      </p:pic>
    </p:spTree>
    <p:extLst>
      <p:ext uri="{BB962C8B-B14F-4D97-AF65-F5344CB8AC3E}">
        <p14:creationId xmlns:p14="http://schemas.microsoft.com/office/powerpoint/2010/main" val="2604710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4"/>
                                        </p:tgtEl>
                                        <p:attrNameLst>
                                          <p:attrName>ppt_y</p:attrName>
                                        </p:attrNameLst>
                                      </p:cBhvr>
                                      <p:tavLst>
                                        <p:tav tm="0">
                                          <p:val>
                                            <p:strVal val="#ppt_y"/>
                                          </p:val>
                                        </p:tav>
                                        <p:tav tm="100000">
                                          <p:val>
                                            <p:strVal val="#ppt_y"/>
                                          </p:val>
                                        </p:tav>
                                      </p:tavLst>
                                    </p:anim>
                                    <p:anim calcmode="lin" valueType="num">
                                      <p:cBhvr>
                                        <p:cTn id="25"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p:cTn id="32"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34"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83" y="0"/>
            <a:ext cx="12008744" cy="685800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22002" y="-200331"/>
            <a:ext cx="1269714" cy="1269714"/>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941747" y="3407109"/>
            <a:ext cx="2844805" cy="426720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52227" y="3307081"/>
            <a:ext cx="2783841" cy="417576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967185" y="3444234"/>
            <a:ext cx="2692406" cy="4038607"/>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183344" y="3284216"/>
            <a:ext cx="2905762" cy="4358641"/>
          </a:xfrm>
          <a:prstGeom prst="rect">
            <a:avLst/>
          </a:prstGeom>
        </p:spPr>
      </p:pic>
      <p:sp>
        <p:nvSpPr>
          <p:cNvPr id="13" name="Rectangle 12"/>
          <p:cNvSpPr/>
          <p:nvPr/>
        </p:nvSpPr>
        <p:spPr>
          <a:xfrm>
            <a:off x="770021" y="1546845"/>
            <a:ext cx="10395284" cy="2215991"/>
          </a:xfrm>
          <a:prstGeom prst="rect">
            <a:avLst/>
          </a:prstGeom>
        </p:spPr>
        <p:txBody>
          <a:bodyPr wrap="square">
            <a:spAutoFit/>
          </a:bodyPr>
          <a:lstStyle/>
          <a:p>
            <a:pPr algn="ctr">
              <a:defRPr/>
            </a:pPr>
            <a:r>
              <a:rPr lang="en-US" sz="13800" b="1" dirty="0" err="1" smtClean="0">
                <a:ln w="12700">
                  <a:solidFill>
                    <a:schemeClr val="accent5"/>
                  </a:solidFill>
                  <a:prstDash val="solid"/>
                </a:ln>
                <a:pattFill prst="ltDnDiag">
                  <a:fgClr>
                    <a:schemeClr val="accent5">
                      <a:lumMod val="60000"/>
                      <a:lumOff val="40000"/>
                    </a:schemeClr>
                  </a:fgClr>
                  <a:bgClr>
                    <a:schemeClr val="bg1"/>
                  </a:bgClr>
                </a:pattFill>
                <a:latin typeface="NikoshBAN" pitchFamily="2" charset="0"/>
                <a:cs typeface="NikoshBAN" pitchFamily="2" charset="0"/>
              </a:rPr>
              <a:t>ধন্যবাদ</a:t>
            </a:r>
            <a:endParaRPr lang="en-US" sz="231500" b="1" dirty="0">
              <a:solidFill>
                <a:srgbClr val="7030A0"/>
              </a:solidFill>
            </a:endParaRPr>
          </a:p>
        </p:txBody>
      </p:sp>
      <p:sp>
        <p:nvSpPr>
          <p:cNvPr id="14" name="Title 6"/>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spc="-150" dirty="0" err="1" smtClean="0">
                <a:solidFill>
                  <a:srgbClr val="002060"/>
                </a:solidFill>
              </a:rPr>
              <a:t>আজকের</a:t>
            </a:r>
            <a:r>
              <a:rPr lang="en-US" sz="6600" spc="-150" dirty="0" smtClean="0">
                <a:solidFill>
                  <a:srgbClr val="002060"/>
                </a:solidFill>
              </a:rPr>
              <a:t> </a:t>
            </a:r>
            <a:r>
              <a:rPr lang="en-US" sz="6600" spc="-150" dirty="0" err="1" smtClean="0">
                <a:solidFill>
                  <a:srgbClr val="002060"/>
                </a:solidFill>
              </a:rPr>
              <a:t>মত</a:t>
            </a:r>
            <a:r>
              <a:rPr lang="en-US" sz="6600" spc="-150" dirty="0" smtClean="0">
                <a:solidFill>
                  <a:srgbClr val="002060"/>
                </a:solidFill>
              </a:rPr>
              <a:t> </a:t>
            </a:r>
            <a:r>
              <a:rPr lang="en-US" sz="6600" spc="-150" dirty="0" err="1" smtClean="0">
                <a:solidFill>
                  <a:srgbClr val="002060"/>
                </a:solidFill>
                <a:effectLst>
                  <a:outerShdw blurRad="38100" dist="38100" dir="2700000" algn="tl">
                    <a:srgbClr val="000000">
                      <a:alpha val="43137"/>
                    </a:srgbClr>
                  </a:outerShdw>
                </a:effectLst>
              </a:rPr>
              <a:t>সবাইকে</a:t>
            </a:r>
            <a:endParaRPr lang="en-US" sz="6600" spc="-15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91821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path" presetSubtype="0" repeatCount="indefinite" fill="hold" nodeType="clickEffect">
                                  <p:stCondLst>
                                    <p:cond delay="0"/>
                                  </p:stCondLst>
                                  <p:childTnLst>
                                    <p:animMotion origin="layout" path="M 0.03164 -0.02824 C 0.24922 -0.02824 0.42591 0.17222 0.42591 0.41898 C 0.42591 0.66574 0.24922 0.86643 0.03164 0.86643 C -0.18581 0.86643 -0.36198 0.66574 -0.36198 0.41898 C -0.36198 0.17222 -0.18581 -0.02824 0.03164 -0.02824 Z " pathEditMode="relative" rAng="0" ptsTypes="AAAAA">
                                      <p:cBhvr>
                                        <p:cTn id="13" dur="5500" fill="hold"/>
                                        <p:tgtEl>
                                          <p:spTgt spid="2"/>
                                        </p:tgtEl>
                                        <p:attrNameLst>
                                          <p:attrName>ppt_x</p:attrName>
                                          <p:attrName>ppt_y</p:attrName>
                                        </p:attrNameLst>
                                      </p:cBhvr>
                                      <p:rCtr x="26" y="44722"/>
                                    </p:animMotion>
                                  </p:childTnLst>
                                </p:cTn>
                              </p:par>
                              <p:par>
                                <p:cTn id="14" presetID="41" presetClass="entr" presetSubtype="0" repeatCount="4000" fill="hold" grpId="0" nodeType="withEffect">
                                  <p:stCondLst>
                                    <p:cond delay="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20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7" dur="2000" fill="hold"/>
                                        <p:tgtEl>
                                          <p:spTgt spid="14"/>
                                        </p:tgtEl>
                                        <p:attrNameLst>
                                          <p:attrName>ppt_y</p:attrName>
                                        </p:attrNameLst>
                                      </p:cBhvr>
                                      <p:tavLst>
                                        <p:tav tm="0">
                                          <p:val>
                                            <p:strVal val="#ppt_y"/>
                                          </p:val>
                                        </p:tav>
                                        <p:tav tm="100000">
                                          <p:val>
                                            <p:strVal val="#ppt_y"/>
                                          </p:val>
                                        </p:tav>
                                      </p:tavLst>
                                    </p:anim>
                                    <p:anim calcmode="lin" valueType="num">
                                      <p:cBhvr>
                                        <p:cTn id="18" dur="20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9" dur="20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000" tmFilter="0,0; .5, 1; 1, 1"/>
                                        <p:tgtEl>
                                          <p:spTgt spid="14"/>
                                        </p:tgtEl>
                                      </p:cBhvr>
                                    </p:animEffect>
                                  </p:childTnLst>
                                </p:cTn>
                              </p:par>
                              <p:par>
                                <p:cTn id="21" presetID="41" presetClass="entr" presetSubtype="0" repeatCount="4000" fill="hold" grpId="0" nodeType="with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20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4" dur="2000" fill="hold"/>
                                        <p:tgtEl>
                                          <p:spTgt spid="13"/>
                                        </p:tgtEl>
                                        <p:attrNameLst>
                                          <p:attrName>ppt_y</p:attrName>
                                        </p:attrNameLst>
                                      </p:cBhvr>
                                      <p:tavLst>
                                        <p:tav tm="0">
                                          <p:val>
                                            <p:strVal val="#ppt_y"/>
                                          </p:val>
                                        </p:tav>
                                        <p:tav tm="100000">
                                          <p:val>
                                            <p:strVal val="#ppt_y"/>
                                          </p:val>
                                        </p:tav>
                                      </p:tavLst>
                                    </p:anim>
                                    <p:anim calcmode="lin" valueType="num">
                                      <p:cBhvr>
                                        <p:cTn id="25" dur="20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6" dur="20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000" tmFilter="0,0; .5, 1; 1, 1"/>
                                        <p:tgtEl>
                                          <p:spTgt spid="13"/>
                                        </p:tgtEl>
                                      </p:cBhvr>
                                    </p:animEffect>
                                  </p:childTnLst>
                                </p:cTn>
                              </p:par>
                              <p:par>
                                <p:cTn id="28" presetID="35" presetClass="path" presetSubtype="0" fill="hold" nodeType="withEffect">
                                  <p:stCondLst>
                                    <p:cond delay="0"/>
                                  </p:stCondLst>
                                  <p:childTnLst>
                                    <p:animMotion origin="layout" path="M -4.375E-6 -4.07407E-6 L -0.99869 0.00047 " pathEditMode="relative" rAng="0" ptsTypes="AA">
                                      <p:cBhvr>
                                        <p:cTn id="29" dur="2000" fill="hold"/>
                                        <p:tgtEl>
                                          <p:spTgt spid="10"/>
                                        </p:tgtEl>
                                        <p:attrNameLst>
                                          <p:attrName>ppt_x</p:attrName>
                                          <p:attrName>ppt_y</p:attrName>
                                        </p:attrNameLst>
                                      </p:cBhvr>
                                      <p:rCtr x="-49935" y="23"/>
                                    </p:animMotion>
                                  </p:childTnLst>
                                </p:cTn>
                              </p:par>
                              <p:par>
                                <p:cTn id="30" presetID="35" presetClass="path" presetSubtype="0" fill="hold" nodeType="withEffect">
                                  <p:stCondLst>
                                    <p:cond delay="0"/>
                                  </p:stCondLst>
                                  <p:childTnLst>
                                    <p:animMotion origin="layout" path="M -1.875E-6 2.22222E-6 L -0.92513 0.01157 " pathEditMode="relative" rAng="0" ptsTypes="AA">
                                      <p:cBhvr>
                                        <p:cTn id="31" dur="2000" fill="hold"/>
                                        <p:tgtEl>
                                          <p:spTgt spid="12"/>
                                        </p:tgtEl>
                                        <p:attrNameLst>
                                          <p:attrName>ppt_x</p:attrName>
                                          <p:attrName>ppt_y</p:attrName>
                                        </p:attrNameLst>
                                      </p:cBhvr>
                                      <p:rCtr x="-46263" y="579"/>
                                    </p:animMotion>
                                  </p:childTnLst>
                                </p:cTn>
                              </p:par>
                              <p:par>
                                <p:cTn id="32" presetID="35" presetClass="path" presetSubtype="0" fill="hold" nodeType="withEffect">
                                  <p:stCondLst>
                                    <p:cond delay="750"/>
                                  </p:stCondLst>
                                  <p:childTnLst>
                                    <p:animMotion origin="layout" path="M -3.33333E-6 7.40741E-7 L -0.90638 -0.00602 " pathEditMode="relative" rAng="0" ptsTypes="AA">
                                      <p:cBhvr>
                                        <p:cTn id="33" dur="2000" fill="hold"/>
                                        <p:tgtEl>
                                          <p:spTgt spid="11"/>
                                        </p:tgtEl>
                                        <p:attrNameLst>
                                          <p:attrName>ppt_x</p:attrName>
                                          <p:attrName>ppt_y</p:attrName>
                                        </p:attrNameLst>
                                      </p:cBhvr>
                                      <p:rCtr x="-45326" y="-301"/>
                                    </p:animMotion>
                                  </p:childTnLst>
                                </p:cTn>
                              </p:par>
                              <p:par>
                                <p:cTn id="34" presetID="35" presetClass="path" presetSubtype="0" fill="hold" nodeType="withEffect">
                                  <p:stCondLst>
                                    <p:cond delay="1250"/>
                                  </p:stCondLst>
                                  <p:childTnLst>
                                    <p:animMotion origin="layout" path="M -2.5E-6 -3.7037E-7 L -0.8138 -0.00046 " pathEditMode="relative" rAng="0" ptsTypes="AA">
                                      <p:cBhvr>
                                        <p:cTn id="35" dur="2000" fill="hold"/>
                                        <p:tgtEl>
                                          <p:spTgt spid="9"/>
                                        </p:tgtEl>
                                        <p:attrNameLst>
                                          <p:attrName>ppt_x</p:attrName>
                                          <p:attrName>ppt_y</p:attrName>
                                        </p:attrNameLst>
                                      </p:cBhvr>
                                      <p:rCtr x="-40690"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195" y="841211"/>
            <a:ext cx="3233188" cy="3132151"/>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7583" y="888611"/>
            <a:ext cx="3974269" cy="303634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2221" y="3973362"/>
            <a:ext cx="3998642" cy="2728954"/>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92484" y="913151"/>
            <a:ext cx="4045202" cy="3029997"/>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195" y="4081863"/>
            <a:ext cx="3233188" cy="2620453"/>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38053" y="3973362"/>
            <a:ext cx="3979411" cy="2728954"/>
          </a:xfrm>
          <a:prstGeom prst="rect">
            <a:avLst/>
          </a:prstGeom>
        </p:spPr>
      </p:pic>
      <p:sp>
        <p:nvSpPr>
          <p:cNvPr id="9" name="Rounded Rectangle 8"/>
          <p:cNvSpPr/>
          <p:nvPr/>
        </p:nvSpPr>
        <p:spPr>
          <a:xfrm>
            <a:off x="3008594" y="3991"/>
            <a:ext cx="6619164" cy="841211"/>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ঈশ্বর</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নিরাকার</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হলেও</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সাকার</a:t>
            </a:r>
            <a:endParaRPr lang="bn-BD" sz="44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dirty="0"/>
          </a:p>
        </p:txBody>
      </p:sp>
    </p:spTree>
    <p:extLst>
      <p:ext uri="{BB962C8B-B14F-4D97-AF65-F5344CB8AC3E}">
        <p14:creationId xmlns:p14="http://schemas.microsoft.com/office/powerpoint/2010/main" val="7127089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195" y="841211"/>
            <a:ext cx="3233188" cy="313215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0890" y="889113"/>
            <a:ext cx="3974269" cy="303634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6024" y="3973362"/>
            <a:ext cx="3998642" cy="2728954"/>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04666" y="919413"/>
            <a:ext cx="4045202" cy="3029997"/>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195" y="4040298"/>
            <a:ext cx="3233188" cy="2620453"/>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38053" y="3973362"/>
            <a:ext cx="3979411" cy="2728954"/>
          </a:xfrm>
          <a:prstGeom prst="rect">
            <a:avLst/>
          </a:prstGeom>
        </p:spPr>
      </p:pic>
      <p:sp>
        <p:nvSpPr>
          <p:cNvPr id="14" name="Rounded Rectangle 13"/>
          <p:cNvSpPr/>
          <p:nvPr/>
        </p:nvSpPr>
        <p:spPr>
          <a:xfrm>
            <a:off x="3008594" y="3991"/>
            <a:ext cx="6619164" cy="841211"/>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bn-BD"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ছবি </a:t>
            </a:r>
            <a:r>
              <a:rPr lang="bn-BD" sz="44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গুলো দেখ এবং নাম বল</a:t>
            </a:r>
          </a:p>
          <a:p>
            <a:pPr algn="ctr"/>
            <a:endParaRPr lang="en-US" dirty="0"/>
          </a:p>
        </p:txBody>
      </p:sp>
    </p:spTree>
    <p:extLst>
      <p:ext uri="{BB962C8B-B14F-4D97-AF65-F5344CB8AC3E}">
        <p14:creationId xmlns:p14="http://schemas.microsoft.com/office/powerpoint/2010/main" val="3912987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377243" y="136940"/>
            <a:ext cx="5424407" cy="957569"/>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5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bn-BD" sz="5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আজকের </a:t>
            </a:r>
            <a:r>
              <a:rPr lang="bn-BD" sz="54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পাঠঃ</a:t>
            </a:r>
            <a:r>
              <a:rPr lang="bn-BD" sz="66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p>
          <a:p>
            <a:pPr algn="ctr"/>
            <a:endParaRPr lang="en-US" sz="5400" dirty="0">
              <a:ln w="0"/>
              <a:solidFill>
                <a:schemeClr val="tx1"/>
              </a:solidFill>
              <a:effectLst>
                <a:outerShdw blurRad="38100" dist="19050" dir="2700000" algn="tl" rotWithShape="0">
                  <a:schemeClr val="dk1">
                    <a:alpha val="40000"/>
                  </a:schemeClr>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5488" y="1600798"/>
            <a:ext cx="4787916" cy="3174597"/>
          </a:xfrm>
          <a:prstGeom prst="rect">
            <a:avLst/>
          </a:prstGeom>
        </p:spPr>
      </p:pic>
      <p:sp>
        <p:nvSpPr>
          <p:cNvPr id="11" name="Rectangle 10"/>
          <p:cNvSpPr/>
          <p:nvPr/>
        </p:nvSpPr>
        <p:spPr>
          <a:xfrm>
            <a:off x="368490" y="5045838"/>
            <a:ext cx="11518710" cy="1569660"/>
          </a:xfrm>
          <a:prstGeom prst="rect">
            <a:avLst/>
          </a:prstGeom>
        </p:spPr>
        <p:txBody>
          <a:bodyPr wrap="square">
            <a:spAutoFit/>
          </a:bodyPr>
          <a:lstStyle/>
          <a:p>
            <a:pPr algn="ctr"/>
            <a:r>
              <a:rPr lang="bn-BD" sz="9600" b="1" dirty="0">
                <a:solidFill>
                  <a:srgbClr val="FF0000"/>
                </a:solidFill>
                <a:latin typeface="NikoshBAN" pitchFamily="2" charset="0"/>
                <a:cs typeface="NikoshBAN" pitchFamily="2" charset="0"/>
              </a:rPr>
              <a:t>দেব-দেবী ও পূজা-পার্বন</a:t>
            </a:r>
            <a:endParaRPr lang="en-US" sz="54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541328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1000" fill="hold"/>
                                        <p:tgtEl>
                                          <p:spTgt spid="10"/>
                                        </p:tgtEl>
                                        <p:attrNameLst>
                                          <p:attrName>ppt_w</p:attrName>
                                        </p:attrNameLst>
                                      </p:cBhvr>
                                      <p:tavLst>
                                        <p:tav tm="0">
                                          <p:val>
                                            <p:fltVal val="0"/>
                                          </p:val>
                                        </p:tav>
                                        <p:tav tm="100000">
                                          <p:val>
                                            <p:strVal val="#ppt_w"/>
                                          </p:val>
                                        </p:tav>
                                      </p:tavLst>
                                    </p:anim>
                                    <p:anim calcmode="lin" valueType="num">
                                      <p:cBhvr>
                                        <p:cTn id="17" dur="1000" fill="hold"/>
                                        <p:tgtEl>
                                          <p:spTgt spid="10"/>
                                        </p:tgtEl>
                                        <p:attrNameLst>
                                          <p:attrName>ppt_h</p:attrName>
                                        </p:attrNameLst>
                                      </p:cBhvr>
                                      <p:tavLst>
                                        <p:tav tm="0">
                                          <p:val>
                                            <p:fltVal val="0"/>
                                          </p:val>
                                        </p:tav>
                                        <p:tav tm="100000">
                                          <p:val>
                                            <p:strVal val="#ppt_h"/>
                                          </p:val>
                                        </p:tav>
                                      </p:tavLst>
                                    </p:anim>
                                    <p:anim calcmode="lin" valueType="num">
                                      <p:cBhvr>
                                        <p:cTn id="18"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27" dur="1000" fill="hold"/>
                                        <p:tgtEl>
                                          <p:spTgt spid="11"/>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1146875" y="1372891"/>
            <a:ext cx="9887918" cy="4953000"/>
          </a:xfrm>
          <a:prstGeom prst="round2DiagRect">
            <a:avLst>
              <a:gd name="adj1" fmla="val 16667"/>
              <a:gd name="adj2" fmla="val 0"/>
            </a:avLst>
          </a:prstGeom>
          <a:noFill/>
          <a:ln>
            <a:solidFill>
              <a:schemeClr val="accent3">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indent="-623888" algn="just">
              <a:defRPr/>
            </a:pPr>
            <a:r>
              <a:rPr lang="en-US" sz="3600" dirty="0" smtClean="0">
                <a:ln w="11430"/>
                <a:solidFill>
                  <a:schemeClr val="tx1"/>
                </a:solidFill>
                <a:effectLst>
                  <a:outerShdw blurRad="38100" dist="38100" dir="2700000" algn="tl">
                    <a:srgbClr val="000000">
                      <a:alpha val="43137"/>
                    </a:srgbClr>
                  </a:outerShdw>
                </a:effectLst>
                <a:latin typeface="NikoshBAN" pitchFamily="2" charset="0"/>
                <a:cs typeface="NikoshBAN" pitchFamily="2" charset="0"/>
              </a:rPr>
              <a:t>	</a:t>
            </a:r>
          </a:p>
          <a:p>
            <a:pPr marL="623888" indent="-623888" algn="just">
              <a:defRPr/>
            </a:pPr>
            <a:endParaRPr lang="en-US" sz="3600" dirty="0">
              <a:ln w="1143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623888" indent="-623888" algn="just">
              <a:defRPr/>
            </a:pPr>
            <a:endParaRPr lang="en-US" sz="3600" dirty="0" smtClean="0">
              <a:ln w="1143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623888" indent="-623888" algn="just">
              <a:defRPr/>
            </a:pPr>
            <a:r>
              <a:rPr lang="bn-BD" sz="5400" dirty="0" smtClean="0">
                <a:ln w="11430"/>
                <a:solidFill>
                  <a:srgbClr val="0070C0"/>
                </a:solidFill>
                <a:effectLst>
                  <a:outerShdw blurRad="38100" dist="38100" dir="2700000" algn="tl">
                    <a:srgbClr val="000000">
                      <a:alpha val="43137"/>
                    </a:srgbClr>
                  </a:outerShdw>
                </a:effectLst>
                <a:latin typeface="NikoshBAN" pitchFamily="2" charset="0"/>
                <a:cs typeface="NikoshBAN" pitchFamily="2" charset="0"/>
              </a:rPr>
              <a:t>এ</a:t>
            </a:r>
            <a:r>
              <a:rPr lang="en-US" sz="5400" dirty="0" smtClean="0">
                <a:ln w="11430"/>
                <a:solidFill>
                  <a:srgbClr val="0070C0"/>
                </a:solidFill>
                <a:effectLst>
                  <a:outerShdw blurRad="38100" dist="38100" dir="2700000" algn="tl">
                    <a:srgbClr val="000000">
                      <a:alpha val="43137"/>
                    </a:srgbClr>
                  </a:outerShdw>
                </a:effectLst>
                <a:latin typeface="NikoshBAN" pitchFamily="2" charset="0"/>
                <a:cs typeface="NikoshBAN" pitchFamily="2" charset="0"/>
              </a:rPr>
              <a:t> </a:t>
            </a:r>
            <a:r>
              <a:rPr lang="bn-BD" sz="5400" dirty="0" smtClean="0">
                <a:ln w="11430"/>
                <a:solidFill>
                  <a:srgbClr val="0070C0"/>
                </a:solidFill>
                <a:effectLst>
                  <a:outerShdw blurRad="38100" dist="38100" dir="2700000" algn="tl">
                    <a:srgbClr val="000000">
                      <a:alpha val="43137"/>
                    </a:srgbClr>
                  </a:outerShdw>
                </a:effectLst>
                <a:latin typeface="NikoshBAN" pitchFamily="2" charset="0"/>
                <a:cs typeface="NikoshBAN" pitchFamily="2" charset="0"/>
              </a:rPr>
              <a:t>পাঠ</a:t>
            </a:r>
            <a:r>
              <a:rPr lang="en-US" sz="5400" dirty="0" smtClean="0">
                <a:ln w="11430"/>
                <a:solidFill>
                  <a:srgbClr val="0070C0"/>
                </a:solidFill>
                <a:effectLst>
                  <a:outerShdw blurRad="38100" dist="38100" dir="2700000" algn="tl">
                    <a:srgbClr val="000000">
                      <a:alpha val="43137"/>
                    </a:srgbClr>
                  </a:outerShdw>
                </a:effectLst>
                <a:latin typeface="NikoshBAN" pitchFamily="2" charset="0"/>
                <a:cs typeface="NikoshBAN" pitchFamily="2" charset="0"/>
              </a:rPr>
              <a:t> </a:t>
            </a:r>
            <a:r>
              <a:rPr lang="bn-BD" sz="5400" dirty="0" smtClean="0">
                <a:ln w="11430"/>
                <a:solidFill>
                  <a:srgbClr val="0070C0"/>
                </a:solidFill>
                <a:effectLst>
                  <a:outerShdw blurRad="38100" dist="38100" dir="2700000" algn="tl">
                    <a:srgbClr val="000000">
                      <a:alpha val="43137"/>
                    </a:srgbClr>
                  </a:outerShdw>
                </a:effectLst>
                <a:latin typeface="NikoshBAN" pitchFamily="2" charset="0"/>
                <a:cs typeface="NikoshBAN" pitchFamily="2" charset="0"/>
              </a:rPr>
              <a:t>শেষে শিক্ষার্থীরা</a:t>
            </a:r>
            <a:r>
              <a:rPr lang="en-US" sz="5400" dirty="0" smtClean="0">
                <a:ln w="11430"/>
                <a:solidFill>
                  <a:srgbClr val="0070C0"/>
                </a:solidFill>
                <a:effectLst>
                  <a:outerShdw blurRad="38100" dist="38100" dir="2700000" algn="tl">
                    <a:srgbClr val="000000">
                      <a:alpha val="43137"/>
                    </a:srgbClr>
                  </a:outerShdw>
                </a:effectLst>
                <a:latin typeface="NikoshBAN" pitchFamily="2" charset="0"/>
                <a:cs typeface="NikoshBAN" pitchFamily="2" charset="0"/>
              </a:rPr>
              <a:t>-</a:t>
            </a:r>
            <a:endParaRPr lang="en-US" sz="5400" dirty="0">
              <a:solidFill>
                <a:srgbClr val="0070C0"/>
              </a:solidFill>
              <a:effectLst>
                <a:outerShdw blurRad="38100" dist="38100" dir="2700000" algn="tl">
                  <a:srgbClr val="000000">
                    <a:alpha val="43137"/>
                  </a:srgbClr>
                </a:outerShdw>
              </a:effectLst>
              <a:latin typeface="NikoshBAN" pitchFamily="2" charset="0"/>
              <a:cs typeface="NikoshBAN" pitchFamily="2" charset="0"/>
            </a:endParaRPr>
          </a:p>
          <a:p>
            <a:pPr marL="623888" indent="-623888" algn="just">
              <a:defRPr/>
            </a:pPr>
            <a:r>
              <a:rPr lang="en-US" sz="5400" dirty="0" smtClean="0">
                <a:solidFill>
                  <a:schemeClr val="tx1"/>
                </a:solidFill>
                <a:latin typeface="Calibri" panose="020F0502020204030204" pitchFamily="34" charset="0"/>
                <a:ea typeface="Vrinda" panose="020B0502040204020203" pitchFamily="34" charset="0"/>
              </a:rPr>
              <a:t>১</a:t>
            </a:r>
            <a:r>
              <a:rPr lang="en-US" sz="5400" dirty="0">
                <a:solidFill>
                  <a:schemeClr val="tx1"/>
                </a:solidFill>
                <a:latin typeface="Calibri" panose="020F0502020204030204" pitchFamily="34" charset="0"/>
                <a:ea typeface="Vrinda" panose="020B0502040204020203" pitchFamily="34" charset="0"/>
              </a:rPr>
              <a:t>।পূজা </a:t>
            </a:r>
            <a:r>
              <a:rPr lang="en-US" sz="5400" dirty="0" err="1">
                <a:solidFill>
                  <a:schemeClr val="tx1"/>
                </a:solidFill>
                <a:latin typeface="Calibri" panose="020F0502020204030204" pitchFamily="34" charset="0"/>
                <a:ea typeface="Vrinda" panose="020B0502040204020203" pitchFamily="34" charset="0"/>
              </a:rPr>
              <a:t>কি</a:t>
            </a:r>
            <a:r>
              <a:rPr lang="en-US" sz="5400" dirty="0">
                <a:solidFill>
                  <a:schemeClr val="tx1"/>
                </a:solidFill>
                <a:latin typeface="Calibri" panose="020F0502020204030204" pitchFamily="34" charset="0"/>
                <a:ea typeface="Vrinda" panose="020B0502040204020203" pitchFamily="34" charset="0"/>
              </a:rPr>
              <a:t> </a:t>
            </a:r>
            <a:r>
              <a:rPr lang="en-US" sz="5400" dirty="0" err="1">
                <a:solidFill>
                  <a:schemeClr val="tx1"/>
                </a:solidFill>
                <a:latin typeface="Calibri" panose="020F0502020204030204" pitchFamily="34" charset="0"/>
                <a:ea typeface="Vrinda" panose="020B0502040204020203" pitchFamily="34" charset="0"/>
              </a:rPr>
              <a:t>তা</a:t>
            </a:r>
            <a:r>
              <a:rPr lang="en-US" sz="5400" dirty="0">
                <a:solidFill>
                  <a:schemeClr val="tx1"/>
                </a:solidFill>
                <a:latin typeface="Calibri" panose="020F0502020204030204" pitchFamily="34" charset="0"/>
                <a:ea typeface="Vrinda" panose="020B0502040204020203" pitchFamily="34" charset="0"/>
              </a:rPr>
              <a:t> </a:t>
            </a:r>
            <a:r>
              <a:rPr lang="en-US" sz="5400" dirty="0" err="1">
                <a:solidFill>
                  <a:schemeClr val="tx1"/>
                </a:solidFill>
                <a:latin typeface="Calibri" panose="020F0502020204030204" pitchFamily="34" charset="0"/>
                <a:ea typeface="Vrinda" panose="020B0502040204020203" pitchFamily="34" charset="0"/>
              </a:rPr>
              <a:t>বলতে</a:t>
            </a:r>
            <a:r>
              <a:rPr lang="en-US" sz="5400" dirty="0">
                <a:solidFill>
                  <a:schemeClr val="tx1"/>
                </a:solidFill>
                <a:latin typeface="Calibri" panose="020F0502020204030204" pitchFamily="34" charset="0"/>
                <a:ea typeface="Vrinda" panose="020B0502040204020203" pitchFamily="34" charset="0"/>
              </a:rPr>
              <a:t> </a:t>
            </a:r>
            <a:r>
              <a:rPr lang="en-US" sz="5400" dirty="0" err="1">
                <a:solidFill>
                  <a:schemeClr val="tx1"/>
                </a:solidFill>
                <a:latin typeface="Calibri" panose="020F0502020204030204" pitchFamily="34" charset="0"/>
                <a:ea typeface="Vrinda" panose="020B0502040204020203" pitchFamily="34" charset="0"/>
              </a:rPr>
              <a:t>পারবে</a:t>
            </a:r>
            <a:r>
              <a:rPr lang="en-US" sz="5400" dirty="0">
                <a:solidFill>
                  <a:schemeClr val="tx1"/>
                </a:solidFill>
                <a:latin typeface="Calibri" panose="020F0502020204030204" pitchFamily="34" charset="0"/>
                <a:ea typeface="Vrinda" panose="020B0502040204020203" pitchFamily="34" charset="0"/>
              </a:rPr>
              <a:t> </a:t>
            </a:r>
            <a:r>
              <a:rPr lang="en-US" sz="5400" dirty="0" smtClean="0">
                <a:solidFill>
                  <a:schemeClr val="tx1"/>
                </a:solidFill>
                <a:latin typeface="Calibri" panose="020F0502020204030204" pitchFamily="34" charset="0"/>
                <a:ea typeface="Vrinda" panose="020B0502040204020203" pitchFamily="34" charset="0"/>
              </a:rPr>
              <a:t>;</a:t>
            </a:r>
            <a:endParaRPr lang="en-US" sz="3200" dirty="0">
              <a:solidFill>
                <a:schemeClr val="tx1"/>
              </a:solidFill>
              <a:latin typeface="Arial" panose="020B0604020202020204" pitchFamily="34" charset="0"/>
            </a:endParaRPr>
          </a:p>
          <a:p>
            <a:pPr lvl="0" defTabSz="685800" fontAlgn="base">
              <a:lnSpc>
                <a:spcPct val="90000"/>
              </a:lnSpc>
              <a:spcBef>
                <a:spcPts val="750"/>
              </a:spcBef>
              <a:spcAft>
                <a:spcPct val="0"/>
              </a:spcAft>
            </a:pPr>
            <a:r>
              <a:rPr lang="en-US" sz="5400" dirty="0">
                <a:solidFill>
                  <a:schemeClr val="tx1"/>
                </a:solidFill>
                <a:latin typeface="Calibri" panose="020F0502020204030204" pitchFamily="34" charset="0"/>
                <a:ea typeface="Vrinda" panose="020B0502040204020203" pitchFamily="34" charset="0"/>
              </a:rPr>
              <a:t>২। </a:t>
            </a:r>
            <a:r>
              <a:rPr lang="en-US" sz="5400" dirty="0" err="1">
                <a:solidFill>
                  <a:schemeClr val="tx1"/>
                </a:solidFill>
                <a:latin typeface="Calibri" panose="020F0502020204030204" pitchFamily="34" charset="0"/>
                <a:ea typeface="Vrinda" panose="020B0502040204020203" pitchFamily="34" charset="0"/>
              </a:rPr>
              <a:t>পঞ্চদেবতার</a:t>
            </a:r>
            <a:r>
              <a:rPr lang="en-US" sz="5400" dirty="0">
                <a:solidFill>
                  <a:schemeClr val="tx1"/>
                </a:solidFill>
                <a:latin typeface="Calibri" panose="020F0502020204030204" pitchFamily="34" charset="0"/>
                <a:ea typeface="Vrinda" panose="020B0502040204020203" pitchFamily="34" charset="0"/>
              </a:rPr>
              <a:t> </a:t>
            </a:r>
            <a:r>
              <a:rPr lang="en-US" sz="5400" dirty="0" err="1">
                <a:solidFill>
                  <a:schemeClr val="tx1"/>
                </a:solidFill>
                <a:latin typeface="Calibri" panose="020F0502020204030204" pitchFamily="34" charset="0"/>
                <a:ea typeface="Vrinda" panose="020B0502040204020203" pitchFamily="34" charset="0"/>
              </a:rPr>
              <a:t>নাম</a:t>
            </a:r>
            <a:r>
              <a:rPr lang="en-US" sz="5400" dirty="0">
                <a:solidFill>
                  <a:schemeClr val="tx1"/>
                </a:solidFill>
                <a:latin typeface="Calibri" panose="020F0502020204030204" pitchFamily="34" charset="0"/>
                <a:ea typeface="Vrinda" panose="020B0502040204020203" pitchFamily="34" charset="0"/>
              </a:rPr>
              <a:t> </a:t>
            </a:r>
            <a:r>
              <a:rPr lang="en-US" sz="5400" dirty="0" err="1">
                <a:solidFill>
                  <a:schemeClr val="tx1"/>
                </a:solidFill>
                <a:latin typeface="Calibri" panose="020F0502020204030204" pitchFamily="34" charset="0"/>
                <a:ea typeface="Vrinda" panose="020B0502040204020203" pitchFamily="34" charset="0"/>
              </a:rPr>
              <a:t>লিখতে</a:t>
            </a:r>
            <a:r>
              <a:rPr lang="en-US" sz="5400" dirty="0">
                <a:solidFill>
                  <a:schemeClr val="tx1"/>
                </a:solidFill>
                <a:latin typeface="Calibri" panose="020F0502020204030204" pitchFamily="34" charset="0"/>
                <a:ea typeface="Vrinda" panose="020B0502040204020203" pitchFamily="34" charset="0"/>
              </a:rPr>
              <a:t> </a:t>
            </a:r>
            <a:r>
              <a:rPr lang="en-US" sz="5400" dirty="0" err="1" smtClean="0">
                <a:solidFill>
                  <a:schemeClr val="tx1"/>
                </a:solidFill>
                <a:latin typeface="Calibri" panose="020F0502020204030204" pitchFamily="34" charset="0"/>
                <a:ea typeface="Vrinda" panose="020B0502040204020203" pitchFamily="34" charset="0"/>
              </a:rPr>
              <a:t>পারবে</a:t>
            </a:r>
            <a:r>
              <a:rPr lang="en-US" sz="5400" dirty="0" smtClean="0">
                <a:solidFill>
                  <a:schemeClr val="tx1"/>
                </a:solidFill>
                <a:latin typeface="Calibri" panose="020F0502020204030204" pitchFamily="34" charset="0"/>
                <a:ea typeface="Vrinda" panose="020B0502040204020203" pitchFamily="34" charset="0"/>
              </a:rPr>
              <a:t>; </a:t>
            </a:r>
          </a:p>
          <a:p>
            <a:pPr lvl="0" defTabSz="685800" fontAlgn="base">
              <a:lnSpc>
                <a:spcPct val="90000"/>
              </a:lnSpc>
              <a:spcBef>
                <a:spcPts val="750"/>
              </a:spcBef>
              <a:spcAft>
                <a:spcPct val="0"/>
              </a:spcAft>
            </a:pPr>
            <a:r>
              <a:rPr lang="en-US" sz="4800" dirty="0" smtClean="0">
                <a:solidFill>
                  <a:schemeClr val="tx1"/>
                </a:solidFill>
                <a:latin typeface="Calibri" panose="020F0502020204030204" pitchFamily="34" charset="0"/>
                <a:ea typeface="Vrinda" panose="020B0502040204020203" pitchFamily="34" charset="0"/>
              </a:rPr>
              <a:t>৩ । </a:t>
            </a:r>
            <a:r>
              <a:rPr lang="en-US" sz="4800" dirty="0" err="1" smtClean="0">
                <a:solidFill>
                  <a:schemeClr val="tx1"/>
                </a:solidFill>
                <a:latin typeface="Calibri" panose="020F0502020204030204" pitchFamily="34" charset="0"/>
                <a:ea typeface="Vrinda" panose="020B0502040204020203" pitchFamily="34" charset="0"/>
              </a:rPr>
              <a:t>লক্ষী</a:t>
            </a:r>
            <a:r>
              <a:rPr lang="en-US" sz="4800" dirty="0" smtClean="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দেবীর</a:t>
            </a:r>
            <a:r>
              <a:rPr lang="en-US" sz="4800" dirty="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পরিচয়</a:t>
            </a:r>
            <a:r>
              <a:rPr lang="en-US" sz="4800" dirty="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বর্ণনা</a:t>
            </a:r>
            <a:r>
              <a:rPr lang="en-US" sz="4800" dirty="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করতে</a:t>
            </a:r>
            <a:r>
              <a:rPr lang="en-US" sz="4800" dirty="0">
                <a:solidFill>
                  <a:schemeClr val="tx1"/>
                </a:solidFill>
                <a:latin typeface="Calibri" panose="020F0502020204030204" pitchFamily="34" charset="0"/>
              </a:rPr>
              <a:t> </a:t>
            </a:r>
            <a:r>
              <a:rPr lang="en-US" sz="4800" dirty="0" err="1">
                <a:solidFill>
                  <a:schemeClr val="tx1"/>
                </a:solidFill>
                <a:latin typeface="Calibri" panose="020F0502020204030204" pitchFamily="34" charset="0"/>
                <a:ea typeface="Vrinda" panose="020B0502040204020203" pitchFamily="34" charset="0"/>
              </a:rPr>
              <a:t>পারবে</a:t>
            </a:r>
            <a:r>
              <a:rPr lang="en-US" sz="4800" dirty="0">
                <a:solidFill>
                  <a:schemeClr val="tx1"/>
                </a:solidFill>
                <a:latin typeface="Calibri" panose="020F0502020204030204" pitchFamily="34" charset="0"/>
                <a:ea typeface="Vrinda" panose="020B0502040204020203" pitchFamily="34" charset="0"/>
              </a:rPr>
              <a:t> </a:t>
            </a:r>
            <a:r>
              <a:rPr lang="en-US" sz="4800" dirty="0" smtClean="0">
                <a:solidFill>
                  <a:schemeClr val="tx1"/>
                </a:solidFill>
                <a:latin typeface="Calibri" panose="020F0502020204030204" pitchFamily="34" charset="0"/>
                <a:ea typeface="Vrinda" panose="020B0502040204020203" pitchFamily="34" charset="0"/>
              </a:rPr>
              <a:t>;</a:t>
            </a:r>
          </a:p>
          <a:p>
            <a:pPr lvl="0" defTabSz="685800" fontAlgn="base">
              <a:lnSpc>
                <a:spcPct val="90000"/>
              </a:lnSpc>
              <a:spcBef>
                <a:spcPts val="750"/>
              </a:spcBef>
              <a:spcAft>
                <a:spcPct val="0"/>
              </a:spcAft>
            </a:pPr>
            <a:r>
              <a:rPr lang="en-US" sz="4800" dirty="0" smtClean="0">
                <a:solidFill>
                  <a:schemeClr val="tx1"/>
                </a:solidFill>
                <a:latin typeface="Calibri" panose="020F0502020204030204" pitchFamily="34" charset="0"/>
                <a:ea typeface="Vrinda" panose="020B0502040204020203" pitchFamily="34" charset="0"/>
              </a:rPr>
              <a:t>৪ </a:t>
            </a:r>
            <a:r>
              <a:rPr lang="en-US" sz="4800" dirty="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লক্ষী</a:t>
            </a:r>
            <a:r>
              <a:rPr lang="en-US" sz="4800" dirty="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দেবীর</a:t>
            </a:r>
            <a:r>
              <a:rPr lang="en-US" sz="4800" dirty="0">
                <a:solidFill>
                  <a:schemeClr val="tx1"/>
                </a:solidFill>
                <a:latin typeface="Calibri" panose="020F0502020204030204" pitchFamily="34" charset="0"/>
                <a:ea typeface="Vrinda" panose="020B0502040204020203" pitchFamily="34" charset="0"/>
              </a:rPr>
              <a:t> </a:t>
            </a:r>
            <a:r>
              <a:rPr lang="en-US" sz="4800" dirty="0" err="1" smtClean="0">
                <a:solidFill>
                  <a:schemeClr val="tx1"/>
                </a:solidFill>
                <a:latin typeface="Calibri" panose="020F0502020204030204" pitchFamily="34" charset="0"/>
                <a:ea typeface="Vrinda" panose="020B0502040204020203" pitchFamily="34" charset="0"/>
              </a:rPr>
              <a:t>পূজাপদ্ধতি</a:t>
            </a:r>
            <a:r>
              <a:rPr lang="en-US" sz="4800" dirty="0" smtClean="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বর্ণনা</a:t>
            </a:r>
            <a:r>
              <a:rPr lang="en-US" sz="4800" dirty="0">
                <a:solidFill>
                  <a:schemeClr val="tx1"/>
                </a:solidFill>
                <a:latin typeface="Calibri" panose="020F0502020204030204" pitchFamily="34" charset="0"/>
                <a:ea typeface="Vrinda" panose="020B0502040204020203" pitchFamily="34" charset="0"/>
              </a:rPr>
              <a:t> </a:t>
            </a:r>
            <a:r>
              <a:rPr lang="en-US" sz="4800" dirty="0" err="1">
                <a:solidFill>
                  <a:schemeClr val="tx1"/>
                </a:solidFill>
                <a:latin typeface="Calibri" panose="020F0502020204030204" pitchFamily="34" charset="0"/>
                <a:ea typeface="Vrinda" panose="020B0502040204020203" pitchFamily="34" charset="0"/>
              </a:rPr>
              <a:t>করতে</a:t>
            </a:r>
            <a:r>
              <a:rPr lang="en-US" sz="4800" dirty="0">
                <a:solidFill>
                  <a:schemeClr val="tx1"/>
                </a:solidFill>
                <a:latin typeface="Calibri" panose="020F0502020204030204" pitchFamily="34" charset="0"/>
              </a:rPr>
              <a:t> </a:t>
            </a:r>
            <a:r>
              <a:rPr lang="en-US" sz="4800" dirty="0" err="1" smtClean="0">
                <a:solidFill>
                  <a:schemeClr val="tx1"/>
                </a:solidFill>
                <a:latin typeface="Calibri" panose="020F0502020204030204" pitchFamily="34" charset="0"/>
                <a:ea typeface="Vrinda" panose="020B0502040204020203" pitchFamily="34" charset="0"/>
              </a:rPr>
              <a:t>পারবে</a:t>
            </a:r>
            <a:r>
              <a:rPr lang="en-US" sz="4800" dirty="0" smtClean="0">
                <a:solidFill>
                  <a:schemeClr val="tx1"/>
                </a:solidFill>
                <a:latin typeface="Calibri" panose="020F0502020204030204" pitchFamily="34" charset="0"/>
                <a:ea typeface="Vrinda" panose="020B0502040204020203" pitchFamily="34" charset="0"/>
              </a:rPr>
              <a:t> ।</a:t>
            </a:r>
            <a:endParaRPr lang="en-US" sz="4800" dirty="0">
              <a:solidFill>
                <a:schemeClr val="tx1"/>
              </a:solidFill>
              <a:latin typeface="Arial" panose="020B0604020202020204" pitchFamily="34" charset="0"/>
            </a:endParaRPr>
          </a:p>
          <a:p>
            <a:pPr lvl="0" defTabSz="685800" eaLnBrk="0" fontAlgn="base" hangingPunct="0">
              <a:spcBef>
                <a:spcPct val="0"/>
              </a:spcBef>
              <a:spcAft>
                <a:spcPct val="0"/>
              </a:spcAft>
            </a:pPr>
            <a:endParaRPr lang="en-US" sz="3200" dirty="0">
              <a:solidFill>
                <a:schemeClr val="tx1"/>
              </a:solidFill>
              <a:latin typeface="Arial" panose="020B0604020202020204" pitchFamily="34" charset="0"/>
            </a:endParaRPr>
          </a:p>
          <a:p>
            <a:pPr marL="628650" indent="-628650" algn="just">
              <a:defRPr/>
            </a:pPr>
            <a:endParaRPr lang="bn-BD" sz="4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pPr marL="628650" indent="-628650" algn="just">
              <a:defRPr/>
            </a:pPr>
            <a:endParaRPr lang="bn-BD" sz="4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4" name="Rounded Rectangle 3"/>
          <p:cNvSpPr/>
          <p:nvPr/>
        </p:nvSpPr>
        <p:spPr>
          <a:xfrm>
            <a:off x="4710546" y="153691"/>
            <a:ext cx="3107432" cy="957569"/>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5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sz="3600" b="1" dirty="0">
              <a:solidFill>
                <a:schemeClr val="tx1"/>
              </a:solidFill>
              <a:latin typeface="NikoshBAN" pitchFamily="2" charset="0"/>
              <a:cs typeface="NikoshBAN" pitchFamily="2" charset="0"/>
            </a:endParaRPr>
          </a:p>
          <a:p>
            <a:pPr algn="ctr"/>
            <a:endParaRPr lang="en-US" sz="3600" b="1" dirty="0" smtClean="0">
              <a:solidFill>
                <a:schemeClr val="tx1"/>
              </a:solidFill>
              <a:latin typeface="NikoshBAN" pitchFamily="2" charset="0"/>
              <a:cs typeface="NikoshBAN" pitchFamily="2" charset="0"/>
            </a:endParaRPr>
          </a:p>
          <a:p>
            <a:pPr algn="ctr"/>
            <a:r>
              <a:rPr lang="bn-BD" sz="5400" b="1" dirty="0" smtClean="0">
                <a:solidFill>
                  <a:schemeClr val="tx1"/>
                </a:solidFill>
                <a:latin typeface="NikoshBAN" pitchFamily="2" charset="0"/>
                <a:cs typeface="NikoshBAN" pitchFamily="2" charset="0"/>
              </a:rPr>
              <a:t>শিখনফল</a:t>
            </a:r>
            <a:endParaRPr lang="en-US" sz="5400" b="1" dirty="0">
              <a:solidFill>
                <a:schemeClr val="tx1"/>
              </a:solidFill>
              <a:latin typeface="NikoshBAN" pitchFamily="2" charset="0"/>
              <a:cs typeface="NikoshBAN" pitchFamily="2" charset="0"/>
            </a:endParaRPr>
          </a:p>
          <a:p>
            <a:pPr algn="ctr"/>
            <a:endParaRPr lang="en-US" sz="5400" dirty="0">
              <a:solidFill>
                <a:schemeClr val="tx1"/>
              </a:solidFill>
            </a:endParaRPr>
          </a:p>
          <a:p>
            <a:pPr algn="ctr"/>
            <a:endParaRPr lang="en-US" sz="5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6793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114801" y="136940"/>
            <a:ext cx="4063395"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5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পূজা</a:t>
            </a:r>
            <a:r>
              <a:rPr lang="en-US" sz="5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ও </a:t>
            </a: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পার্বণ</a:t>
            </a:r>
            <a:endParaRPr lang="bn-BD" sz="66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sz="5400" dirty="0">
              <a:ln w="0"/>
              <a:solidFill>
                <a:schemeClr val="tx1"/>
              </a:solidFill>
              <a:effectLst>
                <a:outerShdw blurRad="38100" dist="19050" dir="2700000" algn="tl" rotWithShape="0">
                  <a:schemeClr val="dk1">
                    <a:alpha val="40000"/>
                  </a:schemeClr>
                </a:outerShdw>
              </a:effectLst>
            </a:endParaRPr>
          </a:p>
        </p:txBody>
      </p:sp>
      <p:sp>
        <p:nvSpPr>
          <p:cNvPr id="4" name="Can 3"/>
          <p:cNvSpPr/>
          <p:nvPr/>
        </p:nvSpPr>
        <p:spPr>
          <a:xfrm>
            <a:off x="600502" y="1405719"/>
            <a:ext cx="10631606" cy="5109163"/>
          </a:xfrm>
          <a:prstGeom prst="can">
            <a:avLst>
              <a:gd name="adj" fmla="val 6836"/>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4000" dirty="0">
              <a:ln w="0"/>
              <a:solidFill>
                <a:schemeClr val="tx1"/>
              </a:solidFill>
              <a:effectLst>
                <a:outerShdw blurRad="38100" dist="19050" dir="2700000" algn="tl" rotWithShape="0">
                  <a:schemeClr val="dk1">
                    <a:alpha val="40000"/>
                  </a:schemeClr>
                </a:outerShdw>
              </a:effectLst>
            </a:endParaRPr>
          </a:p>
          <a:p>
            <a:pPr algn="ctr"/>
            <a:r>
              <a:rPr lang="en-US" sz="4000" dirty="0" err="1" smtClean="0">
                <a:ln w="0"/>
                <a:solidFill>
                  <a:schemeClr val="tx1"/>
                </a:solidFill>
                <a:effectLst>
                  <a:outerShdw blurRad="38100" dist="19050" dir="2700000" algn="tl" rotWithShape="0">
                    <a:schemeClr val="dk1">
                      <a:alpha val="40000"/>
                    </a:schemeClr>
                  </a:outerShdw>
                </a:effectLst>
              </a:rPr>
              <a:t>পূজা</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পূজা</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মানে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শ্রদ্ধা</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জ্ঞাপন</a:t>
            </a:r>
            <a:r>
              <a:rPr lang="en-US" sz="4000" dirty="0">
                <a:ln w="0"/>
                <a:solidFill>
                  <a:schemeClr val="tx1"/>
                </a:solidFill>
                <a:effectLst>
                  <a:outerShdw blurRad="38100" dist="19050" dir="2700000" algn="tl" rotWithShape="0">
                    <a:schemeClr val="dk1">
                      <a:alpha val="40000"/>
                    </a:schemeClr>
                  </a:outerShdw>
                </a:effectLst>
              </a:rPr>
              <a:t> </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দেব</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দেবীকে</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পুস্পপত্র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নৈবেদ্য</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ইত্যাদি</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দিয়ে</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শ্রদ্ধা</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জ্ঞাপন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করা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কে</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পূজা</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বলে</a:t>
            </a:r>
            <a:r>
              <a:rPr lang="en-US" sz="4000" dirty="0" smtClean="0">
                <a:ln w="0"/>
                <a:solidFill>
                  <a:schemeClr val="tx1"/>
                </a:solidFill>
                <a:effectLst>
                  <a:outerShdw blurRad="38100" dist="19050" dir="2700000" algn="tl" rotWithShape="0">
                    <a:schemeClr val="dk1">
                      <a:alpha val="40000"/>
                    </a:schemeClr>
                  </a:outerShdw>
                </a:effectLst>
              </a:rPr>
              <a:t> ।</a:t>
            </a:r>
          </a:p>
          <a:p>
            <a:pPr algn="ctr"/>
            <a:r>
              <a:rPr lang="en-US" sz="4000" dirty="0" err="1" smtClean="0">
                <a:ln w="0"/>
                <a:solidFill>
                  <a:schemeClr val="tx1"/>
                </a:solidFill>
                <a:effectLst>
                  <a:outerShdw blurRad="38100" dist="19050" dir="2700000" algn="tl" rotWithShape="0">
                    <a:schemeClr val="dk1">
                      <a:alpha val="40000"/>
                    </a:schemeClr>
                  </a:outerShdw>
                </a:effectLst>
              </a:rPr>
              <a:t>পার্বণ</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পার্বণ</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শব্দের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অর্থ</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পর্ব</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উৎসব</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উৎসব</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মানে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আনন্দানুষ্ঠান</a:t>
            </a:r>
            <a:r>
              <a:rPr lang="en-US" sz="4000" dirty="0" smtClean="0">
                <a:ln w="0"/>
                <a:solidFill>
                  <a:schemeClr val="tx1"/>
                </a:solidFill>
                <a:effectLst>
                  <a:outerShdw blurRad="38100" dist="19050" dir="2700000" algn="tl" rotWithShape="0">
                    <a:schemeClr val="dk1">
                      <a:alpha val="40000"/>
                    </a:schemeClr>
                  </a:outerShdw>
                </a:effectLst>
              </a:rPr>
              <a:t> । </a:t>
            </a:r>
            <a:r>
              <a:rPr lang="en-US" sz="4000" dirty="0" err="1" smtClean="0">
                <a:ln w="0"/>
                <a:solidFill>
                  <a:schemeClr val="tx1"/>
                </a:solidFill>
                <a:effectLst>
                  <a:outerShdw blurRad="38100" dist="19050" dir="2700000" algn="tl" rotWithShape="0">
                    <a:schemeClr val="dk1">
                      <a:alpha val="40000"/>
                    </a:schemeClr>
                  </a:outerShdw>
                </a:effectLst>
              </a:rPr>
              <a:t>হিন্দু</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ধর্মের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বিধিবিধান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অনুসারে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বিভিন্ন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দেব-দেবীর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পূজায়</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বিভিন্ন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ধরনের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উৎসবের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আয়োজন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করা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হয়</a:t>
            </a:r>
            <a:r>
              <a:rPr lang="en-US" sz="4000" dirty="0" smtClean="0">
                <a:ln w="0"/>
                <a:solidFill>
                  <a:schemeClr val="tx1"/>
                </a:solidFill>
                <a:effectLst>
                  <a:outerShdw blurRad="38100" dist="19050" dir="2700000" algn="tl" rotWithShape="0">
                    <a:schemeClr val="dk1">
                      <a:alpha val="40000"/>
                    </a:schemeClr>
                  </a:outerShdw>
                </a:effectLst>
              </a:rPr>
              <a:t> । </a:t>
            </a:r>
            <a:r>
              <a:rPr lang="en-US" sz="4000" dirty="0" err="1" smtClean="0">
                <a:ln w="0"/>
                <a:solidFill>
                  <a:schemeClr val="tx1"/>
                </a:solidFill>
                <a:effectLst>
                  <a:outerShdw blurRad="38100" dist="19050" dir="2700000" algn="tl" rotWithShape="0">
                    <a:schemeClr val="dk1">
                      <a:alpha val="40000"/>
                    </a:schemeClr>
                  </a:outerShdw>
                </a:effectLst>
              </a:rPr>
              <a:t>পূজাকে</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কেন্দ্র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করে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যে</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আনন্দ</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গন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পরিবেশের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সৃষ্টি</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হয়</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তাই</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পার্বণ</a:t>
            </a:r>
            <a:r>
              <a:rPr lang="en-US" sz="4000" dirty="0" smtClean="0">
                <a:ln w="0"/>
                <a:solidFill>
                  <a:schemeClr val="tx1"/>
                </a:solidFill>
                <a:effectLst>
                  <a:outerShdw blurRad="38100" dist="19050" dir="2700000" algn="tl" rotWithShape="0">
                    <a:schemeClr val="dk1">
                      <a:alpha val="40000"/>
                    </a:schemeClr>
                  </a:outerShdw>
                </a:effectLst>
              </a:rPr>
              <a:t> ।</a:t>
            </a:r>
            <a:endParaRPr lang="en-US" sz="4000" dirty="0">
              <a:solidFill>
                <a:schemeClr val="bg2"/>
              </a:solidFill>
            </a:endParaRPr>
          </a:p>
        </p:txBody>
      </p:sp>
    </p:spTree>
    <p:extLst>
      <p:ext uri="{BB962C8B-B14F-4D97-AF65-F5344CB8AC3E}">
        <p14:creationId xmlns:p14="http://schemas.microsoft.com/office/powerpoint/2010/main" val="1900830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71356" y="113173"/>
            <a:ext cx="5492330" cy="841211"/>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ঈশ্বর</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নিরাকার</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হলেও</a:t>
            </a:r>
            <a:r>
              <a:rPr lang="en-US" sz="44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4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সাকার</a:t>
            </a:r>
            <a:endParaRPr lang="bn-BD" sz="44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endParaRPr lang="en-US" dirty="0"/>
          </a:p>
        </p:txBody>
      </p:sp>
      <p:sp>
        <p:nvSpPr>
          <p:cNvPr id="4" name="Can 3"/>
          <p:cNvSpPr/>
          <p:nvPr/>
        </p:nvSpPr>
        <p:spPr>
          <a:xfrm>
            <a:off x="600502" y="4222059"/>
            <a:ext cx="10631606" cy="2292823"/>
          </a:xfrm>
          <a:prstGeom prst="can">
            <a:avLst>
              <a:gd name="adj" fmla="val 5952"/>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4000" dirty="0" err="1" smtClean="0">
                <a:ln w="0"/>
                <a:solidFill>
                  <a:schemeClr val="tx1"/>
                </a:solidFill>
                <a:effectLst>
                  <a:outerShdw blurRad="38100" dist="19050" dir="2700000" algn="tl" rotWithShape="0">
                    <a:schemeClr val="dk1">
                      <a:alpha val="40000"/>
                    </a:schemeClr>
                  </a:outerShdw>
                </a:effectLst>
              </a:rPr>
              <a:t>ঈশ্ব</a:t>
            </a:r>
            <a:r>
              <a:rPr lang="en-US" sz="4000" dirty="0" err="1">
                <a:ln w="0"/>
                <a:solidFill>
                  <a:schemeClr val="tx1"/>
                </a:solidFill>
                <a:effectLst>
                  <a:outerShdw blurRad="38100" dist="19050" dir="2700000" algn="tl" rotWithShape="0">
                    <a:schemeClr val="dk1">
                      <a:alpha val="40000"/>
                    </a:schemeClr>
                  </a:outerShdw>
                </a:effectLst>
              </a:rPr>
              <a:t>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নিরাকার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হলেও</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মানবকল্যানের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জন্য</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তিনি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বিভিন্ন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সময়</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বিভিন্ন</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রূপে</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পৃথিবীতে</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আবির্ভূত</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হয়ে</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থাকেন</a:t>
            </a:r>
            <a:r>
              <a:rPr lang="en-US" sz="4000" dirty="0" smtClean="0">
                <a:ln w="0"/>
                <a:solidFill>
                  <a:schemeClr val="tx1"/>
                </a:solidFill>
                <a:effectLst>
                  <a:outerShdw blurRad="38100" dist="19050" dir="2700000" algn="tl" rotWithShape="0">
                    <a:schemeClr val="dk1">
                      <a:alpha val="40000"/>
                    </a:schemeClr>
                  </a:outerShdw>
                </a:effectLst>
              </a:rPr>
              <a:t>।</a:t>
            </a:r>
            <a:endParaRPr lang="en-US" sz="4000" dirty="0">
              <a:solidFill>
                <a:schemeClr val="bg2"/>
              </a:solidFill>
            </a:endParaRPr>
          </a:p>
        </p:txBody>
      </p:sp>
      <p:pic>
        <p:nvPicPr>
          <p:cNvPr id="717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954384"/>
            <a:ext cx="3139440" cy="3351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5161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7173"/>
                                        </p:tgtEl>
                                        <p:attrNameLst>
                                          <p:attrName>style.visibility</p:attrName>
                                        </p:attrNameLst>
                                      </p:cBhvr>
                                      <p:to>
                                        <p:strVal val="visible"/>
                                      </p:to>
                                    </p:set>
                                    <p:animEffect transition="in" filter="wipe(down)">
                                      <p:cBhvr>
                                        <p:cTn id="13" dur="500"/>
                                        <p:tgtEl>
                                          <p:spTgt spid="7173"/>
                                        </p:tgtEl>
                                      </p:cBhvr>
                                    </p:animEffect>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nodeType="clickEffect">
                                  <p:stCondLst>
                                    <p:cond delay="0"/>
                                  </p:stCondLst>
                                  <p:iterate type="lt">
                                    <p:tmPct val="10000"/>
                                  </p:iterate>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0"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60120" y="4762232"/>
            <a:ext cx="1056132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defTabSz="685800" eaLnBrk="0" fontAlgn="base" hangingPunct="0">
              <a:spcBef>
                <a:spcPct val="0"/>
              </a:spcBef>
              <a:spcAft>
                <a:spcPct val="0"/>
              </a:spcAft>
              <a:defRPr>
                <a:solidFill>
                  <a:schemeClr val="tx1"/>
                </a:solidFill>
                <a:latin typeface="Arial" panose="020B0604020202020204" pitchFamily="34" charset="0"/>
              </a:defRPr>
            </a:lvl1pPr>
            <a:lvl2pPr defTabSz="685800" eaLnBrk="0" fontAlgn="base" hangingPunct="0">
              <a:spcBef>
                <a:spcPct val="0"/>
              </a:spcBef>
              <a:spcAft>
                <a:spcPct val="0"/>
              </a:spcAft>
              <a:defRPr>
                <a:solidFill>
                  <a:schemeClr val="tx1"/>
                </a:solidFill>
                <a:latin typeface="Arial" panose="020B0604020202020204" pitchFamily="34" charset="0"/>
              </a:defRPr>
            </a:lvl2pPr>
            <a:lvl3pPr defTabSz="685800" eaLnBrk="0" fontAlgn="base" hangingPunct="0">
              <a:spcBef>
                <a:spcPct val="0"/>
              </a:spcBef>
              <a:spcAft>
                <a:spcPct val="0"/>
              </a:spcAft>
              <a:defRPr>
                <a:solidFill>
                  <a:schemeClr val="tx1"/>
                </a:solidFill>
                <a:latin typeface="Arial" panose="020B0604020202020204" pitchFamily="34" charset="0"/>
              </a:defRPr>
            </a:lvl3pPr>
            <a:lvl4pPr defTabSz="685800" eaLnBrk="0" fontAlgn="base" hangingPunct="0">
              <a:spcBef>
                <a:spcPct val="0"/>
              </a:spcBef>
              <a:spcAft>
                <a:spcPct val="0"/>
              </a:spcAft>
              <a:defRPr>
                <a:solidFill>
                  <a:schemeClr val="tx1"/>
                </a:solidFill>
                <a:latin typeface="Arial" panose="020B0604020202020204" pitchFamily="34" charset="0"/>
              </a:defRPr>
            </a:lvl4pPr>
            <a:lvl5pPr defTabSz="685800" eaLnBrk="0" fontAlgn="base" hangingPunct="0">
              <a:spcBef>
                <a:spcPct val="0"/>
              </a:spcBef>
              <a:spcAft>
                <a:spcPct val="0"/>
              </a:spcAft>
              <a:defRPr>
                <a:solidFill>
                  <a:schemeClr val="tx1"/>
                </a:solidFill>
                <a:latin typeface="Arial" panose="020B0604020202020204" pitchFamily="34" charset="0"/>
              </a:defRPr>
            </a:lvl5pPr>
            <a:lvl6pPr defTabSz="685800" eaLnBrk="0" fontAlgn="base" hangingPunct="0">
              <a:spcBef>
                <a:spcPct val="0"/>
              </a:spcBef>
              <a:spcAft>
                <a:spcPct val="0"/>
              </a:spcAft>
              <a:defRPr>
                <a:solidFill>
                  <a:schemeClr val="tx1"/>
                </a:solidFill>
                <a:latin typeface="Arial" panose="020B0604020202020204" pitchFamily="34" charset="0"/>
              </a:defRPr>
            </a:lvl6pPr>
            <a:lvl7pPr defTabSz="685800" eaLnBrk="0" fontAlgn="base" hangingPunct="0">
              <a:spcBef>
                <a:spcPct val="0"/>
              </a:spcBef>
              <a:spcAft>
                <a:spcPct val="0"/>
              </a:spcAft>
              <a:defRPr>
                <a:solidFill>
                  <a:schemeClr val="tx1"/>
                </a:solidFill>
                <a:latin typeface="Arial" panose="020B0604020202020204" pitchFamily="34" charset="0"/>
              </a:defRPr>
            </a:lvl7pPr>
            <a:lvl8pPr defTabSz="685800" eaLnBrk="0" fontAlgn="base" hangingPunct="0">
              <a:spcBef>
                <a:spcPct val="0"/>
              </a:spcBef>
              <a:spcAft>
                <a:spcPct val="0"/>
              </a:spcAft>
              <a:defRPr>
                <a:solidFill>
                  <a:schemeClr val="tx1"/>
                </a:solidFill>
                <a:latin typeface="Arial" panose="020B0604020202020204" pitchFamily="34" charset="0"/>
              </a:defRPr>
            </a:lvl8pPr>
            <a:lvl9pPr defTabSz="6858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pPr>
            <a:r>
              <a:rPr kumimoji="0" lang="en-US" sz="6600" b="1" i="1" u="none" strike="noStrike" cap="none" normalizeH="0" baseline="0" dirty="0" smtClean="0">
                <a:ln>
                  <a:noFill/>
                </a:ln>
                <a:effectLst/>
                <a:latin typeface="NikoshBAN"/>
                <a:ea typeface="Vrinda" panose="020B0502040204020203" pitchFamily="34" charset="0"/>
              </a:rPr>
              <a:t>            ১ । </a:t>
            </a:r>
            <a:r>
              <a:rPr kumimoji="0" lang="en-US" sz="6600" b="1" i="1" u="none" strike="noStrike" cap="none" normalizeH="0" baseline="0" dirty="0" err="1" smtClean="0">
                <a:ln>
                  <a:noFill/>
                </a:ln>
                <a:effectLst/>
                <a:latin typeface="NikoshBAN"/>
                <a:ea typeface="Vrinda" panose="020B0502040204020203" pitchFamily="34" charset="0"/>
              </a:rPr>
              <a:t>পূজা</a:t>
            </a:r>
            <a:r>
              <a:rPr kumimoji="0" lang="en-US" sz="6600" b="1" i="1" u="none" strike="noStrike" cap="none" normalizeH="0" baseline="0" dirty="0" smtClean="0">
                <a:ln>
                  <a:noFill/>
                </a:ln>
                <a:effectLst/>
                <a:latin typeface="NikoshBAN"/>
                <a:ea typeface="Vrinda" panose="020B0502040204020203" pitchFamily="34" charset="0"/>
              </a:rPr>
              <a:t> </a:t>
            </a:r>
            <a:r>
              <a:rPr kumimoji="0" lang="en-US" sz="6600" b="1" i="1" u="none" strike="noStrike" cap="none" normalizeH="0" baseline="0" dirty="0" err="1" smtClean="0">
                <a:ln>
                  <a:noFill/>
                </a:ln>
                <a:effectLst/>
                <a:latin typeface="NikoshBAN"/>
                <a:ea typeface="Vrinda" panose="020B0502040204020203" pitchFamily="34" charset="0"/>
              </a:rPr>
              <a:t>কি</a:t>
            </a:r>
            <a:r>
              <a:rPr kumimoji="0" lang="en-US" sz="6600" b="1" i="1" u="none" strike="noStrike" cap="none" normalizeH="0" baseline="0" dirty="0" smtClean="0">
                <a:ln>
                  <a:noFill/>
                </a:ln>
                <a:effectLst/>
                <a:latin typeface="NikoshBAN"/>
                <a:ea typeface="Vrinda" panose="020B0502040204020203" pitchFamily="34" charset="0"/>
              </a:rPr>
              <a:t> ?</a:t>
            </a:r>
            <a:r>
              <a:rPr kumimoji="0" lang="en-US" sz="3400" b="1" i="1" u="none" strike="noStrike" cap="none" normalizeH="0" baseline="0" dirty="0" smtClean="0">
                <a:ln>
                  <a:noFill/>
                </a:ln>
                <a:effectLst/>
                <a:latin typeface="NikoshBAN"/>
                <a:ea typeface="Vrinda" panose="020B0502040204020203" pitchFamily="34" charset="0"/>
              </a:rPr>
              <a:t/>
            </a:r>
            <a:br>
              <a:rPr kumimoji="0" lang="en-US" sz="3400" b="1" i="1" u="none" strike="noStrike" cap="none" normalizeH="0" baseline="0" dirty="0" smtClean="0">
                <a:ln>
                  <a:noFill/>
                </a:ln>
                <a:effectLst/>
                <a:latin typeface="NikoshBAN"/>
                <a:ea typeface="Vrinda" panose="020B0502040204020203" pitchFamily="34" charset="0"/>
              </a:rPr>
            </a:br>
            <a:r>
              <a:rPr kumimoji="0" lang="en-US" sz="3400" b="1" i="1" u="none" strike="noStrike" cap="none" normalizeH="0" baseline="0" dirty="0" smtClean="0">
                <a:ln>
                  <a:noFill/>
                </a:ln>
                <a:solidFill>
                  <a:srgbClr val="843C0C"/>
                </a:solidFill>
                <a:effectLst/>
                <a:latin typeface="Calibri Light" panose="020F0302020204030204" pitchFamily="34" charset="0"/>
                <a:ea typeface="Vrinda" panose="020B0502040204020203" pitchFamily="34" charset="0"/>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ounded Rectangle 3"/>
          <p:cNvSpPr/>
          <p:nvPr/>
        </p:nvSpPr>
        <p:spPr>
          <a:xfrm>
            <a:off x="4114801" y="136940"/>
            <a:ext cx="2971799" cy="10228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sz="10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a:p>
            <a:pPr algn="ct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rPr>
              <a:t>একক</a:t>
            </a:r>
            <a:r>
              <a:rPr lang="en-US" sz="5400" dirty="0" smtClean="0">
                <a:ln w="0"/>
                <a:solidFill>
                  <a:schemeClr val="tx1"/>
                </a:solidFill>
                <a:effectLst>
                  <a:outerShdw blurRad="38100" dist="19050" dir="2700000" algn="tl" rotWithShape="0">
                    <a:schemeClr val="dk1">
                      <a:alpha val="40000"/>
                    </a:schemeClr>
                  </a:outerShdw>
                </a:effectLst>
                <a:latin typeface="NikoshBAN"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itchFamily="2" charset="0"/>
              </a:rPr>
              <a:t>কাজ</a:t>
            </a:r>
            <a:endParaRPr lang="en-US" sz="540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9169934" y="1446014"/>
            <a:ext cx="2915385" cy="769441"/>
          </a:xfrm>
          <a:prstGeom prst="rect">
            <a:avLst/>
          </a:prstGeom>
        </p:spPr>
        <p:txBody>
          <a:bodyPr wrap="square">
            <a:spAutoFit/>
          </a:bodyPr>
          <a:lstStyle/>
          <a:p>
            <a:pPr lvl="0" defTabSz="685800" eaLnBrk="0" fontAlgn="base" hangingPunct="0">
              <a:spcBef>
                <a:spcPct val="0"/>
              </a:spcBef>
              <a:spcAft>
                <a:spcPct val="0"/>
              </a:spcAft>
            </a:pPr>
            <a:r>
              <a:rPr lang="en-US" sz="4400" b="1" i="1" dirty="0" err="1">
                <a:solidFill>
                  <a:srgbClr val="843C0C"/>
                </a:solidFill>
                <a:latin typeface="NikoshBAN"/>
                <a:ea typeface="Vrinda" panose="020B0502040204020203" pitchFamily="34" charset="0"/>
              </a:rPr>
              <a:t>সময়ঃ</a:t>
            </a:r>
            <a:r>
              <a:rPr lang="en-US" sz="4400" b="1" i="1" dirty="0">
                <a:solidFill>
                  <a:srgbClr val="843C0C"/>
                </a:solidFill>
                <a:latin typeface="NikoshBAN"/>
                <a:ea typeface="Vrinda" panose="020B0502040204020203" pitchFamily="34" charset="0"/>
              </a:rPr>
              <a:t> ২ </a:t>
            </a:r>
            <a:r>
              <a:rPr lang="en-US" sz="4400" b="1" i="1" dirty="0" err="1" smtClean="0">
                <a:solidFill>
                  <a:srgbClr val="843C0C"/>
                </a:solidFill>
                <a:latin typeface="NikoshBAN"/>
                <a:ea typeface="Vrinda" panose="020B0502040204020203" pitchFamily="34" charset="0"/>
              </a:rPr>
              <a:t>মিনি</a:t>
            </a:r>
            <a:r>
              <a:rPr lang="en-US" sz="4400" b="1" i="1" dirty="0" err="1">
                <a:solidFill>
                  <a:srgbClr val="843C0C"/>
                </a:solidFill>
                <a:latin typeface="NikoshBAN"/>
                <a:ea typeface="Vrinda" panose="020B0502040204020203" pitchFamily="34" charset="0"/>
              </a:rPr>
              <a:t>ট</a:t>
            </a:r>
            <a:endParaRPr lang="en-US" sz="1600" dirty="0">
              <a:latin typeface="NikoshBAN"/>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5207" y="1327968"/>
            <a:ext cx="5788821" cy="3266123"/>
          </a:xfrm>
          <a:prstGeom prst="rect">
            <a:avLst/>
          </a:prstGeom>
        </p:spPr>
      </p:pic>
    </p:spTree>
    <p:extLst>
      <p:ext uri="{BB962C8B-B14F-4D97-AF65-F5344CB8AC3E}">
        <p14:creationId xmlns:p14="http://schemas.microsoft.com/office/powerpoint/2010/main" val="261067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 calcmode="lin" valueType="num">
                                      <p:cBhvr>
                                        <p:cTn id="18" dur="1000" fill="hold"/>
                                        <p:tgtEl>
                                          <p:spTgt spid="6"/>
                                        </p:tgtEl>
                                        <p:attrNameLst>
                                          <p:attrName>style.rotation</p:attrName>
                                        </p:attrNameLst>
                                      </p:cBhvr>
                                      <p:tavLst>
                                        <p:tav tm="0">
                                          <p:val>
                                            <p:fltVal val="90"/>
                                          </p:val>
                                        </p:tav>
                                        <p:tav tm="100000">
                                          <p:val>
                                            <p:fltVal val="0"/>
                                          </p:val>
                                        </p:tav>
                                      </p:tavLst>
                                    </p:anim>
                                    <p:animEffect transition="in" filter="fade">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
                                        </p:tgtEl>
                                        <p:attrNameLst>
                                          <p:attrName>ppt_y</p:attrName>
                                        </p:attrNameLst>
                                      </p:cBhvr>
                                      <p:tavLst>
                                        <p:tav tm="0">
                                          <p:val>
                                            <p:strVal val="#ppt_y"/>
                                          </p:val>
                                        </p:tav>
                                        <p:tav tm="100000">
                                          <p:val>
                                            <p:strVal val="#ppt_y"/>
                                          </p:val>
                                        </p:tav>
                                      </p:tavLst>
                                    </p:anim>
                                    <p:anim calcmode="lin" valueType="num">
                                      <p:cBhvr>
                                        <p:cTn id="2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inVertical)">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981</Words>
  <Application>Microsoft Office PowerPoint</Application>
  <PresentationFormat>Widescreen</PresentationFormat>
  <Paragraphs>156</Paragraphs>
  <Slides>22</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0</vt:i4>
      </vt:variant>
      <vt:variant>
        <vt:lpstr>Slide Titles</vt:lpstr>
      </vt:variant>
      <vt:variant>
        <vt:i4>22</vt:i4>
      </vt:variant>
    </vt:vector>
  </HeadingPairs>
  <TitlesOfParts>
    <vt:vector size="32" baseType="lpstr">
      <vt:lpstr>Arial</vt:lpstr>
      <vt:lpstr>Calibri</vt:lpstr>
      <vt:lpstr>Calibri Light</vt:lpstr>
      <vt:lpstr>Miriam</vt:lpstr>
      <vt:lpstr>NikoshBAN</vt:lpstr>
      <vt:lpstr>Shonar_bangla</vt:lpstr>
      <vt:lpstr>SutonnyMJ</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Night</dc:creator>
  <cp:lastModifiedBy>night</cp:lastModifiedBy>
  <cp:revision>355</cp:revision>
  <dcterms:created xsi:type="dcterms:W3CDTF">2019-09-03T07:54:05Z</dcterms:created>
  <dcterms:modified xsi:type="dcterms:W3CDTF">2019-10-17T06:53:49Z</dcterms:modified>
</cp:coreProperties>
</file>