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sldIdLst>
    <p:sldId id="288" r:id="rId3"/>
    <p:sldId id="289" r:id="rId4"/>
    <p:sldId id="309" r:id="rId5"/>
    <p:sldId id="302" r:id="rId6"/>
    <p:sldId id="294" r:id="rId7"/>
    <p:sldId id="303" r:id="rId8"/>
    <p:sldId id="304" r:id="rId9"/>
    <p:sldId id="310" r:id="rId10"/>
    <p:sldId id="305" r:id="rId11"/>
    <p:sldId id="299" r:id="rId12"/>
    <p:sldId id="300" r:id="rId13"/>
    <p:sldId id="301" r:id="rId14"/>
    <p:sldId id="271" r:id="rId1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FF0066"/>
    <a:srgbClr val="D3E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68" d="100"/>
          <a:sy n="68" d="100"/>
        </p:scale>
        <p:origin x="74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F3A5-6328-4FB2-B3AA-3E75E4A270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8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79D6A-A49E-401E-B625-4666FF2EA3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6CE24-4802-4D54-95B4-BA344B65EA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3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0DBC1-E759-4966-8107-C4FA0C63EC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E1477-A04E-4867-BCD2-FFC1258259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4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436A-392B-4C7E-94FD-D88168581C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03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960D-7E0F-4A16-8181-649AAE80A3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7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4007-DB48-4964-A027-83B2317A78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8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91E4-4E99-4491-AC09-2C216BD350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28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38D47-1DE6-4025-B5E8-37EAC36F8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1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6FC9-29BD-43D4-BEFA-BD4B84EAB2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3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6580" y="5334000"/>
            <a:ext cx="130302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4780" y="152399"/>
            <a:ext cx="130302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28C93-AB5E-45D6-9584-70B4815E109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ame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130"/>
            </a:avLst>
          </a:prstGeom>
          <a:solidFill>
            <a:srgbClr val="FF006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30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3513" y="1139604"/>
            <a:ext cx="10515600" cy="5181600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80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ln w="11430"/>
              <a:solidFill>
                <a:srgbClr val="2D0EB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2709" y="332358"/>
            <a:ext cx="2952751" cy="1990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2772">
            <a:off x="391925" y="4567099"/>
            <a:ext cx="375285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6259318" y="1459245"/>
            <a:ext cx="799743" cy="50742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0039" y="218661"/>
            <a:ext cx="3732212" cy="777763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6000" dirty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20353" y="1004479"/>
            <a:ext cx="5157787" cy="823912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788301" y="996423"/>
            <a:ext cx="5183188" cy="823912"/>
          </a:xfrm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0727" y="4545175"/>
            <a:ext cx="57813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আশরাফুল ইসলাম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20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পিলজংগ মাধ্যমিক বিদ্যালয়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  <a:endParaRPr lang="en-US" sz="28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28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০১৮৩৫৬২৭২৭৮</a:t>
            </a:r>
          </a:p>
          <a:p>
            <a:r>
              <a:rPr lang="en-US" sz="2800" dirty="0">
                <a:solidFill>
                  <a:srgbClr val="2D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ashrafulict2010@gmail.com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54" y="1627213"/>
            <a:ext cx="2791825" cy="31110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Content Placeholder 10"/>
          <p:cNvSpPr>
            <a:spLocks noGrp="1"/>
          </p:cNvSpPr>
          <p:nvPr/>
        </p:nvSpPr>
        <p:spPr>
          <a:xfrm>
            <a:off x="8026401" y="5457269"/>
            <a:ext cx="2995433" cy="918131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257168" indent="-257168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99" indent="-214308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8ম</a:t>
            </a:r>
            <a:r>
              <a:rPr lang="bn-IN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endParaRPr lang="en-US" sz="2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পাঠ-১0, </a:t>
            </a:r>
            <a:r>
              <a:rPr lang="en-US" sz="24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4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৪৫মিঃ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951" y="2018814"/>
            <a:ext cx="2456332" cy="323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0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4893" y="411760"/>
            <a:ext cx="4344988" cy="1325563"/>
          </a:xfrm>
        </p:spPr>
        <p:txBody>
          <a:bodyPr>
            <a:noAutofit/>
          </a:bodyPr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514600"/>
            <a:ext cx="6597719" cy="3733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101" y="2514600"/>
            <a:ext cx="5139540" cy="3733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457200"/>
            <a:ext cx="3086100" cy="18284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54253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9677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sz="6600" u="sng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আলোচ্য পাঠ</a:t>
            </a:r>
            <a:endParaRPr lang="en-US" sz="6600" u="sng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81200"/>
            <a:ext cx="8153400" cy="4114800"/>
          </a:xfrm>
        </p:spPr>
        <p:txBody>
          <a:bodyPr>
            <a:prstTxWarp prst="textWave2">
              <a:avLst/>
            </a:prstTxWarp>
          </a:bodyPr>
          <a:lstStyle/>
          <a:p>
            <a:pPr marL="0" indent="0" algn="ctr">
              <a:buNone/>
            </a:pPr>
            <a:r>
              <a:rPr lang="bn-BD" sz="8000" b="1" dirty="0">
                <a:ln w="6350">
                  <a:solidFill>
                    <a:schemeClr val="tx1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নেটওয়ার্কের ব্যবহার</a:t>
            </a:r>
            <a:endParaRPr lang="en-US" sz="8000" b="1" dirty="0">
              <a:ln w="6350">
                <a:solidFill>
                  <a:schemeClr val="tx1"/>
                </a:solidFill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59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94" y="416641"/>
            <a:ext cx="2188335" cy="1012915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indent="0">
              <a:buNone/>
            </a:pP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ক্ষেত্রগুলো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চিহ্নিক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733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3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733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25789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276600"/>
            <a:ext cx="10515600" cy="2898775"/>
          </a:xfrm>
        </p:spPr>
        <p:txBody>
          <a:bodyPr/>
          <a:lstStyle/>
          <a:p>
            <a:pPr marL="0" indent="0" algn="ctr">
              <a:buNone/>
            </a:pPr>
            <a:r>
              <a:rPr lang="bn-IN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নেটওয়ার্কের সবচেয়ে বড় ব্যবহার হচ্ছে তথ্যকে কার্যকর ভাবে ব্যবহার করা। আগে একটি তথ্য সবার কাছে পৌছে দেওয়া অসম্ভব ও কঠিন কাজ ছিল। এখন মুহূর্তের মধ্যে একটি তথ্য শুধু যে নিজের পরিচিতদের মাঝে ছড়িয়ে দিতে পারি তা নয়, সেটা সারা দেশে, এমনকি সারা পৃথিবীতে ছড়িয়ে দিতে পারি।</a:t>
            </a:r>
            <a:endParaRPr lang="en-US" sz="4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457200"/>
            <a:ext cx="4626429" cy="2590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764" y="392838"/>
            <a:ext cx="4267200" cy="286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192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917" y="487007"/>
            <a:ext cx="6950483" cy="248479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bn-IN" sz="6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নেটওয়ার্ক ব্যবহারে তথ্য দেওয়-নেওয়া কাজে কাগজের ব্যবহার কমেছে।</a:t>
            </a:r>
            <a:endParaRPr lang="en-US" sz="66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6178" y="3429000"/>
            <a:ext cx="4520339" cy="2667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429000"/>
            <a:ext cx="4490357" cy="25146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4835978" y="4114800"/>
            <a:ext cx="1600200" cy="838200"/>
          </a:xfrm>
          <a:prstGeom prst="rightArrow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85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92275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ভবিষ্যতে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পাসপোর্ট</a:t>
            </a:r>
            <a:r>
              <a:rPr lang="en-US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রাখতে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হবেনা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আংগুলের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চাপ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রেটিনা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স্ক্যান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অনলাইনেই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9000" y="2864902"/>
            <a:ext cx="4761389" cy="22435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865" y="2726982"/>
            <a:ext cx="3254410" cy="25193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162" y="2784957"/>
            <a:ext cx="2581137" cy="26392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00" y="5690120"/>
            <a:ext cx="16001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রেটিনা স্ক্যান </a:t>
            </a:r>
            <a:endParaRPr lang="en-US" sz="28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1162" y="5690120"/>
            <a:ext cx="25346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আংগুলের চাপ </a:t>
            </a:r>
            <a:r>
              <a:rPr lang="as-IN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স্ক্যান </a:t>
            </a:r>
            <a:endParaRPr lang="en-US" sz="28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763000" y="5484886"/>
            <a:ext cx="11448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টিকেট</a:t>
            </a:r>
            <a:endParaRPr lang="en-US" sz="28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045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</p:spPr>
        <p:txBody>
          <a:bodyPr/>
          <a:lstStyle/>
          <a:p>
            <a:pPr marL="0" indent="0" algn="ctr">
              <a:buNone/>
            </a:pPr>
            <a:r>
              <a:rPr lang="bn-IN" sz="48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ড্রপবক্সের ব্যবহারের মধ্যমে এখন আর কম্পিউটার সংগে নিয়ে ঘুরতে হয় না। দেশের যে কোন জায়গা থেকে নেটওয়ার্ক ব্যবহার করে নিজের ব্যক্তিগত তথ্য সংগ্রহ করা যায়।</a:t>
            </a:r>
            <a:endParaRPr lang="en-US" sz="48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129333"/>
            <a:ext cx="4571286" cy="304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97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4121" y="455279"/>
            <a:ext cx="2922431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6000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339" y="2740459"/>
            <a:ext cx="11153104" cy="16029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কাগজের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কমেছে-ব্যাখ্যা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973065" y="790833"/>
            <a:ext cx="2064132" cy="65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১৫মিঃ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23" y="597651"/>
            <a:ext cx="2609851" cy="2142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813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7558" y="394155"/>
            <a:ext cx="2296887" cy="1325563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10972800" cy="419099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bn-IN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টিকেট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ড্রপবক্স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ভবিষতে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ডাটাবেজ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আসা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0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endParaRPr lang="bn-IN" sz="40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1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1" y="3835401"/>
            <a:ext cx="9982200" cy="1754745"/>
          </a:xfrm>
        </p:spPr>
        <p:txBody>
          <a:bodyPr>
            <a:noAutofit/>
          </a:bodyPr>
          <a:lstStyle/>
          <a:p>
            <a:pPr marL="0" indent="0" algn="ctr">
              <a:buClr>
                <a:schemeClr val="accent2">
                  <a:lumMod val="75000"/>
                </a:schemeClr>
              </a:buClr>
              <a:buNone/>
            </a:pP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প্রত্যাহিক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নেটওয়ার্কের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6097"/>
            <a:ext cx="3137931" cy="313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62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57200"/>
            <a:ext cx="7543799" cy="586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8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9168D-6B24-4B7A-A0E8-E1D28A8F06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Words>243</Words>
  <Application>Microsoft Office PowerPoint</Application>
  <PresentationFormat>Widescreen</PresentationFormat>
  <Paragraphs>34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Times New Roman</vt:lpstr>
      <vt:lpstr>Verdana</vt:lpstr>
      <vt:lpstr>Vrinda</vt:lpstr>
      <vt:lpstr>Wingdings</vt:lpstr>
      <vt:lpstr>Office Theme</vt:lpstr>
      <vt:lpstr>তথ্য ও যোগাযোগ প্রযুক্তি ক্লাসে সকলকে স্বাগতম।</vt:lpstr>
      <vt:lpstr> পরিচিতি </vt:lpstr>
      <vt:lpstr>ছবি গুলো  লক্ষ কর</vt:lpstr>
      <vt:lpstr>আজকের আলোচ্য পাঠ</vt:lpstr>
      <vt:lpstr>শিখনফল</vt:lpstr>
      <vt:lpstr>PowerPoint Presentation</vt:lpstr>
      <vt:lpstr>PowerPoint Presentation</vt:lpstr>
      <vt:lpstr>ভবিষ্যতে আর পাসপোর্ট সাথে রাখতে হবেনা  আংগুলের চাপ ও রেটিনা স্ক্যান এর মাধ্যমে অনলাইনেই সকল তথ্য পাওয়া যাবে।</vt:lpstr>
      <vt:lpstr>PowerPoint Presentation</vt:lpstr>
      <vt:lpstr>দলীয় কাজ</vt:lpstr>
      <vt:lpstr>মূল্যায়ন</vt:lpstr>
      <vt:lpstr>বাড়ির কাজ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Piljanga S.School</dc:creator>
  <cp:lastModifiedBy>Md. Ashraful Islam</cp:lastModifiedBy>
  <cp:revision>123</cp:revision>
  <cp:lastPrinted>1601-01-01T00:00:00Z</cp:lastPrinted>
  <dcterms:created xsi:type="dcterms:W3CDTF">2015-04-12T03:31:02Z</dcterms:created>
  <dcterms:modified xsi:type="dcterms:W3CDTF">2019-10-13T06:30:20Z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TC010900221033</vt:lpwstr>
  </property>
</Properties>
</file>