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sldIdLst>
    <p:sldId id="288" r:id="rId3"/>
    <p:sldId id="289" r:id="rId4"/>
    <p:sldId id="275" r:id="rId5"/>
    <p:sldId id="302" r:id="rId6"/>
    <p:sldId id="294" r:id="rId7"/>
    <p:sldId id="309" r:id="rId8"/>
    <p:sldId id="304" r:id="rId9"/>
    <p:sldId id="310" r:id="rId10"/>
    <p:sldId id="305" r:id="rId11"/>
    <p:sldId id="299" r:id="rId12"/>
    <p:sldId id="300" r:id="rId13"/>
    <p:sldId id="301" r:id="rId14"/>
    <p:sldId id="271" r:id="rId15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6600"/>
    <a:srgbClr val="FF0000"/>
    <a:srgbClr val="FF0066"/>
    <a:srgbClr val="D3E2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64" autoAdjust="0"/>
  </p:normalViewPr>
  <p:slideViewPr>
    <p:cSldViewPr>
      <p:cViewPr varScale="1">
        <p:scale>
          <a:sx n="68" d="100"/>
          <a:sy n="68" d="100"/>
        </p:scale>
        <p:origin x="74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1F3A5-6328-4FB2-B3AA-3E75E4A270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88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9D6A-A49E-401E-B625-4666FF2EA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4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6CE24-4802-4D54-95B4-BA344B65EA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83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0DBC1-E759-4966-8107-C4FA0C63EC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5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1477-A04E-4867-BCD2-FFC1258259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94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436A-392B-4C7E-94FD-D88168581C3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036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F960D-7E0F-4A16-8181-649AAE80A3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77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14007-DB48-4964-A027-83B2317A78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98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591E4-4E99-4491-AC09-2C216BD350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28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38D47-1DE6-4025-B5E8-37EAC36F8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014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E6FC9-29BD-43D4-BEFA-BD4B84EAB2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83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INTER_WAVE\Pictures\e6f236a7584f183cce3a4feb95e0e4d1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6580" y="5334000"/>
            <a:ext cx="130302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INTER_WAVE\Pictures\e6f236a7584f183cce3a4feb95e0e4d1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44780" y="152399"/>
            <a:ext cx="130302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28C93-AB5E-45D6-9584-70B4815E109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ame 6"/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2130"/>
            </a:avLst>
          </a:prstGeom>
          <a:solidFill>
            <a:srgbClr val="FF0066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309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59" y="4492267"/>
            <a:ext cx="3581400" cy="1914525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03513" y="1139604"/>
            <a:ext cx="10515600" cy="5181600"/>
          </a:xfrm>
        </p:spPr>
        <p:txBody>
          <a:bodyPr>
            <a:prstTxWarp prst="textWave1">
              <a:avLst/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bn-IN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8000" b="1" dirty="0">
              <a:ln w="11430"/>
              <a:solidFill>
                <a:srgbClr val="2D0EB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2709" y="332358"/>
            <a:ext cx="2952751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81141" b="11606"/>
          <a:stretch/>
        </p:blipFill>
        <p:spPr>
          <a:xfrm rot="586305">
            <a:off x="6259318" y="1459245"/>
            <a:ext cx="799743" cy="5074275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360039" y="218661"/>
            <a:ext cx="3732212" cy="777763"/>
          </a:xfrm>
          <a:noFill/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bn-IN" sz="6000" b="1" dirty="0">
                <a:ln/>
                <a:solidFill>
                  <a:srgbClr val="2D0EB2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bn-IN" sz="6000" dirty="0">
                <a:ln w="0"/>
                <a:solidFill>
                  <a:srgbClr val="2D0EB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en-US" sz="60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220353" y="1004479"/>
            <a:ext cx="5157787" cy="823912"/>
          </a:xfrm>
          <a:solidFill>
            <a:schemeClr val="bg1"/>
          </a:solidFill>
          <a:ln>
            <a:solidFill>
              <a:srgbClr val="FF33CC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6788301" y="996423"/>
            <a:ext cx="5183188" cy="823912"/>
          </a:xfrm>
          <a:ln>
            <a:solidFill>
              <a:srgbClr val="FF33CC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0727" y="4545175"/>
            <a:ext cx="578136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আশরাফুল ইসলাম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</a:t>
            </a:r>
            <a:r>
              <a:rPr lang="en-US" sz="20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ICT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bn-IN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পিলজংগ মাধ্যমিক বিদ্যালয়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ফকিরহাট, বাগেরহাট।</a:t>
            </a:r>
            <a:endParaRPr lang="en-US" sz="28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মোবাঃ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০১৮৩৫৬২৭২৭৮</a:t>
            </a:r>
          </a:p>
          <a:p>
            <a:r>
              <a:rPr lang="en-US" sz="2800" dirty="0">
                <a:solidFill>
                  <a:srgbClr val="2D0EB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ashrafulict2010@gmail.com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54" y="1627213"/>
            <a:ext cx="2791825" cy="31110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Content Placeholder 10"/>
          <p:cNvSpPr>
            <a:spLocks noGrp="1"/>
          </p:cNvSpPr>
          <p:nvPr/>
        </p:nvSpPr>
        <p:spPr>
          <a:xfrm>
            <a:off x="8026401" y="5457269"/>
            <a:ext cx="2995433" cy="91813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257168" indent="-257168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99" indent="-214308" algn="l" defTabSz="68578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28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20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12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8ম</a:t>
            </a:r>
            <a:r>
              <a:rPr lang="bn-IN" sz="24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24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r>
              <a:rPr lang="en-US" sz="24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endParaRPr lang="en-US" sz="24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পাঠ-13, </a:t>
            </a:r>
            <a:r>
              <a:rPr lang="en-US" sz="2400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24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৪৫মিঃ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951" y="2018814"/>
            <a:ext cx="2456332" cy="323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20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228600"/>
            <a:ext cx="7772400" cy="914401"/>
          </a:xfrm>
        </p:spPr>
        <p:txBody>
          <a:bodyPr/>
          <a:lstStyle/>
          <a:p>
            <a:r>
              <a:rPr lang="en-US" sz="6000" u="sng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6000" u="sng" dirty="0" err="1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6000" u="sng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u="sng" dirty="0" err="1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কিসের</a:t>
            </a:r>
            <a:r>
              <a:rPr lang="en-US" sz="6000" u="sng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u="sng" dirty="0" err="1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ছবি</a:t>
            </a:r>
            <a:endParaRPr lang="en-US" sz="6000" u="sng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43001"/>
            <a:ext cx="5163403" cy="3457575"/>
          </a:xfrm>
          <a:ln w="28575">
            <a:solidFill>
              <a:srgbClr val="FF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164610"/>
            <a:ext cx="3810000" cy="3435966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4622185"/>
            <a:ext cx="4499525" cy="2057399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3" name="Oval 2"/>
          <p:cNvSpPr/>
          <p:nvPr/>
        </p:nvSpPr>
        <p:spPr>
          <a:xfrm>
            <a:off x="4495800" y="2064654"/>
            <a:ext cx="1143000" cy="1143000"/>
          </a:xfrm>
          <a:prstGeom prst="ellipse">
            <a:avLst/>
          </a:prstGeom>
          <a:noFill/>
          <a:ln w="28575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481646" y="2057400"/>
            <a:ext cx="1143000" cy="1143000"/>
          </a:xfrm>
          <a:prstGeom prst="ellipse">
            <a:avLst/>
          </a:prstGeom>
          <a:noFill/>
          <a:ln w="28575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03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IN" sz="6600" u="sng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আজকের আলোচ্য পাঠ</a:t>
            </a:r>
            <a:endParaRPr lang="en-US" sz="6600" u="sng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828800"/>
            <a:ext cx="9677400" cy="4114800"/>
          </a:xfrm>
        </p:spPr>
        <p:txBody>
          <a:bodyPr>
            <a:prstTxWarp prst="textWave2">
              <a:avLst/>
            </a:prstTxWarp>
          </a:bodyPr>
          <a:lstStyle/>
          <a:p>
            <a:pPr marL="0" indent="0" algn="ctr">
              <a:buNone/>
            </a:pPr>
            <a:r>
              <a:rPr lang="bn-IN" sz="8000" b="1" dirty="0">
                <a:ln w="6350">
                  <a:solidFill>
                    <a:schemeClr val="tx1"/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NikoshBAN" pitchFamily="2" charset="0"/>
                <a:cs typeface="NikoshBAN" pitchFamily="2" charset="0"/>
              </a:rPr>
              <a:t>নেটওয়র্ক সংশ্লিষ্ট যন্ত্রপাতি</a:t>
            </a:r>
            <a:endParaRPr lang="en-US" sz="8000" b="1" dirty="0">
              <a:ln w="6350">
                <a:solidFill>
                  <a:schemeClr val="tx1"/>
                </a:solidFill>
              </a:ln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35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4894" y="416641"/>
            <a:ext cx="2188335" cy="1012915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4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  <a:p>
            <a:pPr marL="0" indent="0">
              <a:buNone/>
            </a:pP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bn-IN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>
              <a:buNone/>
            </a:pP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মডেম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ল্যানকার্ড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দিতে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IN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মডেম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ল্যানকার্ড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কার্যাবলি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25789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7834" r="15695"/>
          <a:stretch/>
        </p:blipFill>
        <p:spPr>
          <a:xfrm>
            <a:off x="8477534" y="2209800"/>
            <a:ext cx="3124200" cy="32944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928" y="1752599"/>
            <a:ext cx="4453719" cy="44537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27036"/>
            <a:ext cx="47244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মডেম</a:t>
            </a:r>
            <a:endParaRPr lang="en-US" sz="4800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16725" y="1993495"/>
            <a:ext cx="3971925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853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8600"/>
            <a:ext cx="11506200" cy="47244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bn-IN" sz="4000" b="1" u="sng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মডে</a:t>
            </a:r>
            <a:r>
              <a:rPr lang="en-US" sz="4000" b="1" u="sng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মঃ</a:t>
            </a:r>
            <a:r>
              <a:rPr lang="en-US" sz="4000" b="1" u="sng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টেলিফোন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লাইনের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নেটওয়ার্কে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থাকার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অন্যতম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গুরুত্বপূর্ণ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যন্ত্র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মডেম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Modulator </a:t>
            </a:r>
            <a:r>
              <a:rPr lang="en-US" sz="3600" dirty="0" err="1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Mo </a:t>
            </a:r>
            <a:r>
              <a:rPr lang="en-US" sz="3600" dirty="0" err="1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Demodulator </a:t>
            </a:r>
            <a:r>
              <a:rPr lang="en-US" sz="3600" dirty="0" err="1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3600" dirty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Dem </a:t>
            </a:r>
            <a:r>
              <a:rPr lang="en-US" sz="3600" dirty="0" err="1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600" dirty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3600" dirty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দুটির</a:t>
            </a:r>
            <a:r>
              <a:rPr lang="en-US" sz="3600" dirty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সমন্বয়ে</a:t>
            </a:r>
            <a:r>
              <a:rPr lang="en-US" sz="3600" dirty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Modem </a:t>
            </a:r>
            <a:r>
              <a:rPr lang="en-US" sz="3600" dirty="0" err="1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শব্দটি</a:t>
            </a:r>
            <a:r>
              <a:rPr lang="en-US" sz="3600" dirty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600" dirty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3600" dirty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মডেম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তারদ্বারা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সংযুক্ত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তারবিহীন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প্রযুক্তিতে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ভেতরেও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থাকতে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বাইরেও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থাকতে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মডেম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যন্ত্র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প্রাপ্ত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ডিজিটাল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সিগনালকে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এনালগ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সিগনালে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রুপন্তরিত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নেটওয়ার্কে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প্রেরণ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প্রাপ্ত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এনালগ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সিগনালকে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ডিজিটাল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সিগনালে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পরিণত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মডেম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নেটওয়ার্কের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সংযোগস্থলে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অবস্থান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মডেম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36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600" dirty="0" err="1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ডায়াল-আপ</a:t>
            </a:r>
            <a:r>
              <a:rPr lang="en-US" sz="3600" dirty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মডেম</a:t>
            </a:r>
            <a:r>
              <a:rPr lang="en-US" sz="3600" dirty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DSL </a:t>
            </a:r>
            <a:r>
              <a:rPr lang="en-US" sz="3600" dirty="0" err="1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মডেম</a:t>
            </a:r>
            <a:r>
              <a:rPr lang="en-US" sz="3600" dirty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Wi-Fi </a:t>
            </a:r>
            <a:r>
              <a:rPr lang="en-US" sz="3600" dirty="0" err="1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মডেম</a:t>
            </a:r>
            <a:r>
              <a:rPr lang="en-US" sz="3600" dirty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 algn="ctr">
              <a:buNone/>
            </a:pPr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7800" y="4736910"/>
            <a:ext cx="2057400" cy="18259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5149381"/>
            <a:ext cx="2962275" cy="140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44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3489" r="19069"/>
          <a:stretch/>
        </p:blipFill>
        <p:spPr>
          <a:xfrm>
            <a:off x="9067800" y="1981200"/>
            <a:ext cx="2667000" cy="35224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6572"/>
          <a:stretch/>
        </p:blipFill>
        <p:spPr>
          <a:xfrm>
            <a:off x="4618298" y="2142330"/>
            <a:ext cx="4449502" cy="3571875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66960" y="1752599"/>
            <a:ext cx="4351338" cy="435133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733800" y="427036"/>
            <a:ext cx="47244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ল্যান</a:t>
            </a:r>
            <a:r>
              <a:rPr lang="en-US" sz="4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কার্ড</a:t>
            </a:r>
            <a:endParaRPr lang="en-US" sz="4800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46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11582400" cy="32766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bn-IN" sz="4000" b="1" u="sng" dirty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ল্যানকার্ডঃ</a:t>
            </a:r>
            <a:r>
              <a:rPr lang="bn-IN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অধিকসংখ্যক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কম্পিউটারকে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একসাথে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যন্ত্রটি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অবশ্যই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প্রেয়োজন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ল্যান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কার্ড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নেটওয়ার্কের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যন্ত্র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যন্ত্রে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উপাত্ত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পাঠাতে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কিংবা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ল্যান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কার্ডের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বর্তমানে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ল্যাপটপে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যন্ত্রের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মাদারবোর্ডের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সাথেই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ল্যানকার্ড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সংযুক্ত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অবস্থায়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তারপরও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যন্ত্রে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আলাদা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ল্যানকার্ড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সংযুক্ত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আজকাল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তারবিহীন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ল্যান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কার্ড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>
              <a:buNone/>
            </a:pPr>
            <a:r>
              <a:rPr lang="bn-IN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 </a:t>
            </a:r>
            <a:endParaRPr lang="en-US" sz="4000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86" y="3276600"/>
            <a:ext cx="7408333" cy="33337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600" y="3276600"/>
            <a:ext cx="333375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9284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4121" y="455279"/>
            <a:ext cx="2922431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u="sng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bn-IN" sz="6000" u="sng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  <a:endParaRPr lang="en-US" sz="6000" u="sng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8339" y="2740459"/>
            <a:ext cx="11153104" cy="302534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n-IN" sz="48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তারযুক্ত ল্যান কার্ড ব্যবহারে সমস্যা ও তারবিহীন ল্যান কার্ড ব্যবহারের সুবিধাগুলো আলোচনা করে উপস্থাপন কর।</a:t>
            </a:r>
            <a:endParaRPr lang="en-US" sz="48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973065" y="790833"/>
            <a:ext cx="2064132" cy="654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১৫মিঃ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23" y="597651"/>
            <a:ext cx="2609851" cy="21428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48132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7558" y="394155"/>
            <a:ext cx="2296887" cy="1325563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6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57400"/>
            <a:ext cx="10972800" cy="419099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bn-IN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মডেম </a:t>
            </a:r>
            <a:r>
              <a:rPr lang="bn-IN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 কাজে ব্যবহৃত হয়?</a:t>
            </a:r>
            <a:endParaRPr lang="en-US" sz="4000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bn-IN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মডেম কোন শব্দ হতে এসেছে?</a:t>
            </a:r>
            <a:endParaRPr lang="en-US" sz="4000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bn-IN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মডেম কত প্রকার ও কী কী ?</a:t>
            </a:r>
            <a:endParaRPr lang="en-US" sz="4000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bn-IN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ল্যান কার্ড কোন কাজে ব্যবহৃত হয়?</a:t>
            </a:r>
            <a:endParaRPr lang="en-US" sz="4000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bn-IN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ল্যান কার্ড কত প্রকার ও কী কী ?</a:t>
            </a:r>
            <a:endParaRPr lang="en-US" sz="4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bn-IN" sz="4000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1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6000" u="sng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6000" u="sng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1" y="3835401"/>
            <a:ext cx="9982200" cy="1754745"/>
          </a:xfrm>
        </p:spPr>
        <p:txBody>
          <a:bodyPr>
            <a:noAutofit/>
          </a:bodyPr>
          <a:lstStyle/>
          <a:p>
            <a:pPr marL="0" indent="0" algn="ctr">
              <a:buClr>
                <a:schemeClr val="accent2">
                  <a:lumMod val="75000"/>
                </a:schemeClr>
              </a:buClr>
              <a:buNone/>
            </a:pPr>
            <a:r>
              <a:rPr lang="bn-IN" sz="54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মডেম ও ল্যান কার্ড ছাড়া নেটওয়ার্কের কাজ সম্পন্ন হয় না-ব্যাখ্যা কর।</a:t>
            </a:r>
            <a:endParaRPr lang="en-US" sz="5400" b="1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36097"/>
            <a:ext cx="3137931" cy="313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62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301" y="2012822"/>
            <a:ext cx="9616858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88560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7C9168D-6B24-4B7A-A0E8-E1D28A8F06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</TotalTime>
  <Words>346</Words>
  <Application>Microsoft Office PowerPoint</Application>
  <PresentationFormat>Widescreen</PresentationFormat>
  <Paragraphs>34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NikoshBAN</vt:lpstr>
      <vt:lpstr>Times New Roman</vt:lpstr>
      <vt:lpstr>Verdana</vt:lpstr>
      <vt:lpstr>Vrinda</vt:lpstr>
      <vt:lpstr>Wingdings</vt:lpstr>
      <vt:lpstr>Office Theme</vt:lpstr>
      <vt:lpstr>তথ্য ও যোগাযোগ প্রযুক্তি ক্লাসে সকলকে স্বাগতম।</vt:lpstr>
      <vt:lpstr> পরিচিতি </vt:lpstr>
      <vt:lpstr>এ গুলো কিসের ছবি</vt:lpstr>
      <vt:lpstr>আজকের আলোচ্য পাঠ</vt:lpstr>
      <vt:lpstr>শিখনফল</vt:lpstr>
      <vt:lpstr>বিভিন্ন প্রকার মডেম</vt:lpstr>
      <vt:lpstr>PowerPoint Presentation</vt:lpstr>
      <vt:lpstr>বিভিন্ন প্রকার ল্যান কার্ড</vt:lpstr>
      <vt:lpstr>PowerPoint Presentation</vt:lpstr>
      <vt:lpstr>দলীয় কাজ</vt:lpstr>
      <vt:lpstr>মূল্যায়ন</vt:lpstr>
      <vt:lpstr>বাড়ির কাজ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Piljanga S.School</dc:creator>
  <cp:lastModifiedBy>Md. Ashraful Islam</cp:lastModifiedBy>
  <cp:revision>124</cp:revision>
  <cp:lastPrinted>1601-01-01T00:00:00Z</cp:lastPrinted>
  <dcterms:created xsi:type="dcterms:W3CDTF">2015-04-12T03:31:02Z</dcterms:created>
  <dcterms:modified xsi:type="dcterms:W3CDTF">2019-10-13T06:51:36Z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TC010900221033</vt:lpwstr>
  </property>
</Properties>
</file>