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6" r:id="rId3"/>
    <p:sldId id="312" r:id="rId4"/>
    <p:sldId id="260" r:id="rId5"/>
    <p:sldId id="277" r:id="rId6"/>
    <p:sldId id="288" r:id="rId7"/>
    <p:sldId id="291" r:id="rId8"/>
    <p:sldId id="293" r:id="rId9"/>
    <p:sldId id="295" r:id="rId10"/>
    <p:sldId id="297" r:id="rId11"/>
    <p:sldId id="298" r:id="rId12"/>
    <p:sldId id="300" r:id="rId13"/>
    <p:sldId id="302" r:id="rId14"/>
    <p:sldId id="303" r:id="rId15"/>
    <p:sldId id="304" r:id="rId16"/>
    <p:sldId id="305" r:id="rId17"/>
    <p:sldId id="278" r:id="rId18"/>
    <p:sldId id="279" r:id="rId19"/>
    <p:sldId id="280" r:id="rId20"/>
    <p:sldId id="262" r:id="rId21"/>
  </p:sldIdLst>
  <p:sldSz cx="6858000" cy="51435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4" autoAdjust="0"/>
    <p:restoredTop sz="94660"/>
  </p:normalViewPr>
  <p:slideViewPr>
    <p:cSldViewPr>
      <p:cViewPr varScale="1">
        <p:scale>
          <a:sx n="93" d="100"/>
          <a:sy n="93" d="100"/>
        </p:scale>
        <p:origin x="1380" y="78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4"/>
            <a:ext cx="5829300" cy="1102519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4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3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9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1"/>
            <a:ext cx="302895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6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2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2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8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0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01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04793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9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8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52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9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5979"/>
            <a:ext cx="154305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5979"/>
            <a:ext cx="451485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0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F4C3B-F984-4BFA-8677-9C3095226F4F}" type="datetimeFigureOut">
              <a:rPr lang="en-US" smtClean="0"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54EFA-A51F-436C-A95E-DC47D86F268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6858000" cy="5143500"/>
          </a:xfrm>
          <a:prstGeom prst="frame">
            <a:avLst>
              <a:gd name="adj1" fmla="val 2130"/>
            </a:avLst>
          </a:prstGeom>
          <a:solidFill>
            <a:srgbClr val="FF0066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8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152" y="3638550"/>
            <a:ext cx="97726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INTER_WAVE\Pictures\e6f236a7584f183cce3a4feb95e0e4d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8587" y="133350"/>
            <a:ext cx="97726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289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edu.gov.bd/" TargetMode="External"/><Relationship Id="rId2" Type="http://schemas.openxmlformats.org/officeDocument/2006/relationships/hyperlink" Target="http://www.ebook.gov.bd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85800" y="1119354"/>
            <a:ext cx="5915025" cy="2914650"/>
          </a:xfrm>
        </p:spPr>
        <p:txBody>
          <a:bodyPr>
            <a:prstTxWarp prst="textWave1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dirty="0" err="1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4500" b="1" dirty="0">
                <a:ln w="11430"/>
                <a:solidFill>
                  <a:srgbClr val="2D0EB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500" b="1" dirty="0">
              <a:ln w="11430"/>
              <a:solidFill>
                <a:srgbClr val="2D0EB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078" y="438150"/>
            <a:ext cx="1660922" cy="11197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4886">
            <a:off x="315585" y="3067247"/>
            <a:ext cx="2289519" cy="132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0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81141" b="11606"/>
          <a:stretch/>
        </p:blipFill>
        <p:spPr>
          <a:xfrm rot="586305">
            <a:off x="3578388" y="1681199"/>
            <a:ext cx="449855" cy="285428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52525" y="765934"/>
            <a:ext cx="2099369" cy="437492"/>
          </a:xfrm>
          <a:noFill/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3375" b="1" dirty="0">
                <a:ln/>
                <a:solidFill>
                  <a:srgbClr val="2D0EB2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bn-IN" sz="3375" dirty="0">
                <a:ln w="0"/>
                <a:solidFill>
                  <a:srgbClr val="2D0EB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3375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23952" y="1207960"/>
            <a:ext cx="2901255" cy="463451"/>
          </a:xfrm>
          <a:solidFill>
            <a:schemeClr val="bg1"/>
          </a:solidFill>
          <a:ln>
            <a:solidFill>
              <a:srgbClr val="FF33CC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bn-IN" sz="2475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2475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3818422" y="1203428"/>
            <a:ext cx="2915543" cy="463451"/>
          </a:xfrm>
          <a:ln>
            <a:solidFill>
              <a:srgbClr val="FF33CC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bn-IN" sz="2475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475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1037" y="3199602"/>
            <a:ext cx="3252017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আশরাফুল ইসলাম</a:t>
            </a:r>
            <a:r>
              <a:rPr lang="en-US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</a:t>
            </a:r>
            <a:r>
              <a:rPr lang="en-US" sz="112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ICT</a:t>
            </a:r>
            <a:r>
              <a:rPr lang="en-US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bn-IN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পিলজংগ মাধ্যমিক বিদ্যালয়</a:t>
            </a:r>
            <a:r>
              <a:rPr lang="en-US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  <a:endParaRPr lang="en-US" sz="1575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1575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মোবাঃ</a:t>
            </a:r>
            <a:r>
              <a:rPr lang="en-US" sz="15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০১৮৩৫৬২৭২৭৮</a:t>
            </a:r>
          </a:p>
          <a:p>
            <a:r>
              <a:rPr lang="en-US" sz="1575" dirty="0">
                <a:solidFill>
                  <a:srgbClr val="2D0EB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ashrafulict2010@gmail.com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94" y="1558246"/>
            <a:ext cx="1570402" cy="17499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6493" y="1740697"/>
            <a:ext cx="1526158" cy="1982390"/>
          </a:xfrm>
          <a:prstGeom prst="rect">
            <a:avLst/>
          </a:prstGeom>
        </p:spPr>
      </p:pic>
      <p:sp>
        <p:nvSpPr>
          <p:cNvPr id="12" name="Content Placeholder 10"/>
          <p:cNvSpPr>
            <a:spLocks noGrp="1"/>
          </p:cNvSpPr>
          <p:nvPr/>
        </p:nvSpPr>
        <p:spPr>
          <a:xfrm>
            <a:off x="4196284" y="3742529"/>
            <a:ext cx="2246575" cy="688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৭ম</a:t>
            </a:r>
            <a:r>
              <a:rPr lang="bn-IN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endParaRPr lang="en-US" dirty="0" smtClean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পাঠ-৫৭-৭০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৪৫মিঃ </a:t>
            </a:r>
          </a:p>
        </p:txBody>
      </p:sp>
    </p:spTree>
    <p:extLst>
      <p:ext uri="{BB962C8B-B14F-4D97-AF65-F5344CB8AC3E}">
        <p14:creationId xmlns:p14="http://schemas.microsoft.com/office/powerpoint/2010/main" val="102186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36195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047750"/>
            <a:ext cx="6272784" cy="368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8645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3475" y="438150"/>
            <a:ext cx="4819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u="sng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আলোচ্য পাঠ</a:t>
            </a:r>
            <a:endParaRPr lang="en-US" sz="4400" b="1" dirty="0"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5543550" cy="2589550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pPr algn="ctr"/>
            <a:r>
              <a:rPr lang="bn-IN" sz="4400" b="1" dirty="0">
                <a:ln w="3175">
                  <a:solidFill>
                    <a:schemeClr val="tx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ওয়েব ব্রাউজার ব্যবহার করে শিক্ষা-সংশ্লিষ্ট তথ্য অনুসন্ধান</a:t>
            </a:r>
            <a:endParaRPr lang="en-US" sz="4400" b="1" dirty="0">
              <a:ln w="3175">
                <a:solidFill>
                  <a:schemeClr val="tx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63902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3531" y="438150"/>
            <a:ext cx="1230938" cy="569765"/>
          </a:xfrm>
          <a:ln w="127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3038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038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200150"/>
            <a:ext cx="6172200" cy="35813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  <a:p>
            <a:pPr marL="0" indent="0">
              <a:buNone/>
            </a:pP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ব্রাউজার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অনুসন্ধান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সার্চ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ভাবে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অনুসন্ধান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অনুসন্ধানের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সাইটের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ঠিকানা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সাইটে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55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50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4050" dirty="0">
                <a:solidFill>
                  <a:srgbClr val="2D0EB2"/>
                </a:solidFill>
                <a:latin typeface="NikoshBAN" pitchFamily="2" charset="0"/>
                <a:cs typeface="NikoshBAN" pitchFamily="2" charset="0"/>
              </a:rPr>
              <a:t> www.ebook.gov.bd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3638550"/>
            <a:ext cx="6172200" cy="11429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n-BD" sz="3713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ওয়েবসাইটে বিভিন্ন শ্রেনির সকল পাঠ্যপুস্তকের ই-বুক সংস্করণ রয়েছে।</a:t>
            </a:r>
            <a:endParaRPr lang="en-US" sz="3713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63229"/>
            <a:ext cx="3347357" cy="24635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046523"/>
            <a:ext cx="1731264" cy="2462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4649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50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2. www.moedu.gov.bd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409950"/>
            <a:ext cx="6553200" cy="20573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28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 বাংলাদেশ সরকারের শিক্ষা মন্ত্রনালয়ের ওয়েবসাইট। এতে দেশের শিক্ষা ব্যবস্থা সংক্রান্ত সকল নীতিনির্ধারণী বিষয় সম্পর্কে তথ্য প্রকাশ করা হয়।</a:t>
            </a:r>
            <a:endParaRPr lang="en-US" sz="28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784" y="1245989"/>
            <a:ext cx="3456432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36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50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3. en.wikipedia.org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50" y="3749840"/>
            <a:ext cx="6362700" cy="10668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সবচেছে বড় বিশ্বকোষ হল উইকিপিডিয়া। প্রায় দুইশ‌’রও বেশি ভাষায় এটি চালু রয়েছে।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29422"/>
            <a:ext cx="4541520" cy="255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94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50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4. www.khanacademy.org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3181350"/>
            <a:ext cx="6476999" cy="26652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খান একাডেমির প্রতিষ্ঠাতা, বাংলাদেশী শিক্ষাবিদ সালমান খান ২০০৬ সালে এই সাইটটি প্রতিষ্ঠা করেন।</a:t>
            </a:r>
          </a:p>
          <a:p>
            <a:pPr marL="0" indent="0" algn="ctr">
              <a:buNone/>
            </a:pPr>
            <a:r>
              <a:rPr lang="bn-BD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সাইটে তিনি প্রায় ৩হাজার ৪০০টি ছোট ছোট ভিডিওর মাধ্যমে বিভিন্ন বিষয় ব্যাখ্যা করেছেন।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047" y="1063229"/>
            <a:ext cx="4565904" cy="209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37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713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5. khanacademy.org/</a:t>
            </a:r>
            <a:r>
              <a:rPr lang="en-US" sz="3713" dirty="0" err="1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intl</a:t>
            </a:r>
            <a:r>
              <a:rPr lang="en-US" sz="3713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3713" dirty="0" err="1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bn</a:t>
            </a:r>
            <a:r>
              <a:rPr lang="en-US" sz="3713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409950"/>
            <a:ext cx="6172200" cy="10667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3375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সালমান খানের এই ওয়েব সাইটে ভিডিও গুলো বাংলা ভাষায় পাওয়া যায়।</a:t>
            </a:r>
            <a:endParaRPr lang="en-US" sz="3375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103683"/>
            <a:ext cx="4141304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8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713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6. http://www.bbcjanala.com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3375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ওয়েব সাইটে ইংরেজী বিষয়ে কোর্স করা যায়।</a:t>
            </a:r>
            <a:endParaRPr lang="en-US" sz="3375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799395"/>
            <a:ext cx="4876800" cy="29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94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75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7. http://mathforum.org/dr.Math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bn-BD" sz="3375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এটি গণিত বিষয়ের একটি জনপ্রিয় সাইট। এই সাইটে গণিতের বিভিন্ন বিষয় সহজ করে ব্যাখা করা হয়েছে।</a:t>
            </a:r>
            <a:endParaRPr lang="en-US" sz="3375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476" y="2458788"/>
            <a:ext cx="4230624" cy="215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2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286500" cy="994172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8. http://www.mathoiympiad.org.bd/forum</a:t>
            </a:r>
            <a:endParaRPr lang="en-US" sz="2800" dirty="0">
              <a:solidFill>
                <a:srgbClr val="2D0EB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7875"/>
            <a:ext cx="6286500" cy="95149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bn-BD" sz="3375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সাইটে গণিত বিষয়ক প্রশ্নোত্তর, আলোচনা করা হয়। এখানে বিভিন্ন সময় প্রতিযোগিতাও অনুষ্ঠিত হয়।</a:t>
            </a:r>
            <a:endParaRPr lang="en-US" sz="3375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1352550"/>
            <a:ext cx="49530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42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38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9. http://www.lrarningscience.org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628062"/>
            <a:ext cx="6172200" cy="15239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3375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এই সাইটে হাতে কলমে বিভিন্ন পরীক্ষা-নিরীক্ষার মাধ্যমে বিজ্ঞানের বিভিন্ন বিষয় সম্পর্কে জানা যায়।</a:t>
            </a:r>
            <a:endParaRPr lang="en-US" sz="3375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614" y="981936"/>
            <a:ext cx="2668772" cy="266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6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375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10. www.youtube.com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43350"/>
            <a:ext cx="6172200" cy="106679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n-BD" dirty="0" smtClean="0">
                <a:solidFill>
                  <a:srgbClr val="FF0000"/>
                </a:solidFill>
              </a:rPr>
              <a:t> </a:t>
            </a:r>
            <a:r>
              <a:rPr lang="bn-BD" sz="3375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এই ওয়েব সাইটে বিভিন্ন বিষয়ে তথ্য ভিডিও আকারে পাওয়া যায়।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63229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43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375" dirty="0">
                <a:solidFill>
                  <a:srgbClr val="2D0EB2"/>
                </a:solidFill>
                <a:latin typeface="Times New Roman" pitchFamily="18" charset="0"/>
                <a:cs typeface="Times New Roman" pitchFamily="18" charset="0"/>
              </a:rPr>
              <a:t>11. http://www.shikkhok.com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62350"/>
            <a:ext cx="6172200" cy="14477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n-BD" dirty="0" smtClean="0">
                <a:solidFill>
                  <a:srgbClr val="FF0000"/>
                </a:solidFill>
              </a:rPr>
              <a:t> </a:t>
            </a:r>
            <a:r>
              <a:rPr lang="bn-BD" sz="3375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এই ওয়েব সাইটে গণিত, পরিবেশবিজ্ঞান, কম্পিউটার কৌশল ইত্যাদি বিভিন্ন বিষয়ে কোর্স করার সুযোগ আছে।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936" y="834347"/>
            <a:ext cx="3310128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7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5446" y="899035"/>
            <a:ext cx="1643867" cy="745629"/>
          </a:xfrm>
        </p:spPr>
        <p:txBody>
          <a:bodyPr>
            <a:normAutofit/>
          </a:bodyPr>
          <a:lstStyle/>
          <a:p>
            <a:pPr algn="ctr"/>
            <a:r>
              <a:rPr lang="en-US" sz="3375" u="sng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bn-IN" sz="3375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3375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419350"/>
            <a:ext cx="6273621" cy="17017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IN" sz="3600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 কোন ওয়েবসাইটের নাম বা কোন ওয়েবসাইটে তথ্য খুঁজে না পেলে কীসের সহযোগিতা নেবে এবং কীভাবে।</a:t>
            </a:r>
            <a:endParaRPr lang="en-US" sz="3600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47350" y="1087784"/>
            <a:ext cx="1161074" cy="368129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 ১৫মিঃ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941" y="979117"/>
            <a:ext cx="1468041" cy="12053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75671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3004" y="864652"/>
            <a:ext cx="1291999" cy="745629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3375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375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3" y="1885950"/>
            <a:ext cx="6172200" cy="226694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bn-IN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সার্চ ইঞ্জিনের নাম বল?</a:t>
            </a:r>
            <a:endParaRPr lang="en-US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u="sng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www.ebook.gov.bd</a:t>
            </a: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 কোন এয়েবসাইট?</a:t>
            </a:r>
            <a:endParaRPr lang="en-US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u="sng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www.moedu.gov.bd</a:t>
            </a:r>
            <a:r>
              <a:rPr lang="bn-IN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এটি কোন এয়েবসাইট?</a:t>
            </a:r>
            <a:endParaRPr lang="en-US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en.wikipedia.org</a:t>
            </a:r>
            <a:r>
              <a:rPr lang="bn-IN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এটি কোন এয়েবসাইট?</a:t>
            </a:r>
            <a:endParaRPr lang="en-US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01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3375" u="sng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3375" u="sng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577" y="2613406"/>
            <a:ext cx="5915025" cy="1421682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bn-IN" sz="33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কোন ওয়েবসাইটের মাধ্যমে আমরা </a:t>
            </a:r>
            <a:r>
              <a:rPr lang="en-US" sz="3375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375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75" dirty="0" err="1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375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375" dirty="0" smtClean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</a:t>
            </a:r>
            <a:r>
              <a:rPr lang="bn-IN" sz="3375" dirty="0">
                <a:solidFill>
                  <a:srgbClr val="2D0EB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পেতে পারি তার একটি তালিকা তৈরি কর।</a:t>
            </a:r>
            <a:endParaRPr lang="en-US" sz="3375" dirty="0">
              <a:solidFill>
                <a:srgbClr val="2D0EB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8" y="831992"/>
            <a:ext cx="1765086" cy="176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0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19150"/>
            <a:ext cx="5815141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9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407</Words>
  <Application>Microsoft Office PowerPoint</Application>
  <PresentationFormat>Custom</PresentationFormat>
  <Paragraphs>52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NikoshBAN</vt:lpstr>
      <vt:lpstr>Times New Roman</vt:lpstr>
      <vt:lpstr>Vrinda</vt:lpstr>
      <vt:lpstr>Wingdings</vt:lpstr>
      <vt:lpstr>Office Theme</vt:lpstr>
      <vt:lpstr>তথ্য ও যোগাযোগ প্রযুক্তি ক্লাসে সকলকে স্বাগতম।</vt:lpstr>
      <vt:lpstr> পরিচিতি </vt:lpstr>
      <vt:lpstr>PowerPoint Presentation</vt:lpstr>
      <vt:lpstr>PowerPoint Presentation</vt:lpstr>
      <vt:lpstr>শিখনফল</vt:lpstr>
      <vt:lpstr>1. www.ebook.gov.bd</vt:lpstr>
      <vt:lpstr>2. www.moedu.gov.bd</vt:lpstr>
      <vt:lpstr>3. en.wikipedia.org</vt:lpstr>
      <vt:lpstr>4. www.khanacademy.org</vt:lpstr>
      <vt:lpstr>5. khanacademy.org/intl/bn </vt:lpstr>
      <vt:lpstr>6. http://www.bbcjanala.com</vt:lpstr>
      <vt:lpstr>7. http://mathforum.org/dr.Math</vt:lpstr>
      <vt:lpstr>8. http://www.mathoiympiad.org.bd/forum</vt:lpstr>
      <vt:lpstr>9. http://www.lrarningscience.org</vt:lpstr>
      <vt:lpstr>10. www.youtube.com</vt:lpstr>
      <vt:lpstr>11. http://www.shikkhok.com</vt:lpstr>
      <vt:lpstr>দলীয় কাজ</vt:lpstr>
      <vt:lpstr>মূল্যায়ন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INTER_WAVE Md. Ashraful Islam</dc:creator>
  <cp:lastModifiedBy>Md. Ashraful Islam</cp:lastModifiedBy>
  <cp:revision>87</cp:revision>
  <dcterms:created xsi:type="dcterms:W3CDTF">2018-04-22T17:03:29Z</dcterms:created>
  <dcterms:modified xsi:type="dcterms:W3CDTF">2019-09-25T13:55:05Z</dcterms:modified>
</cp:coreProperties>
</file>