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16"/>
  </p:notesMasterIdLst>
  <p:sldIdLst>
    <p:sldId id="256" r:id="rId2"/>
    <p:sldId id="257" r:id="rId3"/>
    <p:sldId id="302" r:id="rId4"/>
    <p:sldId id="293" r:id="rId5"/>
    <p:sldId id="291" r:id="rId6"/>
    <p:sldId id="296" r:id="rId7"/>
    <p:sldId id="292" r:id="rId8"/>
    <p:sldId id="301" r:id="rId9"/>
    <p:sldId id="299" r:id="rId10"/>
    <p:sldId id="262" r:id="rId11"/>
    <p:sldId id="263" r:id="rId12"/>
    <p:sldId id="303" r:id="rId13"/>
    <p:sldId id="264" r:id="rId14"/>
    <p:sldId id="28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4660"/>
  </p:normalViewPr>
  <p:slideViewPr>
    <p:cSldViewPr>
      <p:cViewPr varScale="1">
        <p:scale>
          <a:sx n="65" d="100"/>
          <a:sy n="65" d="100"/>
        </p:scale>
        <p:origin x="144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E43201-9326-42F3-926F-E9C9CFD0620B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E616D2-39B5-410C-B061-55F2841558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410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616D2-39B5-410C-B061-55F2841558B1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E616D2-39B5-410C-B061-55F2841558B1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1827BA-7EE9-4F27-9751-0A8359252E4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4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1"/>
            <a:ext cx="6248400" cy="990600"/>
          </a:xfrm>
        </p:spPr>
        <p:txBody>
          <a:bodyPr>
            <a:noAutofit/>
          </a:bodyPr>
          <a:lstStyle/>
          <a:p>
            <a:r>
              <a:rPr lang="en-US" sz="9600" dirty="0">
                <a:solidFill>
                  <a:srgbClr val="FF0000"/>
                </a:solidFill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r>
              <a:rPr lang="bn-BD" sz="7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n-BD" dirty="0"/>
          </a:p>
          <a:p>
            <a:endParaRPr lang="bn-BD" dirty="0"/>
          </a:p>
          <a:p>
            <a:endParaRPr lang="bn-BD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92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428222"/>
      </p:ext>
    </p:extLst>
  </p:cSld>
  <p:clrMapOvr>
    <a:masterClrMapping/>
  </p:clrMapOvr>
  <p:transition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477962"/>
          </a:xfrm>
        </p:spPr>
        <p:txBody>
          <a:bodyPr>
            <a:noAutofit/>
          </a:bodyPr>
          <a:lstStyle/>
          <a:p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2590800"/>
            <a:ext cx="4343400" cy="3505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33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শিক্ষকঃ</a:t>
            </a:r>
          </a:p>
          <a:p>
            <a:pPr>
              <a:buNone/>
            </a:pPr>
            <a:r>
              <a:rPr lang="bn-BD" sz="33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মোঃ জাহাঙ্গীর আলম</a:t>
            </a:r>
            <a:endParaRPr lang="bn-BD" sz="3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3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>
              <a:buNone/>
            </a:pPr>
            <a:r>
              <a:rPr lang="bn-BD" sz="33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বাগবাড়ি চৌবাড়িয়া উচ্চ </a:t>
            </a:r>
          </a:p>
          <a:p>
            <a:pPr>
              <a:buNone/>
            </a:pPr>
            <a:r>
              <a:rPr lang="bn-BD" sz="33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বিদ্যালয়, টাঙ্গাইল।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76800" y="2590800"/>
            <a:ext cx="3505200" cy="3962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3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</a:t>
            </a:r>
          </a:p>
          <a:p>
            <a:pPr>
              <a:buNone/>
            </a:pPr>
            <a:r>
              <a:rPr lang="bn-BD" sz="3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10</a:t>
            </a:r>
            <a:r>
              <a:rPr lang="bn-BD" sz="3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</a:t>
            </a:r>
          </a:p>
          <a:p>
            <a:pPr>
              <a:buNone/>
            </a:pPr>
            <a:r>
              <a:rPr lang="bn-BD" sz="3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endParaRPr lang="en-US" sz="3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অধ্যায়ঃ ৫ম </a:t>
            </a:r>
          </a:p>
          <a:p>
            <a:pPr>
              <a:buNone/>
            </a:pPr>
            <a:r>
              <a:rPr lang="bn-BD" sz="3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তারিখঃ ১০/১২/১৩</a:t>
            </a:r>
            <a:endParaRPr lang="bn-BD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Blip>
                <a:blip r:embed="rId2"/>
              </a:buBlip>
            </a:pP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Blip>
                <a:blip r:embed="rId2"/>
              </a:buBlip>
            </a:pPr>
            <a:endParaRPr lang="bn-BD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94647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alaxy 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347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733800" y="5410200"/>
            <a:ext cx="2057400" cy="70788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মহাকাশ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1828800" y="304800"/>
            <a:ext cx="5638800" cy="5334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590800" y="920376"/>
            <a:ext cx="4197220" cy="4032624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276600" y="1524000"/>
            <a:ext cx="2819400" cy="28194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3962400" y="2286000"/>
            <a:ext cx="1295400" cy="1295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267200" y="2590800"/>
            <a:ext cx="99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সূর্য্য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Flowchart: Connector 14"/>
          <p:cNvSpPr/>
          <p:nvPr/>
        </p:nvSpPr>
        <p:spPr>
          <a:xfrm>
            <a:off x="3276600" y="1752600"/>
            <a:ext cx="762000" cy="8382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7" name="Flowchart: Connector 26"/>
          <p:cNvSpPr/>
          <p:nvPr/>
        </p:nvSpPr>
        <p:spPr>
          <a:xfrm>
            <a:off x="5867400" y="1257300"/>
            <a:ext cx="914400" cy="952500"/>
          </a:xfrm>
          <a:prstGeom prst="flowChartConnector">
            <a:avLst/>
          </a:prstGeom>
          <a:solidFill>
            <a:srgbClr val="FF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8" name="Flowchart: Connector 27"/>
          <p:cNvSpPr/>
          <p:nvPr/>
        </p:nvSpPr>
        <p:spPr>
          <a:xfrm>
            <a:off x="2209800" y="4191000"/>
            <a:ext cx="844062" cy="914400"/>
          </a:xfrm>
          <a:prstGeom prst="flowChartConnector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30" name="TextBox 29"/>
          <p:cNvSpPr txBox="1"/>
          <p:nvPr/>
        </p:nvSpPr>
        <p:spPr>
          <a:xfrm>
            <a:off x="3352800" y="5943600"/>
            <a:ext cx="2667000" cy="646331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সৌর জগত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162300" y="1987034"/>
            <a:ext cx="99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>
                <a:latin typeface="NikoshBAN" pitchFamily="2" charset="0"/>
                <a:cs typeface="NikoshBAN" pitchFamily="2" charset="0"/>
              </a:rPr>
              <a:t> পৃথিবী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019800" y="1600200"/>
            <a:ext cx="83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মঙ্গল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86000" y="44196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বুধ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3048000"/>
            <a:ext cx="7543800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পরমাণুতে ইলেকট্রন  বিন্যাস </a:t>
            </a:r>
            <a:endParaRPr lang="en-US" sz="6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4800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endParaRPr lang="en-US" sz="4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bn-BD" sz="44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ইলেকট্রন  বিন্যাস বর্ণনা করতে পারবে।</a:t>
            </a:r>
            <a:endParaRPr lang="en-US" sz="44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50000"/>
              </a:lnSpc>
              <a:buBlip>
                <a:blip r:embed="rId2"/>
              </a:buBlip>
            </a:pPr>
            <a:r>
              <a:rPr lang="bn-BD" sz="4400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পরমাণুর শক্তি স্তর বর্ণনা করতে পারবে। </a:t>
            </a:r>
            <a:endParaRPr lang="en-US" sz="4400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>
              <a:buBlip>
                <a:blip r:embed="rId2"/>
              </a:buBlip>
            </a:pPr>
            <a:endParaRPr lang="en-US" dirty="0"/>
          </a:p>
        </p:txBody>
      </p:sp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2209800" y="304800"/>
            <a:ext cx="5181600" cy="51816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2971800" y="1066800"/>
            <a:ext cx="3733800" cy="3733800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/>
          <p:cNvSpPr/>
          <p:nvPr/>
        </p:nvSpPr>
        <p:spPr>
          <a:xfrm>
            <a:off x="3429000" y="1524000"/>
            <a:ext cx="2819400" cy="28194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286000"/>
            <a:ext cx="1219200" cy="12192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lowchart: Connector 14"/>
          <p:cNvSpPr/>
          <p:nvPr/>
        </p:nvSpPr>
        <p:spPr>
          <a:xfrm>
            <a:off x="3657600" y="19812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Flowchart: Connector 15"/>
          <p:cNvSpPr/>
          <p:nvPr/>
        </p:nvSpPr>
        <p:spPr>
          <a:xfrm>
            <a:off x="5867400" y="37338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7" name="Flowchart: Connector 16"/>
          <p:cNvSpPr/>
          <p:nvPr/>
        </p:nvSpPr>
        <p:spPr>
          <a:xfrm>
            <a:off x="6629400" y="28956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8" name="Flowchart: Connector 17"/>
          <p:cNvSpPr/>
          <p:nvPr/>
        </p:nvSpPr>
        <p:spPr>
          <a:xfrm>
            <a:off x="6629400" y="25908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9" name="Flowchart: Connector 18"/>
          <p:cNvSpPr/>
          <p:nvPr/>
        </p:nvSpPr>
        <p:spPr>
          <a:xfrm>
            <a:off x="4648200" y="9144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0" name="Flowchart: Connector 19"/>
          <p:cNvSpPr/>
          <p:nvPr/>
        </p:nvSpPr>
        <p:spPr>
          <a:xfrm>
            <a:off x="4876800" y="9144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1" name="Flowchart: Connector 20"/>
          <p:cNvSpPr/>
          <p:nvPr/>
        </p:nvSpPr>
        <p:spPr>
          <a:xfrm>
            <a:off x="2895600" y="25146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2" name="Flowchart: Connector 21"/>
          <p:cNvSpPr/>
          <p:nvPr/>
        </p:nvSpPr>
        <p:spPr>
          <a:xfrm>
            <a:off x="2895600" y="28194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3" name="Flowchart: Connector 22"/>
          <p:cNvSpPr/>
          <p:nvPr/>
        </p:nvSpPr>
        <p:spPr>
          <a:xfrm>
            <a:off x="5105400" y="47244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6" name="Flowchart: Connector 25"/>
          <p:cNvSpPr/>
          <p:nvPr/>
        </p:nvSpPr>
        <p:spPr>
          <a:xfrm>
            <a:off x="4876800" y="47244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4" name="TextBox 23"/>
          <p:cNvSpPr txBox="1"/>
          <p:nvPr/>
        </p:nvSpPr>
        <p:spPr>
          <a:xfrm>
            <a:off x="3429000" y="5791200"/>
            <a:ext cx="2971800" cy="830997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সোডিয়াম</a:t>
            </a:r>
            <a:endParaRPr lang="en-US" sz="4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Flowchart: Connector 24"/>
          <p:cNvSpPr/>
          <p:nvPr/>
        </p:nvSpPr>
        <p:spPr>
          <a:xfrm>
            <a:off x="6858000" y="42672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533400" y="5029200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400" y="762000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ইলেকট্রন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1828800" y="1143000"/>
            <a:ext cx="18288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057400" y="3429000"/>
            <a:ext cx="2362200" cy="1752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3429000" y="1524000"/>
            <a:ext cx="2819400" cy="2819400"/>
          </a:xfrm>
          <a:prstGeom prst="ellipse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4495800" y="2514600"/>
            <a:ext cx="838200" cy="8382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lowchart: Connector 14"/>
          <p:cNvSpPr/>
          <p:nvPr/>
        </p:nvSpPr>
        <p:spPr>
          <a:xfrm>
            <a:off x="3657600" y="1981200"/>
            <a:ext cx="152400" cy="2286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7" name="TextBox 26"/>
          <p:cNvSpPr txBox="1"/>
          <p:nvPr/>
        </p:nvSpPr>
        <p:spPr>
          <a:xfrm>
            <a:off x="533400" y="502920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33400" y="76200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ইলেকট্রন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1828800" y="1143000"/>
            <a:ext cx="1828800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057400" y="3352800"/>
            <a:ext cx="2514600" cy="1828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12084 -0.08334 C 0.20539 -0.08334 0.275 0.00972 0.275 0.125 C 0.275 0.23981 0.20539 0.33333 0.12084 0.33333 C 0.03542 0.33333 -0.03333 0.23981 -0.03333 0.125 C -0.03333 0.00972 0.03542 -0.08334 0.12084 -0.08334 Z " pathEditMode="relative" rAng="0" ptsTypes="fffff">
                                      <p:cBhvr>
                                        <p:cTn id="6" dur="5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Connector 3"/>
          <p:cNvSpPr/>
          <p:nvPr/>
        </p:nvSpPr>
        <p:spPr>
          <a:xfrm>
            <a:off x="4495800" y="29718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lowchart: Connector 5"/>
          <p:cNvSpPr/>
          <p:nvPr/>
        </p:nvSpPr>
        <p:spPr>
          <a:xfrm>
            <a:off x="4419600" y="29718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Flowchart: Connector 8"/>
          <p:cNvSpPr/>
          <p:nvPr/>
        </p:nvSpPr>
        <p:spPr>
          <a:xfrm>
            <a:off x="4495800" y="31242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lowchart: Connector 9"/>
          <p:cNvSpPr/>
          <p:nvPr/>
        </p:nvSpPr>
        <p:spPr>
          <a:xfrm>
            <a:off x="4343400" y="31242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Flowchart: Connector 10"/>
          <p:cNvSpPr/>
          <p:nvPr/>
        </p:nvSpPr>
        <p:spPr>
          <a:xfrm>
            <a:off x="4267200" y="2971800"/>
            <a:ext cx="152400" cy="1524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owchart: Connector 11"/>
          <p:cNvSpPr/>
          <p:nvPr/>
        </p:nvSpPr>
        <p:spPr>
          <a:xfrm>
            <a:off x="4343400" y="2971800"/>
            <a:ext cx="152400" cy="1524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Connector 12"/>
          <p:cNvSpPr/>
          <p:nvPr/>
        </p:nvSpPr>
        <p:spPr>
          <a:xfrm>
            <a:off x="4419600" y="2895600"/>
            <a:ext cx="152400" cy="1524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lowchart: Connector 13"/>
          <p:cNvSpPr/>
          <p:nvPr/>
        </p:nvSpPr>
        <p:spPr>
          <a:xfrm>
            <a:off x="4572000" y="2895600"/>
            <a:ext cx="152400" cy="152400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2438400" y="2286000"/>
            <a:ext cx="4038600" cy="1447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/>
          <p:cNvSpPr/>
          <p:nvPr/>
        </p:nvSpPr>
        <p:spPr>
          <a:xfrm rot="19290417">
            <a:off x="2350457" y="2286000"/>
            <a:ext cx="4038600" cy="1447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/>
          <p:cNvSpPr/>
          <p:nvPr/>
        </p:nvSpPr>
        <p:spPr>
          <a:xfrm rot="16200000">
            <a:off x="2476499" y="2476499"/>
            <a:ext cx="4038600" cy="1066801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/>
          <p:cNvSpPr/>
          <p:nvPr/>
        </p:nvSpPr>
        <p:spPr>
          <a:xfrm rot="2654765">
            <a:off x="2523119" y="2346615"/>
            <a:ext cx="4038600" cy="1447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Oval 20"/>
          <p:cNvSpPr/>
          <p:nvPr/>
        </p:nvSpPr>
        <p:spPr>
          <a:xfrm>
            <a:off x="2286000" y="2819400"/>
            <a:ext cx="152400" cy="152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/>
          <p:cNvSpPr/>
          <p:nvPr/>
        </p:nvSpPr>
        <p:spPr>
          <a:xfrm>
            <a:off x="5105400" y="1600200"/>
            <a:ext cx="152400" cy="152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/>
          <p:cNvSpPr/>
          <p:nvPr/>
        </p:nvSpPr>
        <p:spPr>
          <a:xfrm>
            <a:off x="4343400" y="4876800"/>
            <a:ext cx="152400" cy="152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/>
          <p:cNvSpPr/>
          <p:nvPr/>
        </p:nvSpPr>
        <p:spPr>
          <a:xfrm>
            <a:off x="2971800" y="1676400"/>
            <a:ext cx="152400" cy="1524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938 0.01898 C 0.00903 -0.03981 0.11059 -0.08819 0.23282 -0.08889 C 0.35747 -0.0875 0.45556 -0.04004 0.45556 0.01898 C 0.45556 0.07662 0.35643 0.12361 0.23368 0.12361 C 0.11216 0.12315 0.00834 0.07685 0.00938 0.01898 Z " pathEditMode="relative" rAng="16200000" ptsTypes="fffff">
                                      <p:cBhvr>
                                        <p:cTn id="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" y="-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035 -0.00926 C 0.02952 -0.04931 0.12518 0.00625 0.21598 0.1162 C 0.30486 0.228 0.35348 0.35069 0.32639 0.39236 C 0.29792 0.43379 0.20122 0.37685 0.11198 0.26689 C 0.0217 0.15555 -0.02743 0.03472 0.00035 -0.00926 Z " pathEditMode="relative" rAng="-2831342" ptsTypes="fffff">
                                      <p:cBhvr>
                                        <p:cTn id="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" y="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8576 0.00278 C 0.11336 0.04792 0.05955 0.16968 -0.03525 0.27385 C -0.13108 0.37871 -0.22917 0.42732 -0.25695 0.38357 C -0.28438 0.33843 -0.23021 0.21829 -0.13507 0.11274 C -0.04045 0.00764 0.05746 -0.04097 0.08576 0.00278 Z " pathEditMode="relative" rAng="3017016" ptsTypes="fffff">
                                      <p:cBhvr>
                                        <p:cTn id="1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" y="1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pat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73 -0.57778 C 0.03872 -0.57778 0.06407 -0.44884 0.06476 -0.28912 C 0.06441 -0.13009 0.03889 -0.00092 0.0073 -2.22222E-6 C -0.02361 -0.00092 -0.05 -0.13009 -0.05 -0.28935 C -0.05 -0.44907 -0.02448 -0.57778 0.0073 -0.57778 Z " pathEditMode="relative" rAng="0" ptsTypes="fffff">
                                      <p:cBhvr>
                                        <p:cTn id="1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066800"/>
            <a:ext cx="7696200" cy="1063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4800" dirty="0">
                <a:solidFill>
                  <a:srgbClr val="FF0000"/>
                </a:solidFill>
              </a:rPr>
              <a:t>দলগত কাজ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2819400"/>
            <a:ext cx="6019800" cy="2039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কার্বন পরমাণুর ইলেকট্রন বিন্যাস চিত্রসহ বর্ণনা কর। </a:t>
            </a:r>
            <a:endParaRPr lang="en-US" sz="4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850967"/>
      </p:ext>
    </p:extLst>
  </p:cSld>
  <p:clrMapOvr>
    <a:masterClrMapping/>
  </p:clrMapOvr>
  <p:transition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228601"/>
            <a:ext cx="6705600" cy="22224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1392382" y="2114521"/>
            <a:ext cx="6553200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লিথিয়া পরমাণুর সর্বশেষ শক্তি স্তরের </a:t>
            </a:r>
          </a:p>
          <a:p>
            <a:pPr>
              <a:lnSpc>
                <a:spcPct val="150000"/>
              </a:lnSpc>
            </a:pPr>
            <a:r>
              <a:rPr lang="bn-BD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ইলেকট্রন সংখ্যা কত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BD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614457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581400" y="2362200"/>
            <a:ext cx="2209800" cy="2209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4267200" y="3048000"/>
            <a:ext cx="838200" cy="8382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048000" y="1905000"/>
            <a:ext cx="3200400" cy="32004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/>
          <p:cNvSpPr/>
          <p:nvPr/>
        </p:nvSpPr>
        <p:spPr>
          <a:xfrm>
            <a:off x="5105400" y="43434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3886200" y="2590800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4876800" y="1891145"/>
            <a:ext cx="152400" cy="152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219200" y="4953000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নিউক্লিয়াস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16002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ইলেকট্রন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362200" y="2043545"/>
            <a:ext cx="1524000" cy="6234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endCxn id="3" idx="3"/>
          </p:cNvCxnSpPr>
          <p:nvPr/>
        </p:nvCxnSpPr>
        <p:spPr>
          <a:xfrm flipV="1">
            <a:off x="2895600" y="3763448"/>
            <a:ext cx="1494352" cy="134195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913452" y="457199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ইহা কোন পরমাণুর ইলেকট্রন বিন্যাস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36761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533400"/>
            <a:ext cx="434340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6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52600" y="3048000"/>
            <a:ext cx="5715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ক্যালসিয়াম পরমাণুর ইলেকট্রন বিন্যাস বর্ণনা কর।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452382"/>
      </p:ext>
    </p:extLst>
  </p:cSld>
  <p:clrMapOvr>
    <a:masterClrMapping/>
  </p:clrMapOvr>
  <p:transition>
    <p:wipe dir="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76400" y="1676400"/>
            <a:ext cx="5941050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99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0719617"/>
      </p:ext>
    </p:extLst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1268</TotalTime>
  <Words>102</Words>
  <Application>Microsoft Office PowerPoint</Application>
  <PresentationFormat>On-screen Show (4:3)</PresentationFormat>
  <Paragraphs>45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NikoshBAN</vt:lpstr>
      <vt:lpstr>Office Theme</vt:lpstr>
      <vt:lpstr> সবাইকে শুভেচ্ছা </vt:lpstr>
      <vt:lpstr>পরিচিতি</vt:lpstr>
      <vt:lpstr>PowerPoint Presentation</vt:lpstr>
      <vt:lpstr>PowerPoint Presentation</vt:lpstr>
      <vt:lpstr>PowerPoint Presentation</vt:lpstr>
      <vt:lpstr>এই পাঠ শেষে শিক্ষার্থীরা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Doel-1612i3</dc:creator>
  <cp:lastModifiedBy>DOEL</cp:lastModifiedBy>
  <cp:revision>220</cp:revision>
  <dcterms:created xsi:type="dcterms:W3CDTF">2006-08-16T00:00:00Z</dcterms:created>
  <dcterms:modified xsi:type="dcterms:W3CDTF">2019-10-17T04:52:30Z</dcterms:modified>
</cp:coreProperties>
</file>