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3"/>
  </p:notesMasterIdLst>
  <p:sldIdLst>
    <p:sldId id="289" r:id="rId3"/>
    <p:sldId id="286" r:id="rId4"/>
    <p:sldId id="287" r:id="rId5"/>
    <p:sldId id="288" r:id="rId6"/>
    <p:sldId id="265" r:id="rId7"/>
    <p:sldId id="268" r:id="rId8"/>
    <p:sldId id="270" r:id="rId9"/>
    <p:sldId id="285" r:id="rId10"/>
    <p:sldId id="278" r:id="rId11"/>
    <p:sldId id="269" r:id="rId12"/>
    <p:sldId id="274" r:id="rId13"/>
    <p:sldId id="279" r:id="rId14"/>
    <p:sldId id="281" r:id="rId15"/>
    <p:sldId id="290" r:id="rId16"/>
    <p:sldId id="291" r:id="rId17"/>
    <p:sldId id="272" r:id="rId18"/>
    <p:sldId id="282" r:id="rId19"/>
    <p:sldId id="273" r:id="rId20"/>
    <p:sldId id="283" r:id="rId21"/>
    <p:sldId id="28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4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602553-53AD-4834-947F-648A74103ABB}" type="datetimeFigureOut">
              <a:rPr lang="en-US" smtClean="0"/>
              <a:pPr/>
              <a:t>10/1/2019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E41AD3-E555-40B3-BC65-925B8FAFE2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461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FFFC0-EA81-42A6-94E3-3A42360CFC81}" type="datetimeFigureOut">
              <a:rPr lang="en-US" smtClean="0"/>
              <a:pPr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0E80F-706C-44C9-B73B-7B4719E97F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FFFC0-EA81-42A6-94E3-3A42360CFC81}" type="datetimeFigureOut">
              <a:rPr lang="en-US" smtClean="0"/>
              <a:pPr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0E80F-706C-44C9-B73B-7B4719E97F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FFFC0-EA81-42A6-94E3-3A42360CFC81}" type="datetimeFigureOut">
              <a:rPr lang="en-US" smtClean="0"/>
              <a:pPr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0E80F-706C-44C9-B73B-7B4719E97F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EA1D9-D860-4DB0-8C4A-6A2ACBBB0514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10/1/2019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FB444-8DF8-4AEC-AD0C-6EB3699A3F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4921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B0E49-1EFC-4FA6-BC3D-56EB088C4046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10/1/2019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607A5EA6-3651-4B37-9092-F6F30BEF5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9658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3D045-D571-4C4D-B0C6-A4F13B756E16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10/1/2019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3A228-D347-40EF-943A-6F72A70B4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094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DE89C-DDBC-44D3-9B97-9D13AE93B31E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10/1/2019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AA054-6886-4A2C-BCB7-967DBE547E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9142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60F2F-3D14-4471-B26C-0F92941B0DD0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10/1/2019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3933FF-FFD1-45C8-AE09-0FE8E6C3C1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6613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A41CD-E352-4B43-90C6-6EDBEA2BC1CA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10/1/2019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28348-D1C9-447C-B427-4C0613B84A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6873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CF3BB-59D6-49F1-84D1-22F44A750DC5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10/1/2019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2103A-CF18-493A-97DD-0B944F5B76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9343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C8466-8065-441C-99E8-979CDDD6ADA1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10/1/2019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B2173-0769-450B-8C27-69AC42F037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089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FFFC0-EA81-42A6-94E3-3A42360CFC81}" type="datetimeFigureOut">
              <a:rPr lang="en-US" smtClean="0"/>
              <a:pPr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0E80F-706C-44C9-B73B-7B4719E97F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C57BB-EFBE-4A3A-B6C9-8DF3AFBA2603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10/1/2019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AF1A3-8E09-4AF3-A221-1CA8E47CCA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5099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74F25-6B32-426C-BE19-24E51150FD13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10/1/2019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22CF9-D396-4BF7-84F1-E50DB8EE41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876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FFFC0-EA81-42A6-94E3-3A42360CFC81}" type="datetimeFigureOut">
              <a:rPr lang="en-US" smtClean="0"/>
              <a:pPr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0E80F-706C-44C9-B73B-7B4719E97F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FFFC0-EA81-42A6-94E3-3A42360CFC81}" type="datetimeFigureOut">
              <a:rPr lang="en-US" smtClean="0"/>
              <a:pPr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0E80F-706C-44C9-B73B-7B4719E97F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FFFC0-EA81-42A6-94E3-3A42360CFC81}" type="datetimeFigureOut">
              <a:rPr lang="en-US" smtClean="0"/>
              <a:pPr/>
              <a:t>10/1/2019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0E80F-706C-44C9-B73B-7B4719E97F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FFFC0-EA81-42A6-94E3-3A42360CFC81}" type="datetimeFigureOut">
              <a:rPr lang="en-US" smtClean="0"/>
              <a:pPr/>
              <a:t>10/1/2019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0E80F-706C-44C9-B73B-7B4719E97F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FFFC0-EA81-42A6-94E3-3A42360CFC81}" type="datetimeFigureOut">
              <a:rPr lang="en-US" smtClean="0"/>
              <a:pPr/>
              <a:t>10/1/2019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0E80F-706C-44C9-B73B-7B4719E97F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FFFC0-EA81-42A6-94E3-3A42360CFC81}" type="datetimeFigureOut">
              <a:rPr lang="en-US" smtClean="0"/>
              <a:pPr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0E80F-706C-44C9-B73B-7B4719E97F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FFFC0-EA81-42A6-94E3-3A42360CFC81}" type="datetimeFigureOut">
              <a:rPr lang="en-US" smtClean="0"/>
              <a:pPr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0E80F-706C-44C9-B73B-7B4719E97F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FFFC0-EA81-42A6-94E3-3A42360CFC81}" type="datetimeFigureOut">
              <a:rPr lang="en-US" smtClean="0"/>
              <a:pPr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0E80F-706C-44C9-B73B-7B4719E97F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14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F2ADE39-BBE5-400B-A35C-108BA75BF292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10/1/2019</a:t>
            </a:fld>
            <a:endParaRPr lang="en-US" dirty="0">
              <a:solidFill>
                <a:srgbClr val="0F6FC6">
                  <a:shade val="75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F6FC6">
                  <a:shade val="75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  <a:latin typeface="Constantia" panose="02030602050306030303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2037EE5-6488-491D-9C98-A3F2B1AD6D9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C61AE"/>
              </a:solidFill>
            </a:endParaRPr>
          </a:p>
        </p:txBody>
      </p:sp>
      <p:grpSp>
        <p:nvGrpSpPr>
          <p:cNvPr id="615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29059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g"/><Relationship Id="rId4" Type="http://schemas.openxmlformats.org/officeDocument/2006/relationships/image" Target="../media/image19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797" y="1906073"/>
            <a:ext cx="7160653" cy="4417453"/>
          </a:xfr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601819"/>
            <a:ext cx="8229600" cy="943646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7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সকলকে</a:t>
            </a:r>
            <a:r>
              <a:rPr lang="bn-BD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ফুলের শুভেচ্ছা</a:t>
            </a:r>
            <a:endParaRPr lang="en-US" sz="7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7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077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:\sumon folder\material\download for content dev\CiviltàValleIndoMappa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3183" y="257577"/>
            <a:ext cx="5663755" cy="6578823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" name="Rectangle 2"/>
          <p:cNvSpPr/>
          <p:nvPr/>
        </p:nvSpPr>
        <p:spPr>
          <a:xfrm>
            <a:off x="6042338" y="3048000"/>
            <a:ext cx="2971800" cy="137160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bn-BD" sz="4000" b="1" dirty="0" smtClean="0">
                <a:ln/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সিন্ধু সভ্যতা </a:t>
            </a:r>
            <a:endParaRPr lang="en-US" sz="3200" b="1" dirty="0">
              <a:ln/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304800" y="381000"/>
            <a:ext cx="8229600" cy="6096000"/>
          </a:xfrm>
          <a:custGeom>
            <a:avLst/>
            <a:gdLst>
              <a:gd name="connsiteX0" fmla="*/ 4655665 w 4891337"/>
              <a:gd name="connsiteY0" fmla="*/ 877077 h 3671514"/>
              <a:gd name="connsiteX1" fmla="*/ 4581020 w 4891337"/>
              <a:gd name="connsiteY1" fmla="*/ 783771 h 3671514"/>
              <a:gd name="connsiteX2" fmla="*/ 4450392 w 4891337"/>
              <a:gd name="connsiteY2" fmla="*/ 634482 h 3671514"/>
              <a:gd name="connsiteX3" fmla="*/ 4413069 w 4891337"/>
              <a:gd name="connsiteY3" fmla="*/ 597159 h 3671514"/>
              <a:gd name="connsiteX4" fmla="*/ 4338424 w 4891337"/>
              <a:gd name="connsiteY4" fmla="*/ 559837 h 3671514"/>
              <a:gd name="connsiteX5" fmla="*/ 4301102 w 4891337"/>
              <a:gd name="connsiteY5" fmla="*/ 503853 h 3671514"/>
              <a:gd name="connsiteX6" fmla="*/ 4151812 w 4891337"/>
              <a:gd name="connsiteY6" fmla="*/ 391886 h 3671514"/>
              <a:gd name="connsiteX7" fmla="*/ 4095828 w 4891337"/>
              <a:gd name="connsiteY7" fmla="*/ 373224 h 3671514"/>
              <a:gd name="connsiteX8" fmla="*/ 3983861 w 4891337"/>
              <a:gd name="connsiteY8" fmla="*/ 298579 h 3671514"/>
              <a:gd name="connsiteX9" fmla="*/ 3871894 w 4891337"/>
              <a:gd name="connsiteY9" fmla="*/ 223935 h 3671514"/>
              <a:gd name="connsiteX10" fmla="*/ 3815910 w 4891337"/>
              <a:gd name="connsiteY10" fmla="*/ 186612 h 3671514"/>
              <a:gd name="connsiteX11" fmla="*/ 3741265 w 4891337"/>
              <a:gd name="connsiteY11" fmla="*/ 167951 h 3671514"/>
              <a:gd name="connsiteX12" fmla="*/ 3629298 w 4891337"/>
              <a:gd name="connsiteY12" fmla="*/ 130628 h 3671514"/>
              <a:gd name="connsiteX13" fmla="*/ 3405363 w 4891337"/>
              <a:gd name="connsiteY13" fmla="*/ 111967 h 3671514"/>
              <a:gd name="connsiteX14" fmla="*/ 3237412 w 4891337"/>
              <a:gd name="connsiteY14" fmla="*/ 55984 h 3671514"/>
              <a:gd name="connsiteX15" fmla="*/ 3088122 w 4891337"/>
              <a:gd name="connsiteY15" fmla="*/ 18661 h 3671514"/>
              <a:gd name="connsiteX16" fmla="*/ 2155061 w 4891337"/>
              <a:gd name="connsiteY16" fmla="*/ 0 h 3671514"/>
              <a:gd name="connsiteX17" fmla="*/ 1110032 w 4891337"/>
              <a:gd name="connsiteY17" fmla="*/ 18661 h 3671514"/>
              <a:gd name="connsiteX18" fmla="*/ 1054049 w 4891337"/>
              <a:gd name="connsiteY18" fmla="*/ 55984 h 3671514"/>
              <a:gd name="connsiteX19" fmla="*/ 942081 w 4891337"/>
              <a:gd name="connsiteY19" fmla="*/ 93306 h 3671514"/>
              <a:gd name="connsiteX20" fmla="*/ 886098 w 4891337"/>
              <a:gd name="connsiteY20" fmla="*/ 111967 h 3671514"/>
              <a:gd name="connsiteX21" fmla="*/ 830114 w 4891337"/>
              <a:gd name="connsiteY21" fmla="*/ 130628 h 3671514"/>
              <a:gd name="connsiteX22" fmla="*/ 774130 w 4891337"/>
              <a:gd name="connsiteY22" fmla="*/ 149290 h 3671514"/>
              <a:gd name="connsiteX23" fmla="*/ 699485 w 4891337"/>
              <a:gd name="connsiteY23" fmla="*/ 242596 h 3671514"/>
              <a:gd name="connsiteX24" fmla="*/ 587518 w 4891337"/>
              <a:gd name="connsiteY24" fmla="*/ 373224 h 3671514"/>
              <a:gd name="connsiteX25" fmla="*/ 531534 w 4891337"/>
              <a:gd name="connsiteY25" fmla="*/ 410547 h 3671514"/>
              <a:gd name="connsiteX26" fmla="*/ 419567 w 4891337"/>
              <a:gd name="connsiteY26" fmla="*/ 485192 h 3671514"/>
              <a:gd name="connsiteX27" fmla="*/ 288939 w 4891337"/>
              <a:gd name="connsiteY27" fmla="*/ 634482 h 3671514"/>
              <a:gd name="connsiteX28" fmla="*/ 251616 w 4891337"/>
              <a:gd name="connsiteY28" fmla="*/ 671804 h 3671514"/>
              <a:gd name="connsiteX29" fmla="*/ 214294 w 4891337"/>
              <a:gd name="connsiteY29" fmla="*/ 802433 h 3671514"/>
              <a:gd name="connsiteX30" fmla="*/ 176971 w 4891337"/>
              <a:gd name="connsiteY30" fmla="*/ 839755 h 3671514"/>
              <a:gd name="connsiteX31" fmla="*/ 158310 w 4891337"/>
              <a:gd name="connsiteY31" fmla="*/ 895739 h 3671514"/>
              <a:gd name="connsiteX32" fmla="*/ 120988 w 4891337"/>
              <a:gd name="connsiteY32" fmla="*/ 951722 h 3671514"/>
              <a:gd name="connsiteX33" fmla="*/ 83665 w 4891337"/>
              <a:gd name="connsiteY33" fmla="*/ 1063690 h 3671514"/>
              <a:gd name="connsiteX34" fmla="*/ 65004 w 4891337"/>
              <a:gd name="connsiteY34" fmla="*/ 1119673 h 3671514"/>
              <a:gd name="connsiteX35" fmla="*/ 83665 w 4891337"/>
              <a:gd name="connsiteY35" fmla="*/ 2444620 h 3671514"/>
              <a:gd name="connsiteX36" fmla="*/ 120988 w 4891337"/>
              <a:gd name="connsiteY36" fmla="*/ 2481943 h 3671514"/>
              <a:gd name="connsiteX37" fmla="*/ 176971 w 4891337"/>
              <a:gd name="connsiteY37" fmla="*/ 2593910 h 3671514"/>
              <a:gd name="connsiteX38" fmla="*/ 288939 w 4891337"/>
              <a:gd name="connsiteY38" fmla="*/ 2724539 h 3671514"/>
              <a:gd name="connsiteX39" fmla="*/ 326261 w 4891337"/>
              <a:gd name="connsiteY39" fmla="*/ 2780522 h 3671514"/>
              <a:gd name="connsiteX40" fmla="*/ 382245 w 4891337"/>
              <a:gd name="connsiteY40" fmla="*/ 2817845 h 3671514"/>
              <a:gd name="connsiteX41" fmla="*/ 494212 w 4891337"/>
              <a:gd name="connsiteY41" fmla="*/ 2911151 h 3671514"/>
              <a:gd name="connsiteX42" fmla="*/ 568857 w 4891337"/>
              <a:gd name="connsiteY42" fmla="*/ 3004457 h 3671514"/>
              <a:gd name="connsiteX43" fmla="*/ 624841 w 4891337"/>
              <a:gd name="connsiteY43" fmla="*/ 3041779 h 3671514"/>
              <a:gd name="connsiteX44" fmla="*/ 662163 w 4891337"/>
              <a:gd name="connsiteY44" fmla="*/ 3079102 h 3671514"/>
              <a:gd name="connsiteX45" fmla="*/ 774130 w 4891337"/>
              <a:gd name="connsiteY45" fmla="*/ 3135086 h 3671514"/>
              <a:gd name="connsiteX46" fmla="*/ 867436 w 4891337"/>
              <a:gd name="connsiteY46" fmla="*/ 3209730 h 3671514"/>
              <a:gd name="connsiteX47" fmla="*/ 923420 w 4891337"/>
              <a:gd name="connsiteY47" fmla="*/ 3228392 h 3671514"/>
              <a:gd name="connsiteX48" fmla="*/ 960743 w 4891337"/>
              <a:gd name="connsiteY48" fmla="*/ 3265714 h 3671514"/>
              <a:gd name="connsiteX49" fmla="*/ 1016726 w 4891337"/>
              <a:gd name="connsiteY49" fmla="*/ 3284375 h 3671514"/>
              <a:gd name="connsiteX50" fmla="*/ 1128694 w 4891337"/>
              <a:gd name="connsiteY50" fmla="*/ 3359020 h 3671514"/>
              <a:gd name="connsiteX51" fmla="*/ 1222000 w 4891337"/>
              <a:gd name="connsiteY51" fmla="*/ 3415004 h 3671514"/>
              <a:gd name="connsiteX52" fmla="*/ 1277983 w 4891337"/>
              <a:gd name="connsiteY52" fmla="*/ 3452326 h 3671514"/>
              <a:gd name="connsiteX53" fmla="*/ 1333967 w 4891337"/>
              <a:gd name="connsiteY53" fmla="*/ 3470988 h 3671514"/>
              <a:gd name="connsiteX54" fmla="*/ 1389951 w 4891337"/>
              <a:gd name="connsiteY54" fmla="*/ 3508310 h 3671514"/>
              <a:gd name="connsiteX55" fmla="*/ 1539241 w 4891337"/>
              <a:gd name="connsiteY55" fmla="*/ 3526971 h 3671514"/>
              <a:gd name="connsiteX56" fmla="*/ 1613885 w 4891337"/>
              <a:gd name="connsiteY56" fmla="*/ 3545633 h 3671514"/>
              <a:gd name="connsiteX57" fmla="*/ 1707192 w 4891337"/>
              <a:gd name="connsiteY57" fmla="*/ 3620277 h 3671514"/>
              <a:gd name="connsiteX58" fmla="*/ 1856481 w 4891337"/>
              <a:gd name="connsiteY58" fmla="*/ 3638939 h 3671514"/>
              <a:gd name="connsiteX59" fmla="*/ 1949788 w 4891337"/>
              <a:gd name="connsiteY59" fmla="*/ 3657600 h 3671514"/>
              <a:gd name="connsiteX60" fmla="*/ 3871894 w 4891337"/>
              <a:gd name="connsiteY60" fmla="*/ 3638939 h 3671514"/>
              <a:gd name="connsiteX61" fmla="*/ 3927877 w 4891337"/>
              <a:gd name="connsiteY61" fmla="*/ 3601616 h 3671514"/>
              <a:gd name="connsiteX62" fmla="*/ 3983861 w 4891337"/>
              <a:gd name="connsiteY62" fmla="*/ 3582955 h 3671514"/>
              <a:gd name="connsiteX63" fmla="*/ 4095828 w 4891337"/>
              <a:gd name="connsiteY63" fmla="*/ 3489649 h 3671514"/>
              <a:gd name="connsiteX64" fmla="*/ 4189134 w 4891337"/>
              <a:gd name="connsiteY64" fmla="*/ 3396343 h 3671514"/>
              <a:gd name="connsiteX65" fmla="*/ 4338424 w 4891337"/>
              <a:gd name="connsiteY65" fmla="*/ 3265714 h 3671514"/>
              <a:gd name="connsiteX66" fmla="*/ 4394408 w 4891337"/>
              <a:gd name="connsiteY66" fmla="*/ 3209730 h 3671514"/>
              <a:gd name="connsiteX67" fmla="*/ 4469053 w 4891337"/>
              <a:gd name="connsiteY67" fmla="*/ 3135086 h 3671514"/>
              <a:gd name="connsiteX68" fmla="*/ 4543698 w 4891337"/>
              <a:gd name="connsiteY68" fmla="*/ 2929812 h 3671514"/>
              <a:gd name="connsiteX69" fmla="*/ 4562359 w 4891337"/>
              <a:gd name="connsiteY69" fmla="*/ 2873828 h 3671514"/>
              <a:gd name="connsiteX70" fmla="*/ 4599681 w 4891337"/>
              <a:gd name="connsiteY70" fmla="*/ 2817845 h 3671514"/>
              <a:gd name="connsiteX71" fmla="*/ 4674326 w 4891337"/>
              <a:gd name="connsiteY71" fmla="*/ 2649894 h 3671514"/>
              <a:gd name="connsiteX72" fmla="*/ 4692988 w 4891337"/>
              <a:gd name="connsiteY72" fmla="*/ 2575249 h 3671514"/>
              <a:gd name="connsiteX73" fmla="*/ 4711649 w 4891337"/>
              <a:gd name="connsiteY73" fmla="*/ 2481943 h 3671514"/>
              <a:gd name="connsiteX74" fmla="*/ 4748971 w 4891337"/>
              <a:gd name="connsiteY74" fmla="*/ 2369975 h 3671514"/>
              <a:gd name="connsiteX75" fmla="*/ 4767632 w 4891337"/>
              <a:gd name="connsiteY75" fmla="*/ 2108718 h 3671514"/>
              <a:gd name="connsiteX76" fmla="*/ 4804955 w 4891337"/>
              <a:gd name="connsiteY76" fmla="*/ 1922106 h 3671514"/>
              <a:gd name="connsiteX77" fmla="*/ 4860939 w 4891337"/>
              <a:gd name="connsiteY77" fmla="*/ 1772816 h 3671514"/>
              <a:gd name="connsiteX78" fmla="*/ 4879600 w 4891337"/>
              <a:gd name="connsiteY78" fmla="*/ 1698171 h 3671514"/>
              <a:gd name="connsiteX79" fmla="*/ 4860939 w 4891337"/>
              <a:gd name="connsiteY79" fmla="*/ 1026367 h 3671514"/>
              <a:gd name="connsiteX80" fmla="*/ 4823616 w 4891337"/>
              <a:gd name="connsiteY80" fmla="*/ 989045 h 3671514"/>
              <a:gd name="connsiteX81" fmla="*/ 4711649 w 4891337"/>
              <a:gd name="connsiteY81" fmla="*/ 858416 h 3671514"/>
              <a:gd name="connsiteX82" fmla="*/ 4674326 w 4891337"/>
              <a:gd name="connsiteY82" fmla="*/ 821094 h 3671514"/>
              <a:gd name="connsiteX83" fmla="*/ 4637004 w 4891337"/>
              <a:gd name="connsiteY83" fmla="*/ 783771 h 3671514"/>
              <a:gd name="connsiteX84" fmla="*/ 4581020 w 4891337"/>
              <a:gd name="connsiteY84" fmla="*/ 765110 h 3671514"/>
              <a:gd name="connsiteX85" fmla="*/ 4562359 w 4891337"/>
              <a:gd name="connsiteY85" fmla="*/ 765110 h 3671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</a:cxnLst>
            <a:rect l="l" t="t" r="r" b="b"/>
            <a:pathLst>
              <a:path w="4891337" h="3671514">
                <a:moveTo>
                  <a:pt x="4655665" y="877077"/>
                </a:moveTo>
                <a:cubicBezTo>
                  <a:pt x="4540793" y="704770"/>
                  <a:pt x="4687382" y="916723"/>
                  <a:pt x="4581020" y="783771"/>
                </a:cubicBezTo>
                <a:cubicBezTo>
                  <a:pt x="4457578" y="629468"/>
                  <a:pt x="4680605" y="864695"/>
                  <a:pt x="4450392" y="634482"/>
                </a:cubicBezTo>
                <a:cubicBezTo>
                  <a:pt x="4437951" y="622041"/>
                  <a:pt x="4428806" y="605027"/>
                  <a:pt x="4413069" y="597159"/>
                </a:cubicBezTo>
                <a:lnTo>
                  <a:pt x="4338424" y="559837"/>
                </a:lnTo>
                <a:cubicBezTo>
                  <a:pt x="4325983" y="541176"/>
                  <a:pt x="4315113" y="521366"/>
                  <a:pt x="4301102" y="503853"/>
                </a:cubicBezTo>
                <a:cubicBezTo>
                  <a:pt x="4268949" y="463661"/>
                  <a:pt x="4184375" y="402741"/>
                  <a:pt x="4151812" y="391886"/>
                </a:cubicBezTo>
                <a:lnTo>
                  <a:pt x="4095828" y="373224"/>
                </a:lnTo>
                <a:cubicBezTo>
                  <a:pt x="3971590" y="248986"/>
                  <a:pt x="4105389" y="366095"/>
                  <a:pt x="3983861" y="298579"/>
                </a:cubicBezTo>
                <a:cubicBezTo>
                  <a:pt x="3944650" y="276795"/>
                  <a:pt x="3909216" y="248816"/>
                  <a:pt x="3871894" y="223935"/>
                </a:cubicBezTo>
                <a:cubicBezTo>
                  <a:pt x="3853233" y="211494"/>
                  <a:pt x="3837669" y="192052"/>
                  <a:pt x="3815910" y="186612"/>
                </a:cubicBezTo>
                <a:cubicBezTo>
                  <a:pt x="3791028" y="180392"/>
                  <a:pt x="3765831" y="175321"/>
                  <a:pt x="3741265" y="167951"/>
                </a:cubicBezTo>
                <a:cubicBezTo>
                  <a:pt x="3703583" y="156646"/>
                  <a:pt x="3668503" y="133895"/>
                  <a:pt x="3629298" y="130628"/>
                </a:cubicBezTo>
                <a:lnTo>
                  <a:pt x="3405363" y="111967"/>
                </a:lnTo>
                <a:lnTo>
                  <a:pt x="3237412" y="55984"/>
                </a:lnTo>
                <a:cubicBezTo>
                  <a:pt x="3189812" y="40117"/>
                  <a:pt x="3138680" y="20499"/>
                  <a:pt x="3088122" y="18661"/>
                </a:cubicBezTo>
                <a:cubicBezTo>
                  <a:pt x="2777245" y="7357"/>
                  <a:pt x="2466081" y="6220"/>
                  <a:pt x="2155061" y="0"/>
                </a:cubicBezTo>
                <a:cubicBezTo>
                  <a:pt x="1806718" y="6220"/>
                  <a:pt x="1457981" y="969"/>
                  <a:pt x="1110032" y="18661"/>
                </a:cubicBezTo>
                <a:cubicBezTo>
                  <a:pt x="1087633" y="19800"/>
                  <a:pt x="1074544" y="46875"/>
                  <a:pt x="1054049" y="55984"/>
                </a:cubicBezTo>
                <a:cubicBezTo>
                  <a:pt x="1018098" y="71962"/>
                  <a:pt x="979404" y="80865"/>
                  <a:pt x="942081" y="93306"/>
                </a:cubicBezTo>
                <a:lnTo>
                  <a:pt x="886098" y="111967"/>
                </a:lnTo>
                <a:lnTo>
                  <a:pt x="830114" y="130628"/>
                </a:lnTo>
                <a:lnTo>
                  <a:pt x="774130" y="149290"/>
                </a:lnTo>
                <a:cubicBezTo>
                  <a:pt x="659258" y="321597"/>
                  <a:pt x="805847" y="109644"/>
                  <a:pt x="699485" y="242596"/>
                </a:cubicBezTo>
                <a:cubicBezTo>
                  <a:pt x="651246" y="302895"/>
                  <a:pt x="664527" y="321884"/>
                  <a:pt x="587518" y="373224"/>
                </a:cubicBezTo>
                <a:cubicBezTo>
                  <a:pt x="568857" y="385665"/>
                  <a:pt x="551007" y="399419"/>
                  <a:pt x="531534" y="410547"/>
                </a:cubicBezTo>
                <a:cubicBezTo>
                  <a:pt x="464838" y="448659"/>
                  <a:pt x="461580" y="432675"/>
                  <a:pt x="419567" y="485192"/>
                </a:cubicBezTo>
                <a:cubicBezTo>
                  <a:pt x="296127" y="639492"/>
                  <a:pt x="519148" y="404273"/>
                  <a:pt x="288939" y="634482"/>
                </a:cubicBezTo>
                <a:lnTo>
                  <a:pt x="251616" y="671804"/>
                </a:lnTo>
                <a:cubicBezTo>
                  <a:pt x="248131" y="685746"/>
                  <a:pt x="225767" y="783311"/>
                  <a:pt x="214294" y="802433"/>
                </a:cubicBezTo>
                <a:cubicBezTo>
                  <a:pt x="205242" y="817520"/>
                  <a:pt x="189412" y="827314"/>
                  <a:pt x="176971" y="839755"/>
                </a:cubicBezTo>
                <a:cubicBezTo>
                  <a:pt x="170751" y="858416"/>
                  <a:pt x="167107" y="878145"/>
                  <a:pt x="158310" y="895739"/>
                </a:cubicBezTo>
                <a:cubicBezTo>
                  <a:pt x="148280" y="915799"/>
                  <a:pt x="130097" y="931227"/>
                  <a:pt x="120988" y="951722"/>
                </a:cubicBezTo>
                <a:cubicBezTo>
                  <a:pt x="105010" y="987673"/>
                  <a:pt x="96106" y="1026367"/>
                  <a:pt x="83665" y="1063690"/>
                </a:cubicBezTo>
                <a:lnTo>
                  <a:pt x="65004" y="1119673"/>
                </a:lnTo>
                <a:cubicBezTo>
                  <a:pt x="71224" y="1561322"/>
                  <a:pt x="65528" y="2003300"/>
                  <a:pt x="83665" y="2444620"/>
                </a:cubicBezTo>
                <a:cubicBezTo>
                  <a:pt x="84387" y="2462199"/>
                  <a:pt x="111936" y="2466856"/>
                  <a:pt x="120988" y="2481943"/>
                </a:cubicBezTo>
                <a:cubicBezTo>
                  <a:pt x="259650" y="2713045"/>
                  <a:pt x="0" y="2346150"/>
                  <a:pt x="176971" y="2593910"/>
                </a:cubicBezTo>
                <a:cubicBezTo>
                  <a:pt x="316738" y="2789584"/>
                  <a:pt x="153306" y="2561780"/>
                  <a:pt x="288939" y="2724539"/>
                </a:cubicBezTo>
                <a:cubicBezTo>
                  <a:pt x="303297" y="2741768"/>
                  <a:pt x="310402" y="2764663"/>
                  <a:pt x="326261" y="2780522"/>
                </a:cubicBezTo>
                <a:cubicBezTo>
                  <a:pt x="342120" y="2796381"/>
                  <a:pt x="365015" y="2803487"/>
                  <a:pt x="382245" y="2817845"/>
                </a:cubicBezTo>
                <a:cubicBezTo>
                  <a:pt x="525931" y="2937583"/>
                  <a:pt x="355213" y="2818484"/>
                  <a:pt x="494212" y="2911151"/>
                </a:cubicBezTo>
                <a:cubicBezTo>
                  <a:pt x="521926" y="2952722"/>
                  <a:pt x="530868" y="2974066"/>
                  <a:pt x="568857" y="3004457"/>
                </a:cubicBezTo>
                <a:cubicBezTo>
                  <a:pt x="586370" y="3018467"/>
                  <a:pt x="607328" y="3027768"/>
                  <a:pt x="624841" y="3041779"/>
                </a:cubicBezTo>
                <a:cubicBezTo>
                  <a:pt x="638580" y="3052770"/>
                  <a:pt x="648424" y="3068111"/>
                  <a:pt x="662163" y="3079102"/>
                </a:cubicBezTo>
                <a:cubicBezTo>
                  <a:pt x="713839" y="3120443"/>
                  <a:pt x="715003" y="3115376"/>
                  <a:pt x="774130" y="3135086"/>
                </a:cubicBezTo>
                <a:cubicBezTo>
                  <a:pt x="808844" y="3169799"/>
                  <a:pt x="820355" y="3186190"/>
                  <a:pt x="867436" y="3209730"/>
                </a:cubicBezTo>
                <a:cubicBezTo>
                  <a:pt x="885030" y="3218527"/>
                  <a:pt x="904759" y="3222171"/>
                  <a:pt x="923420" y="3228392"/>
                </a:cubicBezTo>
                <a:cubicBezTo>
                  <a:pt x="935861" y="3240833"/>
                  <a:pt x="945656" y="3256662"/>
                  <a:pt x="960743" y="3265714"/>
                </a:cubicBezTo>
                <a:cubicBezTo>
                  <a:pt x="977610" y="3275834"/>
                  <a:pt x="1001366" y="3272087"/>
                  <a:pt x="1016726" y="3284375"/>
                </a:cubicBezTo>
                <a:cubicBezTo>
                  <a:pt x="1133882" y="3378100"/>
                  <a:pt x="957267" y="3316164"/>
                  <a:pt x="1128694" y="3359020"/>
                </a:cubicBezTo>
                <a:cubicBezTo>
                  <a:pt x="1201591" y="3431919"/>
                  <a:pt x="1125101" y="3366555"/>
                  <a:pt x="1222000" y="3415004"/>
                </a:cubicBezTo>
                <a:cubicBezTo>
                  <a:pt x="1242060" y="3425034"/>
                  <a:pt x="1257923" y="3442296"/>
                  <a:pt x="1277983" y="3452326"/>
                </a:cubicBezTo>
                <a:cubicBezTo>
                  <a:pt x="1295577" y="3461123"/>
                  <a:pt x="1316373" y="3462191"/>
                  <a:pt x="1333967" y="3470988"/>
                </a:cubicBezTo>
                <a:cubicBezTo>
                  <a:pt x="1354027" y="3481018"/>
                  <a:pt x="1368313" y="3502409"/>
                  <a:pt x="1389951" y="3508310"/>
                </a:cubicBezTo>
                <a:cubicBezTo>
                  <a:pt x="1438335" y="3521505"/>
                  <a:pt x="1489478" y="3520751"/>
                  <a:pt x="1539241" y="3526971"/>
                </a:cubicBezTo>
                <a:cubicBezTo>
                  <a:pt x="1564122" y="3533192"/>
                  <a:pt x="1590946" y="3534163"/>
                  <a:pt x="1613885" y="3545633"/>
                </a:cubicBezTo>
                <a:cubicBezTo>
                  <a:pt x="1688035" y="3582708"/>
                  <a:pt x="1609840" y="3593726"/>
                  <a:pt x="1707192" y="3620277"/>
                </a:cubicBezTo>
                <a:cubicBezTo>
                  <a:pt x="1755575" y="3633473"/>
                  <a:pt x="1806914" y="3631313"/>
                  <a:pt x="1856481" y="3638939"/>
                </a:cubicBezTo>
                <a:cubicBezTo>
                  <a:pt x="1887830" y="3643762"/>
                  <a:pt x="1918686" y="3651380"/>
                  <a:pt x="1949788" y="3657600"/>
                </a:cubicBezTo>
                <a:lnTo>
                  <a:pt x="3871894" y="3638939"/>
                </a:lnTo>
                <a:cubicBezTo>
                  <a:pt x="3894313" y="3638304"/>
                  <a:pt x="3907817" y="3611646"/>
                  <a:pt x="3927877" y="3601616"/>
                </a:cubicBezTo>
                <a:cubicBezTo>
                  <a:pt x="3945471" y="3592819"/>
                  <a:pt x="3965200" y="3589175"/>
                  <a:pt x="3983861" y="3582955"/>
                </a:cubicBezTo>
                <a:cubicBezTo>
                  <a:pt x="4208564" y="3358252"/>
                  <a:pt x="3887982" y="3671514"/>
                  <a:pt x="4095828" y="3489649"/>
                </a:cubicBezTo>
                <a:cubicBezTo>
                  <a:pt x="4128930" y="3460685"/>
                  <a:pt x="4152536" y="3420742"/>
                  <a:pt x="4189134" y="3396343"/>
                </a:cubicBezTo>
                <a:cubicBezTo>
                  <a:pt x="4281716" y="3334621"/>
                  <a:pt x="4229259" y="3374879"/>
                  <a:pt x="4338424" y="3265714"/>
                </a:cubicBezTo>
                <a:lnTo>
                  <a:pt x="4394408" y="3209730"/>
                </a:lnTo>
                <a:lnTo>
                  <a:pt x="4469053" y="3135086"/>
                </a:lnTo>
                <a:cubicBezTo>
                  <a:pt x="4511815" y="2964037"/>
                  <a:pt x="4477922" y="3028476"/>
                  <a:pt x="4543698" y="2929812"/>
                </a:cubicBezTo>
                <a:cubicBezTo>
                  <a:pt x="4549918" y="2911151"/>
                  <a:pt x="4553562" y="2891422"/>
                  <a:pt x="4562359" y="2873828"/>
                </a:cubicBezTo>
                <a:cubicBezTo>
                  <a:pt x="4572389" y="2853768"/>
                  <a:pt x="4590572" y="2838340"/>
                  <a:pt x="4599681" y="2817845"/>
                </a:cubicBezTo>
                <a:cubicBezTo>
                  <a:pt x="4688510" y="2617979"/>
                  <a:pt x="4589862" y="2776590"/>
                  <a:pt x="4674326" y="2649894"/>
                </a:cubicBezTo>
                <a:cubicBezTo>
                  <a:pt x="4680547" y="2625012"/>
                  <a:pt x="4687424" y="2600286"/>
                  <a:pt x="4692988" y="2575249"/>
                </a:cubicBezTo>
                <a:cubicBezTo>
                  <a:pt x="4699869" y="2544286"/>
                  <a:pt x="4703304" y="2512543"/>
                  <a:pt x="4711649" y="2481943"/>
                </a:cubicBezTo>
                <a:cubicBezTo>
                  <a:pt x="4722000" y="2443988"/>
                  <a:pt x="4748971" y="2369975"/>
                  <a:pt x="4748971" y="2369975"/>
                </a:cubicBezTo>
                <a:cubicBezTo>
                  <a:pt x="4755191" y="2282889"/>
                  <a:pt x="4758944" y="2195592"/>
                  <a:pt x="4767632" y="2108718"/>
                </a:cubicBezTo>
                <a:cubicBezTo>
                  <a:pt x="4777604" y="2008998"/>
                  <a:pt x="4785866" y="2008009"/>
                  <a:pt x="4804955" y="1922106"/>
                </a:cubicBezTo>
                <a:cubicBezTo>
                  <a:pt x="4831858" y="1801043"/>
                  <a:pt x="4803304" y="1859267"/>
                  <a:pt x="4860939" y="1772816"/>
                </a:cubicBezTo>
                <a:cubicBezTo>
                  <a:pt x="4867159" y="1747934"/>
                  <a:pt x="4879600" y="1723818"/>
                  <a:pt x="4879600" y="1698171"/>
                </a:cubicBezTo>
                <a:cubicBezTo>
                  <a:pt x="4879600" y="1474150"/>
                  <a:pt x="4878570" y="1249693"/>
                  <a:pt x="4860939" y="1026367"/>
                </a:cubicBezTo>
                <a:cubicBezTo>
                  <a:pt x="4859554" y="1008828"/>
                  <a:pt x="4834607" y="1002784"/>
                  <a:pt x="4823616" y="989045"/>
                </a:cubicBezTo>
                <a:cubicBezTo>
                  <a:pt x="4709931" y="846940"/>
                  <a:pt x="4891337" y="1038103"/>
                  <a:pt x="4711649" y="858416"/>
                </a:cubicBezTo>
                <a:lnTo>
                  <a:pt x="4674326" y="821094"/>
                </a:lnTo>
                <a:cubicBezTo>
                  <a:pt x="4661885" y="808653"/>
                  <a:pt x="4653695" y="789335"/>
                  <a:pt x="4637004" y="783771"/>
                </a:cubicBezTo>
                <a:cubicBezTo>
                  <a:pt x="4618343" y="777551"/>
                  <a:pt x="4600103" y="769881"/>
                  <a:pt x="4581020" y="765110"/>
                </a:cubicBezTo>
                <a:cubicBezTo>
                  <a:pt x="4574985" y="763601"/>
                  <a:pt x="4568579" y="765110"/>
                  <a:pt x="4562359" y="765110"/>
                </a:cubicBezTo>
              </a:path>
            </a:pathLst>
          </a:custGeom>
          <a:blipFill>
            <a:blip r:embed="rId2"/>
            <a:stretch>
              <a:fillRect/>
            </a:stretch>
          </a:blip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05200" y="2173069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পাঞ্জাব</a:t>
            </a:r>
            <a:endParaRPr lang="en-US" sz="36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62600" y="138178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হরপ্পা</a:t>
            </a:r>
            <a:r>
              <a:rPr lang="bn-IN" sz="2800" b="1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b="1" dirty="0">
              <a:solidFill>
                <a:srgbClr val="0000C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05400" y="1371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Mahan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371600" y="32004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মহেঞ্জোদারো</a:t>
            </a:r>
            <a:endParaRPr lang="en-US" sz="2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67000" y="41910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00CC"/>
                </a:solidFill>
              </a:rPr>
              <a:t>Lathal</a:t>
            </a:r>
            <a:endParaRPr lang="en-US" sz="2800" b="1" dirty="0">
              <a:solidFill>
                <a:srgbClr val="0000CC"/>
              </a:solidFill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7696200" y="5791200"/>
            <a:ext cx="1143000" cy="838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917 0.12708 L -0.0625 0.06042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00" y="-3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667 -0.14444 L -3.33333E-6 0 " pathEditMode="relative" rAng="0" ptsTypes="AA">
                                      <p:cBhvr>
                                        <p:cTn id="1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00" y="7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1506070" y="0"/>
            <a:ext cx="5661211" cy="1492624"/>
          </a:xfrm>
          <a:prstGeom prst="downArrowCallou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15153" y="2635624"/>
            <a:ext cx="8592670" cy="364415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bn-BD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সিন্ধু সভ্যতার ভৌগোলিক অবস্থান লিখ।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075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343" y="3469341"/>
            <a:ext cx="4544677" cy="338865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0365" y="3469341"/>
            <a:ext cx="4353635" cy="338865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0365" y="0"/>
            <a:ext cx="4353635" cy="326102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487663" cy="326102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98051" y="3012141"/>
            <a:ext cx="8579223" cy="9144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সিন্ধু সভ্যতার নগর পরিকল্পনা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50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429" y="4443103"/>
            <a:ext cx="3522372" cy="17430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8039" y="2433223"/>
            <a:ext cx="6156102" cy="18764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415" y="4445586"/>
            <a:ext cx="3331672" cy="174307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82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047743"/>
            <a:ext cx="3473271" cy="338714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047742"/>
            <a:ext cx="3644721" cy="3296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35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7" descr="sindh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1977"/>
            <a:ext cx="4576554" cy="4379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3" name="Content Placeholder 5" descr="gateway24essay.jpg"/>
          <p:cNvPicPr>
            <a:picLocks noChangeAspect="1"/>
          </p:cNvPicPr>
          <p:nvPr/>
        </p:nvPicPr>
        <p:blipFill>
          <a:blip r:embed="rId3"/>
          <a:srcRect b="14875"/>
          <a:stretch>
            <a:fillRect/>
          </a:stretch>
        </p:blipFill>
        <p:spPr>
          <a:xfrm>
            <a:off x="4800600" y="1671976"/>
            <a:ext cx="4343400" cy="4379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4" name="Title 1"/>
          <p:cNvSpPr txBox="1">
            <a:spLocks/>
          </p:cNvSpPr>
          <p:nvPr/>
        </p:nvSpPr>
        <p:spPr bwMode="auto">
          <a:xfrm>
            <a:off x="259976" y="6329083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 algn="ctr" eaLnBrk="0" hangingPunct="0">
              <a:defRPr/>
            </a:pP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সুপরিকল্পিত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549153" y="6176683"/>
            <a:ext cx="3276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3600" b="0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পয়ঃনিস্কাশন</a:t>
            </a:r>
            <a:r>
              <a:rPr kumimoji="0" lang="bn-BD" sz="3600" b="0" i="0" u="none" strike="noStrike" kern="1200" cap="none" spc="0" normalizeH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 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418805" y="193878"/>
            <a:ext cx="5049299" cy="1068251"/>
          </a:xfrm>
          <a:prstGeom prst="rect">
            <a:avLst/>
          </a:prstGeom>
          <a:solidFill>
            <a:srgbClr val="0020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নগর পরিকল্পনা  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1237128" y="180303"/>
            <a:ext cx="6723529" cy="1841679"/>
          </a:xfrm>
          <a:prstGeom prst="downArrowCallou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dirty="0" smtClean="0">
                <a:solidFill>
                  <a:schemeClr val="bg1"/>
                </a:solidFill>
              </a:rPr>
              <a:t>দলীয় কাজ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88259" y="3146611"/>
            <a:ext cx="8821269" cy="3213847"/>
          </a:xfrm>
          <a:prstGeom prst="roundRect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bn-BD" sz="8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সিন্ধু সভ্যতার স্থাপত্য ও ভাস্কর্য স্মপর্কে লিখ।</a:t>
            </a:r>
            <a:endParaRPr lang="en-US" sz="8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82817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465730" y="147917"/>
            <a:ext cx="6024282" cy="1331259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73107" y="2237893"/>
            <a:ext cx="8848163" cy="4491318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3600" dirty="0" smtClean="0">
                <a:solidFill>
                  <a:schemeClr val="tx1"/>
                </a:solidFill>
              </a:rPr>
              <a:t>সিন্ধু সভ্যতার অবস্থান জানতে পেরেছি।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3600" dirty="0" smtClean="0">
                <a:solidFill>
                  <a:schemeClr val="tx1"/>
                </a:solidFill>
              </a:rPr>
              <a:t>সিন্ধু সভ্যতার অবদান সমুহ ব্যাখ্যা।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3600" dirty="0" smtClean="0">
                <a:solidFill>
                  <a:schemeClr val="tx1"/>
                </a:solidFill>
              </a:rPr>
              <a:t>সিন্ধু সভ্যতার সাথে আধুনিক সভ্যতার তুলনা ব্যাখ্যা করা। 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32961" y="1532965"/>
            <a:ext cx="6185647" cy="4168588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ctr">
              <a:buFont typeface="Wingdings" panose="05000000000000000000" pitchFamily="2" charset="2"/>
              <a:buChar char="Ø"/>
            </a:pPr>
            <a:r>
              <a:rPr lang="bn-BD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সিন্ধু সভ্যতার অবদান আলোচনা কর।</a:t>
            </a:r>
            <a:endParaRPr lang="en-US" sz="4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Isosceles Triangle 1"/>
          <p:cNvSpPr/>
          <p:nvPr/>
        </p:nvSpPr>
        <p:spPr>
          <a:xfrm>
            <a:off x="524431" y="0"/>
            <a:ext cx="8202705" cy="1532965"/>
          </a:xfrm>
          <a:prstGeom prst="triangle">
            <a:avLst/>
          </a:prstGeo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086206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7587" name="Content Placeholder 2"/>
          <p:cNvSpPr>
            <a:spLocks noGrp="1"/>
          </p:cNvSpPr>
          <p:nvPr>
            <p:ph sz="half" idx="1"/>
          </p:nvPr>
        </p:nvSpPr>
        <p:spPr>
          <a:xfrm>
            <a:off x="0" y="3468688"/>
            <a:ext cx="5029200" cy="3389312"/>
          </a:xfrm>
          <a:solidFill>
            <a:srgbClr val="00B050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bn-IN" sz="2200" dirty="0" smtClean="0">
              <a:latin typeface="NikoshBAN" panose="02000000000000000000" pitchFamily="2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bn-IN" sz="2500" dirty="0" smtClean="0">
                <a:solidFill>
                  <a:srgbClr val="002060"/>
                </a:solidFill>
                <a:latin typeface="NikoshBAN" panose="02000000000000000000" pitchFamily="2" charset="0"/>
              </a:rPr>
              <a:t>বিশ্বজিৎ হালদার</a:t>
            </a:r>
          </a:p>
          <a:p>
            <a:pPr eaLnBrk="1" hangingPunct="1">
              <a:lnSpc>
                <a:spcPct val="80000"/>
              </a:lnSpc>
            </a:pPr>
            <a:r>
              <a:rPr lang="bn-IN" sz="2500" dirty="0" smtClean="0">
                <a:solidFill>
                  <a:srgbClr val="002060"/>
                </a:solidFill>
                <a:latin typeface="NikoshBAN" panose="02000000000000000000" pitchFamily="2" charset="0"/>
              </a:rPr>
              <a:t>সহকারী শিক্ষক</a:t>
            </a:r>
          </a:p>
          <a:p>
            <a:pPr eaLnBrk="1" hangingPunct="1">
              <a:lnSpc>
                <a:spcPct val="80000"/>
              </a:lnSpc>
            </a:pPr>
            <a:r>
              <a:rPr lang="bn-IN" sz="2500" dirty="0" smtClean="0">
                <a:solidFill>
                  <a:srgbClr val="002060"/>
                </a:solidFill>
                <a:latin typeface="NikoshBAN" panose="02000000000000000000" pitchFamily="2" charset="0"/>
              </a:rPr>
              <a:t>বাহিরদিয়া মাধ্যমিক বিদ্যালয়</a:t>
            </a:r>
          </a:p>
          <a:p>
            <a:pPr eaLnBrk="1" hangingPunct="1">
              <a:lnSpc>
                <a:spcPct val="80000"/>
              </a:lnSpc>
            </a:pPr>
            <a:r>
              <a:rPr lang="bn-IN" sz="2500" dirty="0" smtClean="0">
                <a:solidFill>
                  <a:srgbClr val="002060"/>
                </a:solidFill>
                <a:latin typeface="NikoshBAN" panose="02000000000000000000" pitchFamily="2" charset="0"/>
              </a:rPr>
              <a:t>ফকিরহাট,বাগেরহাট।</a:t>
            </a:r>
            <a:endParaRPr lang="en-US" sz="2500" dirty="0" smtClean="0">
              <a:solidFill>
                <a:srgbClr val="002060"/>
              </a:solidFill>
              <a:latin typeface="NikoshBAN" panose="02000000000000000000" pitchFamily="2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500" dirty="0" err="1" smtClean="0">
                <a:solidFill>
                  <a:srgbClr val="002060"/>
                </a:solidFill>
                <a:latin typeface="NikoshBAN" panose="02000000000000000000" pitchFamily="2" charset="0"/>
              </a:rPr>
              <a:t>মোবা</a:t>
            </a:r>
            <a:r>
              <a:rPr lang="en-US" sz="2500" dirty="0" smtClean="0">
                <a:solidFill>
                  <a:srgbClr val="002060"/>
                </a:solidFill>
                <a:latin typeface="NikoshBAN" panose="02000000000000000000" pitchFamily="2" charset="0"/>
              </a:rPr>
              <a:t>: ০১৭</a:t>
            </a:r>
            <a:r>
              <a:rPr lang="bn-IN" sz="2500" dirty="0" smtClean="0">
                <a:solidFill>
                  <a:srgbClr val="002060"/>
                </a:solidFill>
                <a:latin typeface="NikoshBAN" panose="02000000000000000000" pitchFamily="2" charset="0"/>
              </a:rPr>
              <a:t>৪৬০৫৫৭৩৭</a:t>
            </a:r>
            <a:endParaRPr lang="en-US" sz="2500" dirty="0" smtClean="0">
              <a:solidFill>
                <a:srgbClr val="002060"/>
              </a:solidFill>
              <a:latin typeface="NikoshBAN" panose="02000000000000000000" pitchFamily="2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500" dirty="0" smtClean="0">
                <a:solidFill>
                  <a:srgbClr val="002060"/>
                </a:solidFill>
                <a:latin typeface="NikoshBAN" panose="02000000000000000000" pitchFamily="2" charset="0"/>
              </a:rPr>
              <a:t>E-mail: biswajitbahirdia@gmail.com</a:t>
            </a:r>
          </a:p>
          <a:p>
            <a:pPr eaLnBrk="1" hangingPunct="1">
              <a:lnSpc>
                <a:spcPct val="80000"/>
              </a:lnSpc>
            </a:pPr>
            <a:endParaRPr lang="en-US" sz="2500" dirty="0" smtClean="0">
              <a:solidFill>
                <a:srgbClr val="002060"/>
              </a:solidFill>
              <a:latin typeface="NikoshBAN" panose="02000000000000000000" pitchFamily="2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500" dirty="0" smtClean="0">
              <a:solidFill>
                <a:srgbClr val="002060"/>
              </a:solidFill>
              <a:latin typeface="NikoshBAN" panose="02000000000000000000" pitchFamily="2" charset="0"/>
            </a:endParaRPr>
          </a:p>
        </p:txBody>
      </p:sp>
      <p:sp>
        <p:nvSpPr>
          <p:cNvPr id="67588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2057400"/>
            <a:ext cx="4038600" cy="4638675"/>
          </a:xfrm>
          <a:solidFill>
            <a:srgbClr val="FFFF00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bn-IN" sz="2200" dirty="0" smtClean="0"/>
          </a:p>
          <a:p>
            <a:pPr eaLnBrk="1" hangingPunct="1">
              <a:lnSpc>
                <a:spcPct val="80000"/>
              </a:lnSpc>
            </a:pPr>
            <a:r>
              <a:rPr lang="bn-IN" sz="2500" dirty="0" smtClean="0">
                <a:solidFill>
                  <a:srgbClr val="002060"/>
                </a:solidFill>
                <a:latin typeface="NikoshBAN" panose="02000000000000000000" pitchFamily="2" charset="0"/>
              </a:rPr>
              <a:t>বিষয়ঃ</a:t>
            </a:r>
            <a:r>
              <a:rPr lang="bn-BD" sz="2500" dirty="0" smtClean="0">
                <a:solidFill>
                  <a:srgbClr val="002060"/>
                </a:solidFill>
                <a:latin typeface="NikoshBAN" panose="02000000000000000000" pitchFamily="2" charset="0"/>
              </a:rPr>
              <a:t> বাংলাদেশের ইতিহাস ও বিশ্বসভ্যতা</a:t>
            </a:r>
            <a:endParaRPr lang="bn-IN" sz="2500" dirty="0" smtClean="0">
              <a:solidFill>
                <a:srgbClr val="002060"/>
              </a:solidFill>
              <a:latin typeface="NikoshBAN" panose="02000000000000000000" pitchFamily="2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bn-IN" sz="2500" dirty="0" smtClean="0">
                <a:solidFill>
                  <a:srgbClr val="002060"/>
                </a:solidFill>
                <a:latin typeface="NikoshBAN" panose="02000000000000000000" pitchFamily="2" charset="0"/>
              </a:rPr>
              <a:t>বিষয়বস্তুঃ</a:t>
            </a:r>
            <a:r>
              <a:rPr lang="bn-BD" sz="2500" dirty="0" smtClean="0">
                <a:solidFill>
                  <a:srgbClr val="002060"/>
                </a:solidFill>
                <a:latin typeface="NikoshBAN" panose="02000000000000000000" pitchFamily="2" charset="0"/>
              </a:rPr>
              <a:t> সিন্ধুসভ্যতা</a:t>
            </a:r>
            <a:r>
              <a:rPr lang="bn-IN" sz="2500" dirty="0" smtClean="0">
                <a:solidFill>
                  <a:srgbClr val="002060"/>
                </a:solidFill>
                <a:latin typeface="NikoshBAN" panose="02000000000000000000" pitchFamily="2" charset="0"/>
              </a:rPr>
              <a:t>।</a:t>
            </a:r>
          </a:p>
          <a:p>
            <a:pPr eaLnBrk="1" hangingPunct="1">
              <a:lnSpc>
                <a:spcPct val="80000"/>
              </a:lnSpc>
            </a:pPr>
            <a:r>
              <a:rPr lang="bn-IN" sz="2500" dirty="0" smtClean="0">
                <a:solidFill>
                  <a:srgbClr val="002060"/>
                </a:solidFill>
                <a:latin typeface="NikoshBAN" panose="02000000000000000000" pitchFamily="2" charset="0"/>
              </a:rPr>
              <a:t>শ্রেণীঃ </a:t>
            </a:r>
            <a:r>
              <a:rPr lang="bn-BD" sz="2500" dirty="0" smtClean="0">
                <a:solidFill>
                  <a:srgbClr val="002060"/>
                </a:solidFill>
                <a:latin typeface="NikoshBAN" panose="02000000000000000000" pitchFamily="2" charset="0"/>
              </a:rPr>
              <a:t>১০ম</a:t>
            </a:r>
            <a:endParaRPr lang="bn-IN" sz="2500" dirty="0" smtClean="0">
              <a:solidFill>
                <a:srgbClr val="002060"/>
              </a:solidFill>
              <a:latin typeface="NikoshBAN" panose="02000000000000000000" pitchFamily="2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bn-IN" sz="2500" dirty="0" smtClean="0">
                <a:solidFill>
                  <a:srgbClr val="002060"/>
                </a:solidFill>
                <a:latin typeface="NikoshBAN" panose="02000000000000000000" pitchFamily="2" charset="0"/>
              </a:rPr>
              <a:t>সময়ঃ ৫০ মিঃ</a:t>
            </a:r>
            <a:endParaRPr lang="en-US" sz="2500" dirty="0" smtClean="0">
              <a:solidFill>
                <a:srgbClr val="002060"/>
              </a:solidFill>
              <a:latin typeface="NikoshBAN" panose="02000000000000000000" pitchFamily="2" charset="0"/>
            </a:endParaRPr>
          </a:p>
        </p:txBody>
      </p:sp>
      <p:sp>
        <p:nvSpPr>
          <p:cNvPr id="8" name="Wave 7"/>
          <p:cNvSpPr/>
          <p:nvPr/>
        </p:nvSpPr>
        <p:spPr>
          <a:xfrm>
            <a:off x="342900" y="0"/>
            <a:ext cx="3657600" cy="1447800"/>
          </a:xfrm>
          <a:prstGeom prst="wav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bn-IN" sz="3600" dirty="0">
                <a:solidFill>
                  <a:srgbClr val="FFFF00"/>
                </a:solidFill>
                <a:latin typeface="NikoshBAN" panose="02000000000000000000" pitchFamily="2" charset="0"/>
                <a:ea typeface="Arial" panose="020B0604020202020204" pitchFamily="34" charset="0"/>
                <a:cs typeface="Arial" panose="020B0604020202020204" pitchFamily="34" charset="0"/>
              </a:rPr>
              <a:t>শিক্ষক পরিচিতি</a:t>
            </a:r>
            <a:endParaRPr lang="en-US" sz="3600" dirty="0">
              <a:solidFill>
                <a:srgbClr val="FFFF00"/>
              </a:solidFill>
              <a:latin typeface="NikoshBAN" panose="02000000000000000000" pitchFamily="2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Double Wave 8"/>
          <p:cNvSpPr/>
          <p:nvPr/>
        </p:nvSpPr>
        <p:spPr>
          <a:xfrm>
            <a:off x="4876800" y="381000"/>
            <a:ext cx="3505200" cy="1295400"/>
          </a:xfrm>
          <a:prstGeom prst="doubleWave">
            <a:avLst/>
          </a:prstGeom>
          <a:solidFill>
            <a:srgbClr val="1DEF2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bn-IN" sz="3600" dirty="0">
                <a:solidFill>
                  <a:srgbClr val="000000"/>
                </a:solidFill>
                <a:latin typeface="NikoshBAN" panose="02000000000000000000" pitchFamily="2" charset="0"/>
                <a:ea typeface="Arial" panose="020B0604020202020204" pitchFamily="34" charset="0"/>
                <a:cs typeface="Arial" panose="020B0604020202020204" pitchFamily="34" charset="0"/>
              </a:rPr>
              <a:t>পাঠ পরিচিতি</a:t>
            </a:r>
            <a:endParaRPr lang="en-US" sz="3600" dirty="0">
              <a:solidFill>
                <a:srgbClr val="000000"/>
              </a:solidFill>
              <a:latin typeface="NikoshBAN" panose="02000000000000000000" pitchFamily="2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 descr="H:\Snapshot_20151130_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" t="8940" r="25227" b="1"/>
          <a:stretch/>
        </p:blipFill>
        <p:spPr bwMode="auto">
          <a:xfrm>
            <a:off x="353338" y="1447800"/>
            <a:ext cx="3408217" cy="2013094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4344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9" grpId="2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860611" y="336176"/>
            <a:ext cx="8283389" cy="3913852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166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ধ্যনবাদ সবাইকে</a:t>
            </a:r>
            <a:endParaRPr lang="en-US" sz="16600" dirty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13748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বলতো</a:t>
            </a:r>
            <a:r>
              <a:rPr lang="en-US" dirty="0" smtClean="0"/>
              <a:t> </a:t>
            </a:r>
            <a:r>
              <a:rPr lang="en-US" dirty="0" err="1" smtClean="0"/>
              <a:t>এগুলি</a:t>
            </a:r>
            <a:r>
              <a:rPr lang="en-US" dirty="0" smtClean="0"/>
              <a:t> </a:t>
            </a:r>
            <a:r>
              <a:rPr lang="en-US" dirty="0" err="1" smtClean="0"/>
              <a:t>কিসের</a:t>
            </a:r>
            <a:r>
              <a:rPr lang="en-US" dirty="0" smtClean="0"/>
              <a:t> </a:t>
            </a:r>
            <a:r>
              <a:rPr lang="en-US" dirty="0" err="1" smtClean="0"/>
              <a:t>ছবি</a:t>
            </a:r>
            <a:r>
              <a:rPr lang="en-US" dirty="0"/>
              <a:t>?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125" y="2730322"/>
            <a:ext cx="2952750" cy="2345710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0989" y="2730322"/>
            <a:ext cx="3064972" cy="2345710"/>
          </a:xfrm>
        </p:spPr>
      </p:pic>
    </p:spTree>
    <p:extLst>
      <p:ext uri="{BB962C8B-B14F-4D97-AF65-F5344CB8AC3E}">
        <p14:creationId xmlns:p14="http://schemas.microsoft.com/office/powerpoint/2010/main" val="378033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266" y="2150772"/>
            <a:ext cx="2619375" cy="4203991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2178" y="1920875"/>
            <a:ext cx="3270644" cy="4433888"/>
          </a:xfrm>
        </p:spPr>
      </p:pic>
    </p:spTree>
    <p:extLst>
      <p:ext uri="{BB962C8B-B14F-4D97-AF65-F5344CB8AC3E}">
        <p14:creationId xmlns:p14="http://schemas.microsoft.com/office/powerpoint/2010/main" val="292379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>
            <a:off x="3048000" y="1447800"/>
            <a:ext cx="1447800" cy="990600"/>
          </a:xfrm>
          <a:prstGeom prst="trapezoid">
            <a:avLst/>
          </a:prstGeom>
          <a:solidFill>
            <a:srgbClr val="0033CC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1600" dirty="0" smtClean="0">
                <a:latin typeface="NikoshBAN" pitchFamily="2" charset="0"/>
                <a:cs typeface="NikoshBAN" pitchFamily="2" charset="0"/>
              </a:rPr>
              <a:t>খ্রীস্টপূর্ব ২৫০০-১০০০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rapezoid 2"/>
          <p:cNvSpPr/>
          <p:nvPr/>
        </p:nvSpPr>
        <p:spPr>
          <a:xfrm>
            <a:off x="4876800" y="1447800"/>
            <a:ext cx="1447800" cy="990600"/>
          </a:xfrm>
          <a:prstGeom prst="trapezoid">
            <a:avLst/>
          </a:prstGeom>
          <a:solidFill>
            <a:srgbClr val="FF0066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1600" dirty="0" smtClean="0">
                <a:latin typeface="NikoshBAN" pitchFamily="2" charset="0"/>
                <a:cs typeface="NikoshBAN" pitchFamily="2" charset="0"/>
              </a:rPr>
              <a:t>হরপ্পা ও মহেঞ্জোদারো 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rapezoid 3"/>
          <p:cNvSpPr/>
          <p:nvPr/>
        </p:nvSpPr>
        <p:spPr>
          <a:xfrm>
            <a:off x="2286000" y="4267200"/>
            <a:ext cx="1524000" cy="990600"/>
          </a:xfrm>
          <a:prstGeom prst="trapezoid">
            <a:avLst/>
          </a:prstGeom>
          <a:solidFill>
            <a:srgbClr val="FFFF00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1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দেব-দেবীর পূঁজা </a:t>
            </a:r>
            <a:endParaRPr lang="en-US" sz="1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rapezoid 4"/>
          <p:cNvSpPr/>
          <p:nvPr/>
        </p:nvSpPr>
        <p:spPr>
          <a:xfrm>
            <a:off x="2133600" y="2819400"/>
            <a:ext cx="1447800" cy="990600"/>
          </a:xfrm>
          <a:prstGeom prst="trapezoid">
            <a:avLst/>
          </a:prstGeom>
          <a:solidFill>
            <a:srgbClr val="FF0000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1600" dirty="0" smtClean="0">
                <a:latin typeface="NikoshBAN" pitchFamily="2" charset="0"/>
                <a:cs typeface="NikoshBAN" pitchFamily="2" charset="0"/>
              </a:rPr>
              <a:t>পাকিস্থানের পাঞ্জাব ও অন্যন্য অংশে  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rapezoid 5"/>
          <p:cNvSpPr/>
          <p:nvPr/>
        </p:nvSpPr>
        <p:spPr>
          <a:xfrm>
            <a:off x="6324600" y="2133600"/>
            <a:ext cx="1447800" cy="1066800"/>
          </a:xfrm>
          <a:prstGeom prst="trapezoid">
            <a:avLst/>
          </a:prstGeom>
          <a:solidFill>
            <a:srgbClr val="FFFF00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1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শহর দুটির দূরত্ব ৬৪৪ কিমি </a:t>
            </a:r>
            <a:endParaRPr lang="en-US" sz="1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rapezoid 6"/>
          <p:cNvSpPr/>
          <p:nvPr/>
        </p:nvSpPr>
        <p:spPr>
          <a:xfrm>
            <a:off x="6019800" y="3505200"/>
            <a:ext cx="1524000" cy="1066800"/>
          </a:xfrm>
          <a:prstGeom prst="trapezoid">
            <a:avLst/>
          </a:prstGeom>
          <a:solidFill>
            <a:srgbClr val="FF0000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1400" dirty="0" smtClean="0">
                <a:latin typeface="NikoshBAN" pitchFamily="2" charset="0"/>
                <a:cs typeface="NikoshBAN" pitchFamily="2" charset="0"/>
              </a:rPr>
              <a:t>রোঞ্জ যুগ 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rapezoid 7"/>
          <p:cNvSpPr/>
          <p:nvPr/>
        </p:nvSpPr>
        <p:spPr>
          <a:xfrm>
            <a:off x="3810000" y="4953000"/>
            <a:ext cx="1447800" cy="1066800"/>
          </a:xfrm>
          <a:prstGeom prst="trapezoid">
            <a:avLst/>
          </a:prstGeom>
          <a:solidFill>
            <a:srgbClr val="FF0066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1600" dirty="0" smtClean="0">
                <a:latin typeface="NikoshBAN" pitchFamily="2" charset="0"/>
                <a:cs typeface="NikoshBAN" pitchFamily="2" charset="0"/>
              </a:rPr>
              <a:t>কৃষি প্রধান জীবিকা 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rapezoid 8"/>
          <p:cNvSpPr/>
          <p:nvPr/>
        </p:nvSpPr>
        <p:spPr>
          <a:xfrm>
            <a:off x="5334000" y="4876800"/>
            <a:ext cx="1447800" cy="1066800"/>
          </a:xfrm>
          <a:prstGeom prst="trapezoid">
            <a:avLst/>
          </a:prstGeom>
          <a:solidFill>
            <a:srgbClr val="0033CC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1600" dirty="0" smtClean="0">
                <a:latin typeface="NikoshBAN" pitchFamily="2" charset="0"/>
                <a:cs typeface="NikoshBAN" pitchFamily="2" charset="0"/>
              </a:rPr>
              <a:t>নগর সভ্যতা 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2" descr="F:\sumon folder\material\download for content dev\ruins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072762" y="2790498"/>
            <a:ext cx="1524000" cy="11343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500"/>
                            </p:stCondLst>
                            <p:childTnLst>
                              <p:par>
                                <p:cTn id="60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7"/>
          <p:cNvSpPr txBox="1">
            <a:spLocks/>
          </p:cNvSpPr>
          <p:nvPr/>
        </p:nvSpPr>
        <p:spPr>
          <a:xfrm>
            <a:off x="1219200" y="1219200"/>
            <a:ext cx="6400800" cy="447674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pic>
        <p:nvPicPr>
          <p:cNvPr id="3" name="Content Placeholder 17" descr="sindhu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77296"/>
            <a:ext cx="4404576" cy="338070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Content Placeholder 18" descr="la_skyline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571999" y="3477296"/>
            <a:ext cx="4572001" cy="338070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4404576" cy="327123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9" y="0"/>
            <a:ext cx="4572001" cy="327123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:\sumon folder\material\download for content dev\Mohenjodaro_Sindh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20258"/>
            <a:ext cx="4504765" cy="42597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Picture 4" descr="F:\sumon folder\material\download for content dev\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05252" y="1220258"/>
            <a:ext cx="4438748" cy="42597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5163671" y="5486400"/>
            <a:ext cx="4114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3600" b="0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সিন্ধু নদের</a:t>
            </a:r>
            <a:r>
              <a:rPr kumimoji="0" lang="bn-BD" sz="3600" b="0" i="0" u="none" strike="noStrike" kern="1200" cap="none" spc="0" normalizeH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অববাহিকা 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587758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খ্রীঃ পূঃ ২৫০০ - ১০০০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338146" y="1471961"/>
            <a:ext cx="6434253" cy="3579542"/>
          </a:xfrm>
          <a:prstGeom prst="ellipse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সিন্ধু সভ্যতা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148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1250575" y="0"/>
            <a:ext cx="6535271" cy="1492624"/>
          </a:xfrm>
          <a:prstGeom prst="downArrowCallou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1192" y="2259105"/>
            <a:ext cx="8754035" cy="432995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সিন্ধু সভ্যতার অবস্থান বলতে পারবে।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সিন্ধু সভ্যতার নগর পরিকল্পনা ব্যাখ্যা করতে পারবে।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সিন্ধু সভ্যতার আর্থ-সামাজিক,রাজনৈতিক,র্ধমীয়,অবস্থা ব্যাখ্যা করতে পারবে।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সিন্ধু সভ্যতার অবদান সমূহ ব্যাখ্যা করতে পারবে।</a:t>
            </a:r>
          </a:p>
          <a:p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73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</TotalTime>
  <Words>167</Words>
  <Application>Microsoft Office PowerPoint</Application>
  <PresentationFormat>On-screen Show (4:3)</PresentationFormat>
  <Paragraphs>53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Calibri</vt:lpstr>
      <vt:lpstr>Constantia</vt:lpstr>
      <vt:lpstr>NikoshBAN</vt:lpstr>
      <vt:lpstr>Vrinda</vt:lpstr>
      <vt:lpstr>Wingdings</vt:lpstr>
      <vt:lpstr>Wingdings 2</vt:lpstr>
      <vt:lpstr>Office Theme</vt:lpstr>
      <vt:lpstr>Flow</vt:lpstr>
      <vt:lpstr> সকলকে ফুলের শুভেচ্ছা </vt:lpstr>
      <vt:lpstr>PowerPoint Presentation</vt:lpstr>
      <vt:lpstr>বলতো এগুলি কিসের ছবি?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MULTIMEDIA</cp:lastModifiedBy>
  <cp:revision>77</cp:revision>
  <dcterms:modified xsi:type="dcterms:W3CDTF">2019-10-01T04:54:56Z</dcterms:modified>
</cp:coreProperties>
</file>