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6" r:id="rId1"/>
  </p:sldMasterIdLst>
  <p:notesMasterIdLst>
    <p:notesMasterId r:id="rId24"/>
  </p:notesMasterIdLst>
  <p:sldIdLst>
    <p:sldId id="256" r:id="rId2"/>
    <p:sldId id="258" r:id="rId3"/>
    <p:sldId id="259" r:id="rId4"/>
    <p:sldId id="260" r:id="rId5"/>
    <p:sldId id="261" r:id="rId6"/>
    <p:sldId id="257" r:id="rId7"/>
    <p:sldId id="262" r:id="rId8"/>
    <p:sldId id="264" r:id="rId9"/>
    <p:sldId id="266" r:id="rId10"/>
    <p:sldId id="263" r:id="rId11"/>
    <p:sldId id="265" r:id="rId12"/>
    <p:sldId id="267" r:id="rId13"/>
    <p:sldId id="268" r:id="rId14"/>
    <p:sldId id="270" r:id="rId15"/>
    <p:sldId id="269"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345C"/>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56" autoAdjust="0"/>
    <p:restoredTop sz="94660"/>
  </p:normalViewPr>
  <p:slideViewPr>
    <p:cSldViewPr snapToGrid="0">
      <p:cViewPr varScale="1">
        <p:scale>
          <a:sx n="68" d="100"/>
          <a:sy n="68" d="100"/>
        </p:scale>
        <p:origin x="5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945D8-7C69-469E-828A-D21F74BBD820}" type="datetimeFigureOut">
              <a:rPr lang="en-US" smtClean="0"/>
              <a:t>10/17/2019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CB949-FE99-40CF-8C88-84E717C9DD91}" type="slidenum">
              <a:rPr lang="en-US" smtClean="0"/>
              <a:t>‹#›</a:t>
            </a:fld>
            <a:endParaRPr lang="en-US"/>
          </a:p>
        </p:txBody>
      </p:sp>
    </p:spTree>
    <p:extLst>
      <p:ext uri="{BB962C8B-B14F-4D97-AF65-F5344CB8AC3E}">
        <p14:creationId xmlns:p14="http://schemas.microsoft.com/office/powerpoint/2010/main" val="1405706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9CB949-FE99-40CF-8C88-84E717C9DD91}" type="slidenum">
              <a:rPr lang="en-US" smtClean="0"/>
              <a:t>15</a:t>
            </a:fld>
            <a:endParaRPr lang="en-US"/>
          </a:p>
        </p:txBody>
      </p:sp>
    </p:spTree>
    <p:extLst>
      <p:ext uri="{BB962C8B-B14F-4D97-AF65-F5344CB8AC3E}">
        <p14:creationId xmlns:p14="http://schemas.microsoft.com/office/powerpoint/2010/main" val="3395579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E5CEB6C-3D73-41E7-B956-90CD1831C9C5}" type="datetimeFigureOut">
              <a:rPr lang="en-US" smtClean="0"/>
              <a:t>10/17/2019</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4274623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CEB6C-3D73-41E7-B956-90CD1831C9C5}"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75924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5CEB6C-3D73-41E7-B956-90CD1831C9C5}"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634213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1731568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5CEB6C-3D73-41E7-B956-90CD1831C9C5}" type="datetimeFigureOut">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2893590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5CEB6C-3D73-41E7-B956-90CD1831C9C5}"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211852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5CEB6C-3D73-41E7-B956-90CD1831C9C5}" type="datetimeFigureOut">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897543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2905467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110334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312733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618623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0133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5CEB6C-3D73-41E7-B956-90CD1831C9C5}"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305367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E5CEB6C-3D73-41E7-B956-90CD1831C9C5}"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108221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E5CEB6C-3D73-41E7-B956-90CD1831C9C5}"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01588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CEB6C-3D73-41E7-B956-90CD1831C9C5}"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410366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CEB6C-3D73-41E7-B956-90CD1831C9C5}"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85B9A6-26AF-48D0-A255-C92F481F42D0}" type="slidenum">
              <a:rPr lang="en-US" smtClean="0"/>
              <a:t>‹#›</a:t>
            </a:fld>
            <a:endParaRPr lang="en-US"/>
          </a:p>
        </p:txBody>
      </p:sp>
    </p:spTree>
    <p:extLst>
      <p:ext uri="{BB962C8B-B14F-4D97-AF65-F5344CB8AC3E}">
        <p14:creationId xmlns:p14="http://schemas.microsoft.com/office/powerpoint/2010/main" val="318111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E5CEB6C-3D73-41E7-B956-90CD1831C9C5}" type="datetimeFigureOut">
              <a:rPr lang="en-US" smtClean="0"/>
              <a:t>10/17/2019</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285B9A6-26AF-48D0-A255-C92F481F42D0}" type="slidenum">
              <a:rPr lang="en-US" smtClean="0"/>
              <a:t>‹#›</a:t>
            </a:fld>
            <a:endParaRPr lang="en-US"/>
          </a:p>
        </p:txBody>
      </p:sp>
    </p:spTree>
    <p:extLst>
      <p:ext uri="{BB962C8B-B14F-4D97-AF65-F5344CB8AC3E}">
        <p14:creationId xmlns:p14="http://schemas.microsoft.com/office/powerpoint/2010/main" val="2049733280"/>
      </p:ext>
    </p:extLst>
  </p:cSld>
  <p:clrMap bg1="dk1" tx1="lt1" bg2="dk2" tx2="lt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 id="214748399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984577-75EB-43F5-A5C8-C9AEED86A476}"/>
              </a:ext>
            </a:extLst>
          </p:cNvPr>
          <p:cNvSpPr/>
          <p:nvPr/>
        </p:nvSpPr>
        <p:spPr>
          <a:xfrm>
            <a:off x="2352845" y="688436"/>
            <a:ext cx="8729573" cy="5062316"/>
          </a:xfrm>
          <a:prstGeom prst="rect">
            <a:avLst/>
          </a:prstGeom>
          <a:noFill/>
        </p:spPr>
        <p:txBody>
          <a:bodyPr wrap="none" lIns="91440" tIns="45720" rIns="91440" bIns="45720">
            <a:prstTxWarp prst="textArchUp">
              <a:avLst>
                <a:gd name="adj" fmla="val 10809631"/>
              </a:avLst>
            </a:prstTxWarp>
            <a:spAutoFit/>
            <a:scene3d>
              <a:camera prst="orthographicFront"/>
              <a:lightRig rig="harsh" dir="t"/>
            </a:scene3d>
            <a:sp3d extrusionH="57150" prstMaterial="matte">
              <a:bevelT w="63500" h="12700" prst="angle"/>
              <a:contourClr>
                <a:schemeClr val="bg1">
                  <a:lumMod val="65000"/>
                </a:schemeClr>
              </a:contourClr>
            </a:sp3d>
          </a:bodyPr>
          <a:lstStyle/>
          <a:p>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আ</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জ</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ক</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র </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আ</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ই. </a:t>
            </a:r>
            <a:r>
              <a:rPr lang="en-US" sz="13800" b="1" dirty="0" err="1">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সি</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 </a:t>
            </a:r>
            <a:r>
              <a:rPr lang="en-US" sz="13800" b="1" dirty="0" err="1">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টি</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 </a:t>
            </a:r>
            <a:r>
              <a:rPr lang="en-US" sz="13800" b="1" dirty="0" err="1">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ক্লাস</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 </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স</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ক</a:t>
            </a:r>
            <a:r>
              <a:rPr lang="as-IN"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ল</a:t>
            </a:r>
            <a:r>
              <a:rPr lang="en-US" sz="13800" b="1" dirty="0" err="1">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কে</a:t>
            </a:r>
            <a:r>
              <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 </a:t>
            </a:r>
            <a:r>
              <a:rPr lang="en-US" sz="13800" b="1" dirty="0" err="1">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rPr>
              <a:t>অভিনন্দন</a:t>
            </a:r>
            <a:endParaRPr lang="en-US" sz="13800" b="1" dirty="0">
              <a:solidFill>
                <a:schemeClr val="tx2">
                  <a:lumMod val="75000"/>
                </a:schemeClr>
              </a:solidFill>
              <a:effectLst>
                <a:glow rad="63500">
                  <a:schemeClr val="accent5">
                    <a:satMod val="175000"/>
                    <a:alpha val="40000"/>
                  </a:schemeClr>
                </a:glow>
                <a:outerShdw blurRad="50800" dist="38100" dir="18900000" algn="bl" rotWithShape="0">
                  <a:prstClr val="black">
                    <a:alpha val="40000"/>
                  </a:prstClr>
                </a:outerShdw>
              </a:effectLst>
              <a:latin typeface="NikoshBAN" panose="02000000000000000000" pitchFamily="2" charset="0"/>
              <a:cs typeface="NikoshBAN" panose="02000000000000000000" pitchFamily="2" charset="0"/>
            </a:endParaRPr>
          </a:p>
        </p:txBody>
      </p:sp>
      <p:pic>
        <p:nvPicPr>
          <p:cNvPr id="1026" name="Picture 2" descr="সম্পর্কিত ছবি">
            <a:extLst>
              <a:ext uri="{FF2B5EF4-FFF2-40B4-BE49-F238E27FC236}">
                <a16:creationId xmlns:a16="http://schemas.microsoft.com/office/drawing/2014/main" id="{FF82B038-F116-4486-8613-E1D2D8996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6479" y="1799782"/>
            <a:ext cx="6393743" cy="3917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100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endCondLst>
                                    <p:cond evt="onNext" delay="0">
                                      <p:tgtEl>
                                        <p:sldTgt/>
                                      </p:tgtEl>
                                    </p:cond>
                                  </p:end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005FB1-5D3C-46F2-A628-5DA30A7F093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05388" y="708483"/>
            <a:ext cx="2449318" cy="2677444"/>
          </a:xfrm>
          <a:prstGeom prst="roundRect">
            <a:avLst>
              <a:gd name="adj" fmla="val 4709"/>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a:extLst>
              <a:ext uri="{FF2B5EF4-FFF2-40B4-BE49-F238E27FC236}">
                <a16:creationId xmlns:a16="http://schemas.microsoft.com/office/drawing/2014/main" id="{142DC584-D723-411A-A9DF-400ACC1F14B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731342" y="6521021"/>
            <a:ext cx="191569" cy="210208"/>
          </a:xfrm>
          <a:prstGeom prst="rect">
            <a:avLst/>
          </a:prstGeom>
        </p:spPr>
      </p:pic>
      <p:pic>
        <p:nvPicPr>
          <p:cNvPr id="9" name="Picture 8">
            <a:extLst>
              <a:ext uri="{FF2B5EF4-FFF2-40B4-BE49-F238E27FC236}">
                <a16:creationId xmlns:a16="http://schemas.microsoft.com/office/drawing/2014/main" id="{9507E0AB-F747-42A6-B85E-03FC2C80A400}"/>
              </a:ext>
            </a:extLst>
          </p:cNvPr>
          <p:cNvPicPr>
            <a:picLocks/>
          </p:cNvPicPr>
          <p:nvPr/>
        </p:nvPicPr>
        <p:blipFill rotWithShape="1">
          <a:blip r:embed="rId4" cstate="email">
            <a:extLst>
              <a:ext uri="{28A0092B-C50C-407E-A947-70E740481C1C}">
                <a14:useLocalDpi xmlns:a14="http://schemas.microsoft.com/office/drawing/2010/main" val="0"/>
              </a:ext>
            </a:extLst>
          </a:blip>
          <a:srcRect/>
          <a:stretch/>
        </p:blipFill>
        <p:spPr>
          <a:xfrm>
            <a:off x="2807300" y="6518527"/>
            <a:ext cx="297309" cy="210207"/>
          </a:xfrm>
          <a:prstGeom prst="rect">
            <a:avLst/>
          </a:prstGeom>
        </p:spPr>
      </p:pic>
      <p:pic>
        <p:nvPicPr>
          <p:cNvPr id="10" name="Picture 9">
            <a:extLst>
              <a:ext uri="{FF2B5EF4-FFF2-40B4-BE49-F238E27FC236}">
                <a16:creationId xmlns:a16="http://schemas.microsoft.com/office/drawing/2014/main" id="{1695E2C8-39C5-4DD9-BF36-4736543D84F6}"/>
              </a:ext>
            </a:extLst>
          </p:cNvPr>
          <p:cNvPicPr>
            <a:picLocks/>
          </p:cNvPicPr>
          <p:nvPr/>
        </p:nvPicPr>
        <p:blipFill rotWithShape="1">
          <a:blip r:embed="rId5" cstate="email">
            <a:extLst>
              <a:ext uri="{28A0092B-C50C-407E-A947-70E740481C1C}">
                <a14:useLocalDpi xmlns:a14="http://schemas.microsoft.com/office/drawing/2010/main" val="0"/>
              </a:ext>
            </a:extLst>
          </a:blip>
          <a:srcRect/>
          <a:stretch/>
        </p:blipFill>
        <p:spPr>
          <a:xfrm>
            <a:off x="1238978" y="6518527"/>
            <a:ext cx="194267" cy="210207"/>
          </a:xfrm>
          <a:prstGeom prst="rect">
            <a:avLst/>
          </a:prstGeom>
        </p:spPr>
      </p:pic>
      <p:sp>
        <p:nvSpPr>
          <p:cNvPr id="11" name="TextBox 10">
            <a:extLst>
              <a:ext uri="{FF2B5EF4-FFF2-40B4-BE49-F238E27FC236}">
                <a16:creationId xmlns:a16="http://schemas.microsoft.com/office/drawing/2014/main" id="{0CE1195C-963D-47F5-BDE2-155BDBCE52A8}"/>
              </a:ext>
            </a:extLst>
          </p:cNvPr>
          <p:cNvSpPr txBox="1"/>
          <p:nvPr/>
        </p:nvSpPr>
        <p:spPr>
          <a:xfrm>
            <a:off x="1359384" y="6500519"/>
            <a:ext cx="1596571"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achintya_niit@yahoo.com</a:t>
            </a:r>
          </a:p>
        </p:txBody>
      </p:sp>
      <p:sp>
        <p:nvSpPr>
          <p:cNvPr id="12" name="TextBox 11">
            <a:extLst>
              <a:ext uri="{FF2B5EF4-FFF2-40B4-BE49-F238E27FC236}">
                <a16:creationId xmlns:a16="http://schemas.microsoft.com/office/drawing/2014/main" id="{7BE8336C-F4E6-41A2-91A1-071D49322744}"/>
              </a:ext>
            </a:extLst>
          </p:cNvPr>
          <p:cNvSpPr txBox="1"/>
          <p:nvPr/>
        </p:nvSpPr>
        <p:spPr>
          <a:xfrm>
            <a:off x="4869198" y="6497902"/>
            <a:ext cx="1596571"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Khulna, </a:t>
            </a:r>
            <a:r>
              <a:rPr lang="en-US" sz="900" dirty="0" err="1">
                <a:latin typeface="Times New Roman" panose="02020603050405020304" pitchFamily="18" charset="0"/>
                <a:cs typeface="Times New Roman" panose="02020603050405020304" pitchFamily="18" charset="0"/>
              </a:rPr>
              <a:t>Satkhira</a:t>
            </a:r>
            <a:r>
              <a:rPr lang="en-US" sz="900" dirty="0">
                <a:latin typeface="Times New Roman" panose="02020603050405020304" pitchFamily="18" charset="0"/>
                <a:cs typeface="Times New Roman" panose="02020603050405020304" pitchFamily="18" charset="0"/>
              </a:rPr>
              <a:t>, </a:t>
            </a:r>
            <a:r>
              <a:rPr lang="en-US" sz="900" dirty="0" err="1">
                <a:latin typeface="Times New Roman" panose="02020603050405020304" pitchFamily="18" charset="0"/>
                <a:cs typeface="Times New Roman" panose="02020603050405020304" pitchFamily="18" charset="0"/>
              </a:rPr>
              <a:t>Shyamnagor</a:t>
            </a:r>
            <a:endParaRPr lang="en-US" sz="9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34ACC341-DBD1-40AE-B3E4-1C284D3BC32C}"/>
              </a:ext>
            </a:extLst>
          </p:cNvPr>
          <p:cNvSpPr txBox="1"/>
          <p:nvPr/>
        </p:nvSpPr>
        <p:spPr>
          <a:xfrm>
            <a:off x="2989295" y="6500519"/>
            <a:ext cx="1780147"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Khulna, </a:t>
            </a:r>
            <a:r>
              <a:rPr lang="en-US" sz="1000" dirty="0" err="1">
                <a:latin typeface="Times New Roman" panose="02020603050405020304" pitchFamily="18" charset="0"/>
                <a:cs typeface="Times New Roman" panose="02020603050405020304" pitchFamily="18" charset="0"/>
              </a:rPr>
              <a:t>Satkhira</a:t>
            </a:r>
            <a:r>
              <a:rPr lang="en-US" sz="1000" dirty="0">
                <a:latin typeface="Times New Roman" panose="02020603050405020304" pitchFamily="18" charset="0"/>
                <a:cs typeface="Times New Roman" panose="02020603050405020304" pitchFamily="18" charset="0"/>
              </a:rPr>
              <a:t>, </a:t>
            </a:r>
            <a:r>
              <a:rPr lang="en-US" sz="1000" dirty="0" err="1">
                <a:latin typeface="Times New Roman" panose="02020603050405020304" pitchFamily="18" charset="0"/>
                <a:cs typeface="Times New Roman" panose="02020603050405020304" pitchFamily="18" charset="0"/>
              </a:rPr>
              <a:t>Shyamnagor</a:t>
            </a:r>
            <a:endParaRPr lang="en-US" sz="10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ED7FF191-037A-43AC-A1E8-50BDC8880677}"/>
              </a:ext>
            </a:extLst>
          </p:cNvPr>
          <p:cNvSpPr txBox="1"/>
          <p:nvPr/>
        </p:nvSpPr>
        <p:spPr>
          <a:xfrm>
            <a:off x="1254960" y="3733482"/>
            <a:ext cx="3476382" cy="1200329"/>
          </a:xfrm>
          <a:prstGeom prst="rect">
            <a:avLst/>
          </a:prstGeom>
          <a:noFill/>
        </p:spPr>
        <p:txBody>
          <a:bodyPr wrap="square" rtlCol="0">
            <a:spAutoFit/>
          </a:bodyPr>
          <a:lstStyle/>
          <a:p>
            <a:r>
              <a:rPr lang="en-US" b="1" dirty="0" err="1">
                <a:latin typeface="NikoshBAN" panose="02000000000000000000" pitchFamily="2" charset="0"/>
                <a:cs typeface="NikoshBAN" panose="02000000000000000000" pitchFamily="2" charset="0"/>
              </a:rPr>
              <a:t>অচিন্ত্য</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ক</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ম</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র</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ম</a:t>
            </a:r>
            <a:r>
              <a:rPr lang="en-US" b="1" dirty="0">
                <a:latin typeface="NikoshBAN" panose="02000000000000000000" pitchFamily="2" charset="0"/>
                <a:cs typeface="NikoshBAN" panose="02000000000000000000" pitchFamily="2" charset="0"/>
              </a:rPr>
              <a:t>ন</a:t>
            </a:r>
            <a:r>
              <a:rPr lang="as-IN" b="1" dirty="0">
                <a:latin typeface="NikoshBAN" panose="02000000000000000000" pitchFamily="2" charset="0"/>
                <a:cs typeface="NikoshBAN" panose="02000000000000000000" pitchFamily="2" charset="0"/>
              </a:rPr>
              <a:t>্</a:t>
            </a:r>
            <a:r>
              <a:rPr lang="en-US" b="1" dirty="0">
                <a:latin typeface="NikoshBAN" panose="02000000000000000000" pitchFamily="2" charset="0"/>
                <a:cs typeface="NikoshBAN" panose="02000000000000000000" pitchFamily="2" charset="0"/>
              </a:rPr>
              <a:t>ড</a:t>
            </a:r>
            <a:r>
              <a:rPr lang="as-IN" b="1" dirty="0">
                <a:latin typeface="NikoshBAN" panose="02000000000000000000" pitchFamily="2" charset="0"/>
                <a:cs typeface="NikoshBAN" panose="02000000000000000000" pitchFamily="2" charset="0"/>
              </a:rPr>
              <a:t>ল</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১</a:t>
            </a:r>
            <a:r>
              <a:rPr lang="en-US" b="1" dirty="0">
                <a:latin typeface="NikoshBAN" panose="02000000000000000000" pitchFamily="2" charset="0"/>
                <a:cs typeface="NikoshBAN" panose="02000000000000000000" pitchFamily="2" charset="0"/>
              </a:rPr>
              <a:t>১</a:t>
            </a:r>
            <a:r>
              <a:rPr lang="as-IN" b="1" dirty="0">
                <a:latin typeface="NikoshBAN" panose="02000000000000000000" pitchFamily="2" charset="0"/>
                <a:cs typeface="NikoshBAN" panose="02000000000000000000" pitchFamily="2" charset="0"/>
              </a:rPr>
              <a:t>২</a:t>
            </a:r>
            <a:r>
              <a:rPr lang="en-US" b="1" dirty="0">
                <a:latin typeface="NikoshBAN" panose="02000000000000000000" pitchFamily="2" charset="0"/>
                <a:cs typeface="NikoshBAN" panose="02000000000000000000" pitchFamily="2" charset="0"/>
              </a:rPr>
              <a:t>৪</a:t>
            </a:r>
            <a:r>
              <a:rPr lang="as-IN" b="1" dirty="0">
                <a:latin typeface="NikoshBAN" panose="02000000000000000000" pitchFamily="2" charset="0"/>
                <a:cs typeface="NikoshBAN" panose="02000000000000000000" pitchFamily="2" charset="0"/>
              </a:rPr>
              <a:t>১</a:t>
            </a:r>
            <a:r>
              <a:rPr lang="en-US" b="1" dirty="0">
                <a:latin typeface="NikoshBAN" panose="02000000000000000000" pitchFamily="2" charset="0"/>
                <a:cs typeface="NikoshBAN" panose="02000000000000000000" pitchFamily="2" charset="0"/>
              </a:rPr>
              <a:t>০</a:t>
            </a:r>
            <a:r>
              <a:rPr lang="as-IN" b="1" dirty="0">
                <a:latin typeface="NikoshBAN" panose="02000000000000000000" pitchFamily="2" charset="0"/>
                <a:cs typeface="NikoshBAN" panose="02000000000000000000" pitchFamily="2" charset="0"/>
              </a:rPr>
              <a:t>১</a:t>
            </a:r>
            <a:r>
              <a:rPr lang="en-US" b="1" dirty="0">
                <a:latin typeface="NikoshBAN" panose="02000000000000000000" pitchFamily="2" charset="0"/>
                <a:cs typeface="NikoshBAN" panose="02000000000000000000" pitchFamily="2" charset="0"/>
              </a:rPr>
              <a:t>)</a:t>
            </a:r>
          </a:p>
          <a:p>
            <a:r>
              <a:rPr lang="en-US" b="1" dirty="0" err="1">
                <a:latin typeface="NikoshBAN" panose="02000000000000000000" pitchFamily="2" charset="0"/>
                <a:cs typeface="NikoshBAN" panose="02000000000000000000" pitchFamily="2" charset="0"/>
              </a:rPr>
              <a:t>সহকারী</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শিক্ষক</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স</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ম</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জ</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ক</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ব</a:t>
            </a:r>
            <a:r>
              <a:rPr lang="en-US" b="1" dirty="0" err="1">
                <a:latin typeface="NikoshBAN" panose="02000000000000000000" pitchFamily="2" charset="0"/>
                <a:cs typeface="NikoshBAN" panose="02000000000000000000" pitchFamily="2" charset="0"/>
              </a:rPr>
              <a:t>িজ্ঞান</a:t>
            </a:r>
            <a:r>
              <a:rPr lang="en-US" b="1" dirty="0">
                <a:latin typeface="NikoshBAN" panose="02000000000000000000" pitchFamily="2" charset="0"/>
                <a:cs typeface="NikoshBAN" panose="02000000000000000000" pitchFamily="2" charset="0"/>
              </a:rPr>
              <a:t>)</a:t>
            </a:r>
          </a:p>
          <a:p>
            <a:r>
              <a:rPr lang="en-US" b="1" dirty="0" err="1">
                <a:latin typeface="NikoshBAN" panose="02000000000000000000" pitchFamily="2" charset="0"/>
                <a:cs typeface="NikoshBAN" panose="02000000000000000000" pitchFamily="2" charset="0"/>
              </a:rPr>
              <a:t>জোবেদা</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সোহরাব</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মডে</a:t>
            </a:r>
            <a:r>
              <a:rPr lang="as-IN" b="1" dirty="0">
                <a:latin typeface="NikoshBAN" panose="02000000000000000000" pitchFamily="2" charset="0"/>
                <a:cs typeface="NikoshBAN" panose="02000000000000000000" pitchFamily="2" charset="0"/>
              </a:rPr>
              <a:t>ল</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ম</a:t>
            </a:r>
            <a:r>
              <a:rPr lang="en-US" b="1" dirty="0" err="1">
                <a:latin typeface="NikoshBAN" panose="02000000000000000000" pitchFamily="2" charset="0"/>
                <a:cs typeface="NikoshBAN" panose="02000000000000000000" pitchFamily="2" charset="0"/>
              </a:rPr>
              <a:t>াধ্যমিক</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বিদ্যালয়</a:t>
            </a:r>
            <a:endParaRPr lang="en-US" b="1" dirty="0">
              <a:latin typeface="NikoshBAN" panose="02000000000000000000" pitchFamily="2" charset="0"/>
              <a:cs typeface="NikoshBAN" panose="02000000000000000000" pitchFamily="2" charset="0"/>
            </a:endParaRPr>
          </a:p>
          <a:p>
            <a:r>
              <a:rPr lang="en-US" b="1" dirty="0" err="1">
                <a:latin typeface="NikoshBAN" panose="02000000000000000000" pitchFamily="2" charset="0"/>
                <a:cs typeface="NikoshBAN" panose="02000000000000000000" pitchFamily="2" charset="0"/>
              </a:rPr>
              <a:t>শ্যাম</a:t>
            </a:r>
            <a:r>
              <a:rPr lang="as-IN" b="1" dirty="0">
                <a:latin typeface="NikoshBAN" panose="02000000000000000000" pitchFamily="2" charset="0"/>
                <a:cs typeface="NikoshBAN" panose="02000000000000000000" pitchFamily="2" charset="0"/>
              </a:rPr>
              <a:t>ন</a:t>
            </a:r>
            <a:r>
              <a:rPr lang="en-US" b="1" dirty="0">
                <a:latin typeface="NikoshBAN" panose="02000000000000000000" pitchFamily="2" charset="0"/>
                <a:cs typeface="NikoshBAN" panose="02000000000000000000" pitchFamily="2" charset="0"/>
              </a:rPr>
              <a:t>গ</a:t>
            </a:r>
            <a:r>
              <a:rPr lang="as-IN" b="1" dirty="0">
                <a:latin typeface="NikoshBAN" panose="02000000000000000000" pitchFamily="2" charset="0"/>
                <a:cs typeface="NikoshBAN" panose="02000000000000000000" pitchFamily="2" charset="0"/>
              </a:rPr>
              <a:t>র</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স</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ত</a:t>
            </a:r>
            <a:r>
              <a:rPr lang="en-US" b="1" dirty="0">
                <a:latin typeface="NikoshBAN" panose="02000000000000000000" pitchFamily="2" charset="0"/>
                <a:cs typeface="NikoshBAN" panose="02000000000000000000" pitchFamily="2" charset="0"/>
              </a:rPr>
              <a:t>ক</a:t>
            </a:r>
            <a:r>
              <a:rPr lang="as-IN" b="1" dirty="0">
                <a:latin typeface="NikoshBAN" panose="02000000000000000000" pitchFamily="2" charset="0"/>
                <a:cs typeface="NikoshBAN" panose="02000000000000000000" pitchFamily="2" charset="0"/>
              </a:rPr>
              <a:t>্</a:t>
            </a:r>
            <a:r>
              <a:rPr lang="en-US" b="1" dirty="0" err="1">
                <a:latin typeface="NikoshBAN" panose="02000000000000000000" pitchFamily="2" charset="0"/>
                <a:cs typeface="NikoshBAN" panose="02000000000000000000" pitchFamily="2" charset="0"/>
              </a:rPr>
              <a:t>ষীরা</a:t>
            </a:r>
            <a:r>
              <a:rPr lang="en-US" b="1" dirty="0">
                <a:latin typeface="NikoshBAN" panose="02000000000000000000" pitchFamily="2" charset="0"/>
                <a:cs typeface="NikoshBAN" panose="02000000000000000000" pitchFamily="2" charset="0"/>
              </a:rPr>
              <a:t>। </a:t>
            </a:r>
            <a:endParaRPr lang="en-US" b="1" dirty="0">
              <a:latin typeface="SutonnyMJ" pitchFamily="2" charset="0"/>
              <a:cs typeface="SutonnyMJ" pitchFamily="2" charset="0"/>
            </a:endParaRPr>
          </a:p>
        </p:txBody>
      </p:sp>
      <p:sp>
        <p:nvSpPr>
          <p:cNvPr id="15" name="TextBox 14">
            <a:extLst>
              <a:ext uri="{FF2B5EF4-FFF2-40B4-BE49-F238E27FC236}">
                <a16:creationId xmlns:a16="http://schemas.microsoft.com/office/drawing/2014/main" id="{3ACE7A8C-59C1-40A4-88D0-A52AF657A6D4}"/>
              </a:ext>
            </a:extLst>
          </p:cNvPr>
          <p:cNvSpPr txBox="1"/>
          <p:nvPr/>
        </p:nvSpPr>
        <p:spPr>
          <a:xfrm>
            <a:off x="7713025" y="3733482"/>
            <a:ext cx="4012337" cy="1477328"/>
          </a:xfrm>
          <a:prstGeom prst="rect">
            <a:avLst/>
          </a:prstGeom>
          <a:noFill/>
        </p:spPr>
        <p:txBody>
          <a:bodyPr wrap="square" rtlCol="0">
            <a:spAutoFit/>
          </a:bodyPr>
          <a:lstStyle/>
          <a:p>
            <a:r>
              <a:rPr lang="en-US" b="1" dirty="0" err="1">
                <a:latin typeface="NikoshBAN" panose="02000000000000000000" pitchFamily="2" charset="0"/>
                <a:cs typeface="NikoshBAN" panose="02000000000000000000" pitchFamily="2" charset="0"/>
              </a:rPr>
              <a:t>শ্রেণিঃ</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নবম</a:t>
            </a:r>
            <a:r>
              <a:rPr lang="en-US" b="1" dirty="0">
                <a:latin typeface="NikoshBAN" panose="02000000000000000000" pitchFamily="2" charset="0"/>
                <a:cs typeface="NikoshBAN" panose="02000000000000000000" pitchFamily="2" charset="0"/>
              </a:rPr>
              <a:t>/দ</a:t>
            </a:r>
            <a:r>
              <a:rPr lang="as-IN" b="1" dirty="0">
                <a:latin typeface="NikoshBAN" panose="02000000000000000000" pitchFamily="2" charset="0"/>
                <a:cs typeface="NikoshBAN" panose="02000000000000000000" pitchFamily="2" charset="0"/>
              </a:rPr>
              <a:t>শ</a:t>
            </a:r>
            <a:r>
              <a:rPr lang="en-US" b="1" dirty="0">
                <a:latin typeface="NikoshBAN" panose="02000000000000000000" pitchFamily="2" charset="0"/>
                <a:cs typeface="NikoshBAN" panose="02000000000000000000" pitchFamily="2" charset="0"/>
              </a:rPr>
              <a:t>ম</a:t>
            </a:r>
          </a:p>
          <a:p>
            <a:r>
              <a:rPr lang="as-IN" b="1" dirty="0">
                <a:latin typeface="NikoshBAN" panose="02000000000000000000" pitchFamily="2" charset="0"/>
                <a:cs typeface="NikoshBAN" panose="02000000000000000000" pitchFamily="2" charset="0"/>
              </a:rPr>
              <a:t>ব</a:t>
            </a:r>
            <a:r>
              <a:rPr lang="en-US" b="1" dirty="0" err="1">
                <a:latin typeface="NikoshBAN" panose="02000000000000000000" pitchFamily="2" charset="0"/>
                <a:cs typeface="NikoshBAN" panose="02000000000000000000" pitchFamily="2" charset="0"/>
              </a:rPr>
              <a:t>িষয়ঃ</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ত</a:t>
            </a:r>
            <a:r>
              <a:rPr lang="en-US" b="1" dirty="0" err="1">
                <a:latin typeface="NikoshBAN" panose="02000000000000000000" pitchFamily="2" charset="0"/>
                <a:cs typeface="NikoshBAN" panose="02000000000000000000" pitchFamily="2" charset="0"/>
              </a:rPr>
              <a:t>থ্য</a:t>
            </a:r>
            <a:r>
              <a:rPr lang="en-US" b="1" dirty="0">
                <a:latin typeface="NikoshBAN" panose="02000000000000000000" pitchFamily="2" charset="0"/>
                <a:cs typeface="NikoshBAN" panose="02000000000000000000" pitchFamily="2" charset="0"/>
              </a:rPr>
              <a:t> ও </a:t>
            </a:r>
            <a:r>
              <a:rPr lang="en-US" b="1" dirty="0" err="1">
                <a:latin typeface="NikoshBAN" panose="02000000000000000000" pitchFamily="2" charset="0"/>
                <a:cs typeface="NikoshBAN" panose="02000000000000000000" pitchFamily="2" charset="0"/>
              </a:rPr>
              <a:t>যোগাযোগ</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প্রযুক্তি</a:t>
            </a:r>
            <a:r>
              <a:rPr lang="en-US" b="1" dirty="0">
                <a:latin typeface="NikoshBAN" panose="02000000000000000000" pitchFamily="2" charset="0"/>
                <a:cs typeface="NikoshBAN" panose="02000000000000000000" pitchFamily="2" charset="0"/>
              </a:rPr>
              <a:t> </a:t>
            </a:r>
          </a:p>
          <a:p>
            <a:r>
              <a:rPr lang="as-IN" b="1" dirty="0">
                <a:latin typeface="NikoshBAN" panose="02000000000000000000" pitchFamily="2" charset="0"/>
                <a:cs typeface="NikoshBAN" panose="02000000000000000000" pitchFamily="2" charset="0"/>
              </a:rPr>
              <a:t>অ</a:t>
            </a:r>
            <a:r>
              <a:rPr lang="en-US" b="1" dirty="0" err="1">
                <a:latin typeface="NikoshBAN" panose="02000000000000000000" pitchFamily="2" charset="0"/>
                <a:cs typeface="NikoshBAN" panose="02000000000000000000" pitchFamily="2" charset="0"/>
              </a:rPr>
              <a:t>ধ্যায়ঃ</a:t>
            </a:r>
            <a:r>
              <a:rPr lang="en-US" b="1" dirty="0">
                <a:latin typeface="NikoshBAN" panose="02000000000000000000" pitchFamily="2" charset="0"/>
                <a:cs typeface="NikoshBAN" panose="02000000000000000000" pitchFamily="2" charset="0"/>
              </a:rPr>
              <a:t> </a:t>
            </a:r>
            <a:r>
              <a:rPr lang="as-IN" b="1" dirty="0">
                <a:latin typeface="NikoshBAN" panose="02000000000000000000" pitchFamily="2" charset="0"/>
                <a:cs typeface="NikoshBAN" panose="02000000000000000000" pitchFamily="2" charset="0"/>
              </a:rPr>
              <a:t>প</a:t>
            </a:r>
            <a:r>
              <a:rPr lang="en-US" b="1" dirty="0">
                <a:latin typeface="NikoshBAN" panose="02000000000000000000" pitchFamily="2" charset="0"/>
                <a:cs typeface="NikoshBAN" panose="02000000000000000000" pitchFamily="2" charset="0"/>
              </a:rPr>
              <a:t>্</a:t>
            </a:r>
            <a:r>
              <a:rPr lang="as-IN" b="1" dirty="0">
                <a:latin typeface="NikoshBAN" panose="02000000000000000000" pitchFamily="2" charset="0"/>
                <a:cs typeface="NikoshBAN" panose="02000000000000000000" pitchFamily="2" charset="0"/>
              </a:rPr>
              <a:t>র</a:t>
            </a:r>
            <a:r>
              <a:rPr lang="en-US" b="1" dirty="0" err="1">
                <a:latin typeface="NikoshBAN" panose="02000000000000000000" pitchFamily="2" charset="0"/>
                <a:cs typeface="NikoshBAN" panose="02000000000000000000" pitchFamily="2" charset="0"/>
              </a:rPr>
              <a:t>থম</a:t>
            </a:r>
            <a:r>
              <a:rPr lang="en-US" b="1" dirty="0">
                <a:latin typeface="NikoshBAN" panose="02000000000000000000" pitchFamily="2" charset="0"/>
                <a:cs typeface="NikoshBAN" panose="02000000000000000000" pitchFamily="2" charset="0"/>
              </a:rPr>
              <a:t>  </a:t>
            </a:r>
          </a:p>
          <a:p>
            <a:r>
              <a:rPr lang="as-IN" b="1" dirty="0">
                <a:latin typeface="NikoshBAN" panose="02000000000000000000" pitchFamily="2" charset="0"/>
                <a:cs typeface="NikoshBAN" panose="02000000000000000000" pitchFamily="2" charset="0"/>
              </a:rPr>
              <a:t>প</a:t>
            </a:r>
            <a:r>
              <a:rPr lang="en-US" b="1" dirty="0" err="1">
                <a:latin typeface="NikoshBAN" panose="02000000000000000000" pitchFamily="2" charset="0"/>
                <a:cs typeface="NikoshBAN" panose="02000000000000000000" pitchFamily="2" charset="0"/>
              </a:rPr>
              <a:t>াঠঃ</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তথ্য</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যোগাযোগ</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প্রযুক্তি</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এবং</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আমাদের</a:t>
            </a:r>
            <a:r>
              <a:rPr lang="en-US" b="1" dirty="0">
                <a:latin typeface="NikoshBAN" panose="02000000000000000000" pitchFamily="2" charset="0"/>
                <a:cs typeface="NikoshBAN" panose="02000000000000000000" pitchFamily="2" charset="0"/>
              </a:rPr>
              <a:t> </a:t>
            </a:r>
            <a:r>
              <a:rPr lang="en-US" b="1" dirty="0" err="1">
                <a:latin typeface="NikoshBAN" panose="02000000000000000000" pitchFamily="2" charset="0"/>
                <a:cs typeface="NikoshBAN" panose="02000000000000000000" pitchFamily="2" charset="0"/>
              </a:rPr>
              <a:t>বা</a:t>
            </a:r>
            <a:r>
              <a:rPr lang="as-IN" b="1" dirty="0">
                <a:latin typeface="NikoshBAN" panose="02000000000000000000" pitchFamily="2" charset="0"/>
                <a:cs typeface="NikoshBAN" panose="02000000000000000000" pitchFamily="2" charset="0"/>
              </a:rPr>
              <a:t>ং</a:t>
            </a:r>
            <a:r>
              <a:rPr lang="en-US" b="1" dirty="0">
                <a:latin typeface="NikoshBAN" panose="02000000000000000000" pitchFamily="2" charset="0"/>
                <a:cs typeface="NikoshBAN" panose="02000000000000000000" pitchFamily="2" charset="0"/>
              </a:rPr>
              <a:t>ল</a:t>
            </a:r>
            <a:r>
              <a:rPr lang="as-IN" b="1" dirty="0">
                <a:latin typeface="NikoshBAN" panose="02000000000000000000" pitchFamily="2" charset="0"/>
                <a:cs typeface="NikoshBAN" panose="02000000000000000000" pitchFamily="2" charset="0"/>
              </a:rPr>
              <a:t>া</a:t>
            </a:r>
            <a:r>
              <a:rPr lang="en-US" b="1" dirty="0">
                <a:latin typeface="NikoshBAN" panose="02000000000000000000" pitchFamily="2" charset="0"/>
                <a:cs typeface="NikoshBAN" panose="02000000000000000000" pitchFamily="2" charset="0"/>
              </a:rPr>
              <a:t>দ</a:t>
            </a:r>
            <a:r>
              <a:rPr lang="as-IN" b="1" dirty="0">
                <a:latin typeface="NikoshBAN" panose="02000000000000000000" pitchFamily="2" charset="0"/>
                <a:cs typeface="NikoshBAN" panose="02000000000000000000" pitchFamily="2" charset="0"/>
              </a:rPr>
              <a:t>ে</a:t>
            </a:r>
            <a:r>
              <a:rPr lang="en-US" b="1" dirty="0">
                <a:latin typeface="NikoshBAN" panose="02000000000000000000" pitchFamily="2" charset="0"/>
                <a:cs typeface="NikoshBAN" panose="02000000000000000000" pitchFamily="2" charset="0"/>
              </a:rPr>
              <a:t>শ </a:t>
            </a:r>
            <a:endParaRPr lang="en-US" b="1" dirty="0">
              <a:latin typeface="SutonnyMJ" pitchFamily="2" charset="0"/>
              <a:cs typeface="SutonnyMJ" pitchFamily="2" charset="0"/>
            </a:endParaRPr>
          </a:p>
          <a:p>
            <a:r>
              <a:rPr lang="en-US" b="1" dirty="0" err="1">
                <a:latin typeface="NikoshBAN" panose="02000000000000000000" pitchFamily="2" charset="0"/>
                <a:cs typeface="NikoshBAN" panose="02000000000000000000" pitchFamily="2" charset="0"/>
              </a:rPr>
              <a:t>সময়ঃ</a:t>
            </a:r>
            <a:r>
              <a:rPr lang="en-US" b="1" dirty="0">
                <a:latin typeface="NikoshBAN" panose="02000000000000000000" pitchFamily="2" charset="0"/>
                <a:cs typeface="NikoshBAN" panose="02000000000000000000" pitchFamily="2" charset="0"/>
              </a:rPr>
              <a:t> ৪৫ </a:t>
            </a:r>
            <a:r>
              <a:rPr lang="en-US" b="1" dirty="0" err="1">
                <a:latin typeface="NikoshBAN" panose="02000000000000000000" pitchFamily="2" charset="0"/>
                <a:cs typeface="NikoshBAN" panose="02000000000000000000" pitchFamily="2" charset="0"/>
              </a:rPr>
              <a:t>মিনিট</a:t>
            </a:r>
            <a:r>
              <a:rPr lang="en-US" b="1" dirty="0">
                <a:latin typeface="NikoshBAN" panose="02000000000000000000" pitchFamily="2" charset="0"/>
                <a:cs typeface="NikoshBAN" panose="02000000000000000000" pitchFamily="2" charset="0"/>
              </a:rPr>
              <a:t> </a:t>
            </a:r>
          </a:p>
        </p:txBody>
      </p:sp>
      <p:grpSp>
        <p:nvGrpSpPr>
          <p:cNvPr id="19" name="Group 18">
            <a:extLst>
              <a:ext uri="{FF2B5EF4-FFF2-40B4-BE49-F238E27FC236}">
                <a16:creationId xmlns:a16="http://schemas.microsoft.com/office/drawing/2014/main" id="{D03B48DA-F65A-4B44-806F-82A374037CE0}"/>
              </a:ext>
            </a:extLst>
          </p:cNvPr>
          <p:cNvGrpSpPr/>
          <p:nvPr/>
        </p:nvGrpSpPr>
        <p:grpSpPr>
          <a:xfrm>
            <a:off x="5775759" y="3422947"/>
            <a:ext cx="4461272" cy="315404"/>
            <a:chOff x="6219930" y="3422946"/>
            <a:chExt cx="4461272" cy="315404"/>
          </a:xfrm>
        </p:grpSpPr>
        <p:cxnSp>
          <p:nvCxnSpPr>
            <p:cNvPr id="20" name="Straight Connector 19">
              <a:extLst>
                <a:ext uri="{FF2B5EF4-FFF2-40B4-BE49-F238E27FC236}">
                  <a16:creationId xmlns:a16="http://schemas.microsoft.com/office/drawing/2014/main" id="{7206AF6E-7F00-457C-8F40-73A7A93BB1A5}"/>
                </a:ext>
              </a:extLst>
            </p:cNvPr>
            <p:cNvCxnSpPr>
              <a:cxnSpLocks/>
            </p:cNvCxnSpPr>
            <p:nvPr/>
          </p:nvCxnSpPr>
          <p:spPr>
            <a:xfrm rot="5400000">
              <a:off x="8448132" y="1194744"/>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BD52BC5-EA18-49BC-A5B1-EE662E73E488}"/>
                </a:ext>
              </a:extLst>
            </p:cNvPr>
            <p:cNvCxnSpPr>
              <a:cxnSpLocks/>
            </p:cNvCxnSpPr>
            <p:nvPr/>
          </p:nvCxnSpPr>
          <p:spPr>
            <a:xfrm rot="5400000">
              <a:off x="8448132" y="1298256"/>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FE5740-3A3B-46B2-B0C9-99A99285DDA6}"/>
                </a:ext>
              </a:extLst>
            </p:cNvPr>
            <p:cNvCxnSpPr>
              <a:cxnSpLocks/>
            </p:cNvCxnSpPr>
            <p:nvPr/>
          </p:nvCxnSpPr>
          <p:spPr>
            <a:xfrm rot="5400000">
              <a:off x="8448132" y="1401768"/>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DFF065C-FE30-403B-964B-A8F4359A77BF}"/>
                </a:ext>
              </a:extLst>
            </p:cNvPr>
            <p:cNvCxnSpPr>
              <a:cxnSpLocks/>
            </p:cNvCxnSpPr>
            <p:nvPr/>
          </p:nvCxnSpPr>
          <p:spPr>
            <a:xfrm rot="5400000">
              <a:off x="8448132" y="1505280"/>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BF0C39C3-0D1A-4393-A360-0E9E11E785D9}"/>
              </a:ext>
            </a:extLst>
          </p:cNvPr>
          <p:cNvGrpSpPr/>
          <p:nvPr/>
        </p:nvGrpSpPr>
        <p:grpSpPr>
          <a:xfrm>
            <a:off x="1371952" y="3422946"/>
            <a:ext cx="4461272" cy="315404"/>
            <a:chOff x="1371952" y="3474702"/>
            <a:chExt cx="4461272" cy="315404"/>
          </a:xfrm>
        </p:grpSpPr>
        <p:cxnSp>
          <p:nvCxnSpPr>
            <p:cNvPr id="25" name="Straight Connector 24">
              <a:extLst>
                <a:ext uri="{FF2B5EF4-FFF2-40B4-BE49-F238E27FC236}">
                  <a16:creationId xmlns:a16="http://schemas.microsoft.com/office/drawing/2014/main" id="{EE1340B1-D465-4FAD-AFD2-5B615B7AEA07}"/>
                </a:ext>
              </a:extLst>
            </p:cNvPr>
            <p:cNvCxnSpPr>
              <a:cxnSpLocks/>
            </p:cNvCxnSpPr>
            <p:nvPr/>
          </p:nvCxnSpPr>
          <p:spPr>
            <a:xfrm rot="5400000">
              <a:off x="3600154" y="1246500"/>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B94F01F-45E9-4E43-966F-8956A3C8E3A7}"/>
                </a:ext>
              </a:extLst>
            </p:cNvPr>
            <p:cNvCxnSpPr>
              <a:cxnSpLocks/>
            </p:cNvCxnSpPr>
            <p:nvPr/>
          </p:nvCxnSpPr>
          <p:spPr>
            <a:xfrm rot="5400000">
              <a:off x="3600154" y="1350012"/>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DC3A176-BDE2-4744-A7A0-A92E4C148A27}"/>
                </a:ext>
              </a:extLst>
            </p:cNvPr>
            <p:cNvCxnSpPr>
              <a:cxnSpLocks/>
            </p:cNvCxnSpPr>
            <p:nvPr/>
          </p:nvCxnSpPr>
          <p:spPr>
            <a:xfrm rot="5400000">
              <a:off x="3600154" y="1453524"/>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8893F0E-892E-4D3D-B142-CDCAE1B5FC54}"/>
                </a:ext>
              </a:extLst>
            </p:cNvPr>
            <p:cNvCxnSpPr>
              <a:cxnSpLocks/>
            </p:cNvCxnSpPr>
            <p:nvPr/>
          </p:nvCxnSpPr>
          <p:spPr>
            <a:xfrm rot="5400000">
              <a:off x="3600154" y="1557036"/>
              <a:ext cx="4868" cy="446127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6" name="Picture 35">
            <a:extLst>
              <a:ext uri="{FF2B5EF4-FFF2-40B4-BE49-F238E27FC236}">
                <a16:creationId xmlns:a16="http://schemas.microsoft.com/office/drawing/2014/main" id="{EAAC42B4-4A4C-4FDE-B4D4-8558A0634D96}"/>
              </a:ext>
            </a:extLst>
          </p:cNvPr>
          <p:cNvPicPr>
            <a:picLocks noChangeAspect="1"/>
          </p:cNvPicPr>
          <p:nvPr/>
        </p:nvPicPr>
        <p:blipFill rotWithShape="1">
          <a:blip r:embed="rId6"/>
          <a:srcRect r="2782"/>
          <a:stretch/>
        </p:blipFill>
        <p:spPr>
          <a:xfrm>
            <a:off x="7877049" y="719784"/>
            <a:ext cx="2340493" cy="2609605"/>
          </a:xfrm>
          <a:prstGeom prst="roundRect">
            <a:avLst>
              <a:gd name="adj" fmla="val 4709"/>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Box 3">
            <a:extLst>
              <a:ext uri="{FF2B5EF4-FFF2-40B4-BE49-F238E27FC236}">
                <a16:creationId xmlns:a16="http://schemas.microsoft.com/office/drawing/2014/main" id="{585B6594-2AA1-482E-BDF9-4D1BA72E6D87}"/>
              </a:ext>
            </a:extLst>
          </p:cNvPr>
          <p:cNvSpPr txBox="1"/>
          <p:nvPr/>
        </p:nvSpPr>
        <p:spPr>
          <a:xfrm>
            <a:off x="4769442" y="1084854"/>
            <a:ext cx="2172132" cy="923330"/>
          </a:xfrm>
          <a:prstGeom prst="rect">
            <a:avLst/>
          </a:prstGeom>
          <a:noFill/>
        </p:spPr>
        <p:txBody>
          <a:bodyPr wrap="square" rtlCol="0">
            <a:spAutoFit/>
          </a:bodyPr>
          <a:lstStyle/>
          <a:p>
            <a:r>
              <a:rPr lang="as-IN" sz="5400" b="1" u="sng" dirty="0">
                <a:solidFill>
                  <a:srgbClr val="FFFF00"/>
                </a:solidFill>
                <a:latin typeface="NikoshBAN" panose="02000000000000000000" pitchFamily="2" charset="0"/>
                <a:cs typeface="NikoshBAN" panose="02000000000000000000" pitchFamily="2" charset="0"/>
              </a:rPr>
              <a:t>প</a:t>
            </a:r>
            <a:r>
              <a:rPr lang="en-US" sz="5400" b="1" u="sng" dirty="0">
                <a:solidFill>
                  <a:srgbClr val="FFFF00"/>
                </a:solidFill>
                <a:latin typeface="NikoshBAN" panose="02000000000000000000" pitchFamily="2" charset="0"/>
                <a:cs typeface="NikoshBAN" panose="02000000000000000000" pitchFamily="2" charset="0"/>
              </a:rPr>
              <a:t>র</a:t>
            </a:r>
            <a:r>
              <a:rPr lang="as-IN" sz="5400" b="1" u="sng" dirty="0">
                <a:solidFill>
                  <a:srgbClr val="FFFF00"/>
                </a:solidFill>
                <a:latin typeface="NikoshBAN" panose="02000000000000000000" pitchFamily="2" charset="0"/>
                <a:cs typeface="NikoshBAN" panose="02000000000000000000" pitchFamily="2" charset="0"/>
              </a:rPr>
              <a:t>ি</a:t>
            </a:r>
            <a:r>
              <a:rPr lang="en-US" sz="5400" b="1" u="sng" dirty="0">
                <a:solidFill>
                  <a:srgbClr val="FFFF00"/>
                </a:solidFill>
                <a:latin typeface="NikoshBAN" panose="02000000000000000000" pitchFamily="2" charset="0"/>
                <a:cs typeface="NikoshBAN" panose="02000000000000000000" pitchFamily="2" charset="0"/>
              </a:rPr>
              <a:t>চ</a:t>
            </a:r>
            <a:r>
              <a:rPr lang="as-IN" sz="5400" b="1" u="sng" dirty="0">
                <a:solidFill>
                  <a:srgbClr val="FFFF00"/>
                </a:solidFill>
                <a:latin typeface="NikoshBAN" panose="02000000000000000000" pitchFamily="2" charset="0"/>
                <a:cs typeface="NikoshBAN" panose="02000000000000000000" pitchFamily="2" charset="0"/>
              </a:rPr>
              <a:t>ি</a:t>
            </a:r>
            <a:r>
              <a:rPr lang="en-US" sz="5400" b="1" u="sng" dirty="0">
                <a:solidFill>
                  <a:srgbClr val="FFFF00"/>
                </a:solidFill>
                <a:latin typeface="NikoshBAN" panose="02000000000000000000" pitchFamily="2" charset="0"/>
                <a:cs typeface="NikoshBAN" panose="02000000000000000000" pitchFamily="2" charset="0"/>
              </a:rPr>
              <a:t>ত</a:t>
            </a:r>
            <a:r>
              <a:rPr lang="as-IN" sz="5400" b="1" u="sng" dirty="0">
                <a:solidFill>
                  <a:srgbClr val="FFFF00"/>
                </a:solidFill>
                <a:latin typeface="NikoshBAN" panose="02000000000000000000" pitchFamily="2" charset="0"/>
                <a:cs typeface="NikoshBAN" panose="02000000000000000000" pitchFamily="2" charset="0"/>
              </a:rPr>
              <a:t>ি</a:t>
            </a:r>
            <a:r>
              <a:rPr lang="en-US" sz="5400" b="1" u="sng" dirty="0">
                <a:solidFill>
                  <a:srgbClr val="FFFF00"/>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12504430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ading book এর ছবির ফলাফল">
            <a:extLst>
              <a:ext uri="{FF2B5EF4-FFF2-40B4-BE49-F238E27FC236}">
                <a16:creationId xmlns:a16="http://schemas.microsoft.com/office/drawing/2014/main" id="{D79EEFFA-1FCA-4279-8E2B-A7724B6D000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8341" y="1334876"/>
            <a:ext cx="3657600" cy="2438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3899F1-5A97-4A63-9DC5-42D5B9E000F3}"/>
              </a:ext>
            </a:extLst>
          </p:cNvPr>
          <p:cNvSpPr txBox="1"/>
          <p:nvPr/>
        </p:nvSpPr>
        <p:spPr>
          <a:xfrm>
            <a:off x="4442453" y="561939"/>
            <a:ext cx="3913239" cy="707886"/>
          </a:xfrm>
          <a:prstGeom prst="rect">
            <a:avLst/>
          </a:prstGeom>
          <a:noFill/>
        </p:spPr>
        <p:txBody>
          <a:bodyPr wrap="square" rtlCol="0">
            <a:spAutoFit/>
          </a:bodyPr>
          <a:lstStyle/>
          <a:p>
            <a:r>
              <a:rPr lang="en-US" sz="4000" b="1" dirty="0">
                <a:latin typeface="NikoshBAN" panose="02000000000000000000" pitchFamily="2" charset="0"/>
                <a:cs typeface="NikoshBAN" panose="02000000000000000000" pitchFamily="2" charset="0"/>
              </a:rPr>
              <a:t>আ</a:t>
            </a:r>
            <a:r>
              <a:rPr lang="as-IN" sz="4000" b="1" dirty="0">
                <a:latin typeface="NikoshBAN" panose="02000000000000000000" pitchFamily="2" charset="0"/>
                <a:cs typeface="NikoshBAN" panose="02000000000000000000" pitchFamily="2" charset="0"/>
              </a:rPr>
              <a:t>ম</a:t>
            </a:r>
            <a:r>
              <a:rPr lang="en-US" sz="4000" b="1" dirty="0" err="1">
                <a:latin typeface="NikoshBAN" panose="02000000000000000000" pitchFamily="2" charset="0"/>
                <a:cs typeface="NikoshBAN" panose="02000000000000000000" pitchFamily="2" charset="0"/>
              </a:rPr>
              <a:t>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কিভাবে</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শি</a:t>
            </a:r>
            <a:r>
              <a:rPr lang="as-IN" sz="4000" b="1" dirty="0">
                <a:latin typeface="NikoshBAN" panose="02000000000000000000" pitchFamily="2" charset="0"/>
                <a:cs typeface="NikoshBAN" panose="02000000000000000000" pitchFamily="2" charset="0"/>
              </a:rPr>
              <a:t>খ</a:t>
            </a:r>
            <a:r>
              <a:rPr lang="en-US" sz="4000" b="1" dirty="0">
                <a:latin typeface="NikoshBAN" panose="02000000000000000000" pitchFamily="2" charset="0"/>
                <a:cs typeface="NikoshBAN" panose="02000000000000000000" pitchFamily="2" charset="0"/>
              </a:rPr>
              <a:t>ি ?</a:t>
            </a:r>
          </a:p>
        </p:txBody>
      </p:sp>
      <p:pic>
        <p:nvPicPr>
          <p:cNvPr id="2052" name="Picture 4" descr="teaching এর ছবির ফলাফল">
            <a:extLst>
              <a:ext uri="{FF2B5EF4-FFF2-40B4-BE49-F238E27FC236}">
                <a16:creationId xmlns:a16="http://schemas.microsoft.com/office/drawing/2014/main" id="{D6EC1186-33A0-46DB-9E17-0BE5693A10F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30912" y="1977711"/>
            <a:ext cx="3657600" cy="2438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054" name="Picture 6" descr="সম্পর্কিত ছবি">
            <a:extLst>
              <a:ext uri="{FF2B5EF4-FFF2-40B4-BE49-F238E27FC236}">
                <a16:creationId xmlns:a16="http://schemas.microsoft.com/office/drawing/2014/main" id="{1304DC1A-9451-457E-83B5-7FB4C490EA9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113483" y="3273111"/>
            <a:ext cx="3657600" cy="2286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C6C016C-944C-4EC1-A048-175497466260}"/>
              </a:ext>
            </a:extLst>
          </p:cNvPr>
          <p:cNvSpPr txBox="1"/>
          <p:nvPr/>
        </p:nvSpPr>
        <p:spPr>
          <a:xfrm>
            <a:off x="1476007" y="3773276"/>
            <a:ext cx="1605468" cy="707886"/>
          </a:xfrm>
          <a:prstGeom prst="rect">
            <a:avLst/>
          </a:prstGeom>
          <a:noFill/>
        </p:spPr>
        <p:txBody>
          <a:bodyPr wrap="square" rtlCol="0">
            <a:spAutoFit/>
          </a:bodyPr>
          <a:lstStyle/>
          <a:p>
            <a:r>
              <a:rPr lang="en-US" sz="4000" b="1" dirty="0" err="1">
                <a:latin typeface="NikoshBAN" panose="02000000000000000000" pitchFamily="2" charset="0"/>
                <a:cs typeface="NikoshBAN" panose="02000000000000000000" pitchFamily="2" charset="0"/>
              </a:rPr>
              <a:t>বই</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পড়ে</a:t>
            </a:r>
            <a:endParaRPr lang="en-US" sz="4000" b="1"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AA12E1A8-47F9-4E30-A8BD-713B043D1562}"/>
              </a:ext>
            </a:extLst>
          </p:cNvPr>
          <p:cNvSpPr txBox="1"/>
          <p:nvPr/>
        </p:nvSpPr>
        <p:spPr>
          <a:xfrm>
            <a:off x="5529382" y="4416111"/>
            <a:ext cx="1060659" cy="707886"/>
          </a:xfrm>
          <a:prstGeom prst="rect">
            <a:avLst/>
          </a:prstGeom>
          <a:noFill/>
        </p:spPr>
        <p:txBody>
          <a:bodyPr wrap="square" rtlCol="0">
            <a:spAutoFit/>
          </a:bodyPr>
          <a:lstStyle/>
          <a:p>
            <a:r>
              <a:rPr lang="as-IN" sz="4000" b="1" dirty="0">
                <a:latin typeface="NikoshBAN" panose="02000000000000000000" pitchFamily="2" charset="0"/>
                <a:cs typeface="NikoshBAN" panose="02000000000000000000" pitchFamily="2" charset="0"/>
              </a:rPr>
              <a:t>ক</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ল</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স</a:t>
            </a:r>
            <a:r>
              <a:rPr lang="en-US" sz="4000" b="1" dirty="0">
                <a:latin typeface="NikoshBAN" panose="02000000000000000000" pitchFamily="2" charset="0"/>
                <a:cs typeface="NikoshBAN" panose="02000000000000000000" pitchFamily="2" charset="0"/>
              </a:rPr>
              <a:t>ে</a:t>
            </a:r>
          </a:p>
        </p:txBody>
      </p:sp>
      <p:sp>
        <p:nvSpPr>
          <p:cNvPr id="10" name="TextBox 9">
            <a:extLst>
              <a:ext uri="{FF2B5EF4-FFF2-40B4-BE49-F238E27FC236}">
                <a16:creationId xmlns:a16="http://schemas.microsoft.com/office/drawing/2014/main" id="{649FC930-2D0C-4826-B3D4-71DF690383AB}"/>
              </a:ext>
            </a:extLst>
          </p:cNvPr>
          <p:cNvSpPr txBox="1"/>
          <p:nvPr/>
        </p:nvSpPr>
        <p:spPr>
          <a:xfrm>
            <a:off x="9012811" y="5630464"/>
            <a:ext cx="1858944" cy="707886"/>
          </a:xfrm>
          <a:prstGeom prst="rect">
            <a:avLst/>
          </a:prstGeom>
          <a:noFill/>
        </p:spPr>
        <p:txBody>
          <a:bodyPr wrap="square" rtlCol="0">
            <a:spAutoFit/>
          </a:bodyPr>
          <a:lstStyle/>
          <a:p>
            <a:r>
              <a:rPr lang="en-US" sz="4000" b="1" dirty="0">
                <a:latin typeface="NikoshBAN" panose="02000000000000000000" pitchFamily="2" charset="0"/>
                <a:cs typeface="NikoshBAN" panose="02000000000000000000" pitchFamily="2" charset="0"/>
              </a:rPr>
              <a:t>ব</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য</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ব</a:t>
            </a:r>
            <a:r>
              <a:rPr lang="as-IN" sz="4000" b="1" dirty="0">
                <a:latin typeface="NikoshBAN" panose="02000000000000000000" pitchFamily="2" charset="0"/>
                <a:cs typeface="NikoshBAN" panose="02000000000000000000" pitchFamily="2" charset="0"/>
              </a:rPr>
              <a:t>হ</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ক</a:t>
            </a:r>
            <a:endParaRPr lang="en-US" sz="4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928729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wipe(down)">
                                      <p:cBhvr>
                                        <p:cTn id="32" dur="580">
                                          <p:stCondLst>
                                            <p:cond delay="0"/>
                                          </p:stCondLst>
                                        </p:cTn>
                                        <p:tgtEl>
                                          <p:spTgt spid="2052"/>
                                        </p:tgtEl>
                                      </p:cBhvr>
                                    </p:animEffect>
                                    <p:anim calcmode="lin" valueType="num">
                                      <p:cBhvr>
                                        <p:cTn id="33"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38" dur="26">
                                          <p:stCondLst>
                                            <p:cond delay="650"/>
                                          </p:stCondLst>
                                        </p:cTn>
                                        <p:tgtEl>
                                          <p:spTgt spid="2052"/>
                                        </p:tgtEl>
                                      </p:cBhvr>
                                      <p:to x="100000" y="60000"/>
                                    </p:animScale>
                                    <p:animScale>
                                      <p:cBhvr>
                                        <p:cTn id="39" dur="166" decel="50000">
                                          <p:stCondLst>
                                            <p:cond delay="676"/>
                                          </p:stCondLst>
                                        </p:cTn>
                                        <p:tgtEl>
                                          <p:spTgt spid="2052"/>
                                        </p:tgtEl>
                                      </p:cBhvr>
                                      <p:to x="100000" y="100000"/>
                                    </p:animScale>
                                    <p:animScale>
                                      <p:cBhvr>
                                        <p:cTn id="40" dur="26">
                                          <p:stCondLst>
                                            <p:cond delay="1312"/>
                                          </p:stCondLst>
                                        </p:cTn>
                                        <p:tgtEl>
                                          <p:spTgt spid="2052"/>
                                        </p:tgtEl>
                                      </p:cBhvr>
                                      <p:to x="100000" y="80000"/>
                                    </p:animScale>
                                    <p:animScale>
                                      <p:cBhvr>
                                        <p:cTn id="41" dur="166" decel="50000">
                                          <p:stCondLst>
                                            <p:cond delay="1338"/>
                                          </p:stCondLst>
                                        </p:cTn>
                                        <p:tgtEl>
                                          <p:spTgt spid="2052"/>
                                        </p:tgtEl>
                                      </p:cBhvr>
                                      <p:to x="100000" y="100000"/>
                                    </p:animScale>
                                    <p:animScale>
                                      <p:cBhvr>
                                        <p:cTn id="42" dur="26">
                                          <p:stCondLst>
                                            <p:cond delay="1642"/>
                                          </p:stCondLst>
                                        </p:cTn>
                                        <p:tgtEl>
                                          <p:spTgt spid="2052"/>
                                        </p:tgtEl>
                                      </p:cBhvr>
                                      <p:to x="100000" y="90000"/>
                                    </p:animScale>
                                    <p:animScale>
                                      <p:cBhvr>
                                        <p:cTn id="43" dur="166" decel="50000">
                                          <p:stCondLst>
                                            <p:cond delay="1668"/>
                                          </p:stCondLst>
                                        </p:cTn>
                                        <p:tgtEl>
                                          <p:spTgt spid="2052"/>
                                        </p:tgtEl>
                                      </p:cBhvr>
                                      <p:to x="100000" y="100000"/>
                                    </p:animScale>
                                    <p:animScale>
                                      <p:cBhvr>
                                        <p:cTn id="44" dur="26">
                                          <p:stCondLst>
                                            <p:cond delay="1808"/>
                                          </p:stCondLst>
                                        </p:cTn>
                                        <p:tgtEl>
                                          <p:spTgt spid="2052"/>
                                        </p:tgtEl>
                                      </p:cBhvr>
                                      <p:to x="100000" y="95000"/>
                                    </p:animScale>
                                    <p:animScale>
                                      <p:cBhvr>
                                        <p:cTn id="45" dur="166" decel="50000">
                                          <p:stCondLst>
                                            <p:cond delay="1834"/>
                                          </p:stCondLst>
                                        </p:cTn>
                                        <p:tgtEl>
                                          <p:spTgt spid="2052"/>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2054"/>
                                        </p:tgtEl>
                                        <p:attrNameLst>
                                          <p:attrName>style.visibility</p:attrName>
                                        </p:attrNameLst>
                                      </p:cBhvr>
                                      <p:to>
                                        <p:strVal val="visible"/>
                                      </p:to>
                                    </p:set>
                                    <p:animEffect transition="in" filter="wipe(down)">
                                      <p:cBhvr>
                                        <p:cTn id="57" dur="580">
                                          <p:stCondLst>
                                            <p:cond delay="0"/>
                                          </p:stCondLst>
                                        </p:cTn>
                                        <p:tgtEl>
                                          <p:spTgt spid="2054"/>
                                        </p:tgtEl>
                                      </p:cBhvr>
                                    </p:animEffect>
                                    <p:anim calcmode="lin" valueType="num">
                                      <p:cBhvr>
                                        <p:cTn id="58"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63" dur="26">
                                          <p:stCondLst>
                                            <p:cond delay="650"/>
                                          </p:stCondLst>
                                        </p:cTn>
                                        <p:tgtEl>
                                          <p:spTgt spid="2054"/>
                                        </p:tgtEl>
                                      </p:cBhvr>
                                      <p:to x="100000" y="60000"/>
                                    </p:animScale>
                                    <p:animScale>
                                      <p:cBhvr>
                                        <p:cTn id="64" dur="166" decel="50000">
                                          <p:stCondLst>
                                            <p:cond delay="676"/>
                                          </p:stCondLst>
                                        </p:cTn>
                                        <p:tgtEl>
                                          <p:spTgt spid="2054"/>
                                        </p:tgtEl>
                                      </p:cBhvr>
                                      <p:to x="100000" y="100000"/>
                                    </p:animScale>
                                    <p:animScale>
                                      <p:cBhvr>
                                        <p:cTn id="65" dur="26">
                                          <p:stCondLst>
                                            <p:cond delay="1312"/>
                                          </p:stCondLst>
                                        </p:cTn>
                                        <p:tgtEl>
                                          <p:spTgt spid="2054"/>
                                        </p:tgtEl>
                                      </p:cBhvr>
                                      <p:to x="100000" y="80000"/>
                                    </p:animScale>
                                    <p:animScale>
                                      <p:cBhvr>
                                        <p:cTn id="66" dur="166" decel="50000">
                                          <p:stCondLst>
                                            <p:cond delay="1338"/>
                                          </p:stCondLst>
                                        </p:cTn>
                                        <p:tgtEl>
                                          <p:spTgt spid="2054"/>
                                        </p:tgtEl>
                                      </p:cBhvr>
                                      <p:to x="100000" y="100000"/>
                                    </p:animScale>
                                    <p:animScale>
                                      <p:cBhvr>
                                        <p:cTn id="67" dur="26">
                                          <p:stCondLst>
                                            <p:cond delay="1642"/>
                                          </p:stCondLst>
                                        </p:cTn>
                                        <p:tgtEl>
                                          <p:spTgt spid="2054"/>
                                        </p:tgtEl>
                                      </p:cBhvr>
                                      <p:to x="100000" y="90000"/>
                                    </p:animScale>
                                    <p:animScale>
                                      <p:cBhvr>
                                        <p:cTn id="68" dur="166" decel="50000">
                                          <p:stCondLst>
                                            <p:cond delay="1668"/>
                                          </p:stCondLst>
                                        </p:cTn>
                                        <p:tgtEl>
                                          <p:spTgt spid="2054"/>
                                        </p:tgtEl>
                                      </p:cBhvr>
                                      <p:to x="100000" y="100000"/>
                                    </p:animScale>
                                    <p:animScale>
                                      <p:cBhvr>
                                        <p:cTn id="69" dur="26">
                                          <p:stCondLst>
                                            <p:cond delay="1808"/>
                                          </p:stCondLst>
                                        </p:cTn>
                                        <p:tgtEl>
                                          <p:spTgt spid="2054"/>
                                        </p:tgtEl>
                                      </p:cBhvr>
                                      <p:to x="100000" y="95000"/>
                                    </p:animScale>
                                    <p:animScale>
                                      <p:cBhvr>
                                        <p:cTn id="70" dur="166" decel="50000">
                                          <p:stCondLst>
                                            <p:cond delay="1834"/>
                                          </p:stCondLst>
                                        </p:cTn>
                                        <p:tgtEl>
                                          <p:spTgt spid="2054"/>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1000"/>
                                        <p:tgtEl>
                                          <p:spTgt spid="10"/>
                                        </p:tgtEl>
                                      </p:cBhvr>
                                    </p:animEffect>
                                    <p:anim calcmode="lin" valueType="num">
                                      <p:cBhvr>
                                        <p:cTn id="76" dur="1000" fill="hold"/>
                                        <p:tgtEl>
                                          <p:spTgt spid="10"/>
                                        </p:tgtEl>
                                        <p:attrNameLst>
                                          <p:attrName>ppt_x</p:attrName>
                                        </p:attrNameLst>
                                      </p:cBhvr>
                                      <p:tavLst>
                                        <p:tav tm="0">
                                          <p:val>
                                            <p:strVal val="#ppt_x"/>
                                          </p:val>
                                        </p:tav>
                                        <p:tav tm="100000">
                                          <p:val>
                                            <p:strVal val="#ppt_x"/>
                                          </p:val>
                                        </p:tav>
                                      </p:tavLst>
                                    </p:anim>
                                    <p:anim calcmode="lin" valueType="num">
                                      <p:cBhvr>
                                        <p:cTn id="7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সম্পর্কিত ছবি">
            <a:extLst>
              <a:ext uri="{FF2B5EF4-FFF2-40B4-BE49-F238E27FC236}">
                <a16:creationId xmlns:a16="http://schemas.microsoft.com/office/drawing/2014/main" id="{CA5C383C-4C1B-4ECF-BF9D-8E2BC96B6DEA}"/>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018700" y="803988"/>
            <a:ext cx="4154599" cy="27688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3" name="TextBox 2">
            <a:extLst>
              <a:ext uri="{FF2B5EF4-FFF2-40B4-BE49-F238E27FC236}">
                <a16:creationId xmlns:a16="http://schemas.microsoft.com/office/drawing/2014/main" id="{D45A0BF5-4E02-45C9-B964-197D8E3CC289}"/>
              </a:ext>
            </a:extLst>
          </p:cNvPr>
          <p:cNvSpPr txBox="1"/>
          <p:nvPr/>
        </p:nvSpPr>
        <p:spPr>
          <a:xfrm>
            <a:off x="3474305" y="4214740"/>
            <a:ext cx="5480783" cy="707886"/>
          </a:xfrm>
          <a:prstGeom prst="rect">
            <a:avLst/>
          </a:prstGeom>
          <a:noFill/>
        </p:spPr>
        <p:txBody>
          <a:bodyPr wrap="square" rtlCol="0">
            <a:spAutoFit/>
          </a:bodyPr>
          <a:lstStyle/>
          <a:p>
            <a:r>
              <a:rPr lang="en-US" sz="4000" b="1" dirty="0" err="1">
                <a:latin typeface="NikoshBAN" panose="02000000000000000000" pitchFamily="2" charset="0"/>
                <a:cs typeface="NikoshBAN" panose="02000000000000000000" pitchFamily="2" charset="0"/>
              </a:rPr>
              <a:t>ছবিতে</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বাচ্চারা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কিভাবে</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শ</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ক</a:t>
            </a:r>
            <a:r>
              <a:rPr lang="en-US" sz="4000" b="1" dirty="0" err="1">
                <a:latin typeface="NikoshBAN" panose="02000000000000000000" pitchFamily="2" charset="0"/>
                <a:cs typeface="NikoshBAN" panose="02000000000000000000" pitchFamily="2" charset="0"/>
              </a:rPr>
              <a:t>্ষছে</a:t>
            </a:r>
            <a:r>
              <a:rPr lang="en-US" sz="4000" b="1" dirty="0">
                <a:latin typeface="NikoshBAN" panose="02000000000000000000" pitchFamily="2" charset="0"/>
                <a:cs typeface="NikoshBAN" panose="02000000000000000000" pitchFamily="2" charset="0"/>
              </a:rPr>
              <a:t> ? </a:t>
            </a:r>
          </a:p>
        </p:txBody>
      </p:sp>
      <p:sp>
        <p:nvSpPr>
          <p:cNvPr id="4" name="TextBox 3">
            <a:extLst>
              <a:ext uri="{FF2B5EF4-FFF2-40B4-BE49-F238E27FC236}">
                <a16:creationId xmlns:a16="http://schemas.microsoft.com/office/drawing/2014/main" id="{F575D24F-28DE-49B8-BFF2-05215AEF5E80}"/>
              </a:ext>
            </a:extLst>
          </p:cNvPr>
          <p:cNvSpPr txBox="1"/>
          <p:nvPr/>
        </p:nvSpPr>
        <p:spPr>
          <a:xfrm>
            <a:off x="4742106" y="5424226"/>
            <a:ext cx="2730258" cy="707886"/>
          </a:xfrm>
          <a:prstGeom prst="rect">
            <a:avLst/>
          </a:prstGeom>
          <a:noFill/>
        </p:spPr>
        <p:txBody>
          <a:bodyPr wrap="square" rtlCol="0">
            <a:spAutoFit/>
          </a:bodyPr>
          <a:lstStyle/>
          <a:p>
            <a:r>
              <a:rPr lang="en-US" sz="4000" b="1" dirty="0" err="1">
                <a:latin typeface="NikoshBAN" panose="02000000000000000000" pitchFamily="2" charset="0"/>
                <a:cs typeface="NikoshBAN" panose="02000000000000000000" pitchFamily="2" charset="0"/>
              </a:rPr>
              <a:t>ইন্টারনেট</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থেকে</a:t>
            </a:r>
            <a:endParaRPr lang="en-US" sz="4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698131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B9ACE0-B4FF-432D-9382-4F9FB79FF139}"/>
              </a:ext>
            </a:extLst>
          </p:cNvPr>
          <p:cNvSpPr txBox="1"/>
          <p:nvPr/>
        </p:nvSpPr>
        <p:spPr>
          <a:xfrm>
            <a:off x="4088581" y="435371"/>
            <a:ext cx="4798611" cy="707886"/>
          </a:xfrm>
          <a:prstGeom prst="rect">
            <a:avLst/>
          </a:prstGeom>
          <a:noFill/>
        </p:spPr>
        <p:txBody>
          <a:bodyPr wrap="square" rtlCol="0">
            <a:spAutoFit/>
          </a:bodyPr>
          <a:lstStyle/>
          <a:p>
            <a:r>
              <a:rPr lang="en-US" sz="4000" b="1" dirty="0" err="1">
                <a:latin typeface="NikoshBAN" panose="02000000000000000000" pitchFamily="2" charset="0"/>
                <a:cs typeface="NikoshBAN" panose="02000000000000000000" pitchFamily="2" charset="0"/>
              </a:rPr>
              <a:t>আমাদের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আজকের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আলোচনা</a:t>
            </a:r>
            <a:r>
              <a:rPr lang="en-US" sz="4000" b="1" dirty="0">
                <a:latin typeface="NikoshBAN" panose="02000000000000000000" pitchFamily="2" charset="0"/>
                <a:cs typeface="NikoshBAN" panose="02000000000000000000" pitchFamily="2" charset="0"/>
              </a:rPr>
              <a:t> </a:t>
            </a:r>
          </a:p>
        </p:txBody>
      </p:sp>
      <p:pic>
        <p:nvPicPr>
          <p:cNvPr id="4098" name="Picture 2" descr="সম্পর্কিত ছবি">
            <a:extLst>
              <a:ext uri="{FF2B5EF4-FFF2-40B4-BE49-F238E27FC236}">
                <a16:creationId xmlns:a16="http://schemas.microsoft.com/office/drawing/2014/main" id="{D3829CC8-F154-44E5-ABDB-C709C56F0D1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06800" y="1639676"/>
            <a:ext cx="5464629" cy="36476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DDDF62B-3183-42C9-A775-7D53D4434D81}"/>
              </a:ext>
            </a:extLst>
          </p:cNvPr>
          <p:cNvSpPr txBox="1"/>
          <p:nvPr/>
        </p:nvSpPr>
        <p:spPr>
          <a:xfrm>
            <a:off x="5495061" y="5531391"/>
            <a:ext cx="1985649" cy="707886"/>
          </a:xfrm>
          <a:prstGeom prst="rect">
            <a:avLst/>
          </a:prstGeom>
          <a:noFill/>
        </p:spPr>
        <p:txBody>
          <a:bodyPr wrap="square" rtlCol="0">
            <a:spAutoFit/>
          </a:bodyPr>
          <a:lstStyle/>
          <a:p>
            <a:r>
              <a:rPr lang="as-IN" sz="4000" b="1" dirty="0">
                <a:latin typeface="NikoshBAN" panose="02000000000000000000" pitchFamily="2" charset="0"/>
                <a:cs typeface="NikoshBAN" panose="02000000000000000000" pitchFamily="2" charset="0"/>
              </a:rPr>
              <a:t>ই</a:t>
            </a:r>
            <a:r>
              <a:rPr lang="en-US" sz="4000" b="1" dirty="0">
                <a:latin typeface="NikoshBAN" panose="02000000000000000000" pitchFamily="2" charset="0"/>
                <a:cs typeface="NikoshBAN" panose="02000000000000000000" pitchFamily="2" charset="0"/>
              </a:rPr>
              <a:t> - </a:t>
            </a:r>
            <a:r>
              <a:rPr lang="as-IN" sz="4000" b="1" dirty="0">
                <a:latin typeface="NikoshBAN" panose="02000000000000000000" pitchFamily="2" charset="0"/>
                <a:cs typeface="NikoshBAN" panose="02000000000000000000" pitchFamily="2" charset="0"/>
              </a:rPr>
              <a:t>ল</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err="1">
                <a:latin typeface="NikoshBAN" panose="02000000000000000000" pitchFamily="2" charset="0"/>
                <a:cs typeface="NikoshBAN" panose="02000000000000000000" pitchFamily="2" charset="0"/>
              </a:rPr>
              <a:t>্নিং</a:t>
            </a:r>
            <a:r>
              <a:rPr lang="en-US" sz="40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6726056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2D13ED-49CF-4BEE-BF13-0250A61C5A84}"/>
              </a:ext>
            </a:extLst>
          </p:cNvPr>
          <p:cNvSpPr txBox="1"/>
          <p:nvPr/>
        </p:nvSpPr>
        <p:spPr>
          <a:xfrm>
            <a:off x="4827639" y="884903"/>
            <a:ext cx="2536722" cy="707886"/>
          </a:xfrm>
          <a:prstGeom prst="rect">
            <a:avLst/>
          </a:prstGeom>
          <a:noFill/>
        </p:spPr>
        <p:txBody>
          <a:bodyPr wrap="square" rtlCol="0">
            <a:spAutoFit/>
          </a:bodyPr>
          <a:lstStyle/>
          <a:p>
            <a:r>
              <a:rPr lang="en-US" sz="4000" b="1" dirty="0" err="1">
                <a:latin typeface="NikoshBAN" panose="02000000000000000000" pitchFamily="2" charset="0"/>
                <a:cs typeface="NikoshBAN" panose="02000000000000000000" pitchFamily="2" charset="0"/>
              </a:rPr>
              <a:t>শিক্ষন</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ফল</a:t>
            </a:r>
            <a:r>
              <a:rPr lang="en-US" sz="4000" b="1" dirty="0">
                <a:latin typeface="NikoshBAN" panose="02000000000000000000" pitchFamily="2" charset="0"/>
                <a:cs typeface="NikoshBAN" panose="02000000000000000000" pitchFamily="2" charset="0"/>
              </a:rPr>
              <a:t> </a:t>
            </a:r>
          </a:p>
        </p:txBody>
      </p:sp>
      <p:sp>
        <p:nvSpPr>
          <p:cNvPr id="3" name="TextBox 2">
            <a:extLst>
              <a:ext uri="{FF2B5EF4-FFF2-40B4-BE49-F238E27FC236}">
                <a16:creationId xmlns:a16="http://schemas.microsoft.com/office/drawing/2014/main" id="{65CBAB58-0A83-4B69-906B-CF84CAC42C51}"/>
              </a:ext>
            </a:extLst>
          </p:cNvPr>
          <p:cNvSpPr txBox="1"/>
          <p:nvPr/>
        </p:nvSpPr>
        <p:spPr>
          <a:xfrm>
            <a:off x="1607574" y="1939411"/>
            <a:ext cx="8976851" cy="707886"/>
          </a:xfrm>
          <a:prstGeom prst="rect">
            <a:avLst/>
          </a:prstGeom>
          <a:noFill/>
        </p:spPr>
        <p:txBody>
          <a:bodyPr wrap="square" rtlCol="0">
            <a:spAutoFit/>
          </a:bodyPr>
          <a:lstStyle/>
          <a:p>
            <a:r>
              <a:rPr lang="as-IN" sz="4000" b="1" dirty="0">
                <a:latin typeface="NikoshBAN" panose="02000000000000000000" pitchFamily="2" charset="0"/>
                <a:cs typeface="NikoshBAN" panose="02000000000000000000" pitchFamily="2" charset="0"/>
              </a:rPr>
              <a:t>এ</a:t>
            </a:r>
            <a:r>
              <a:rPr lang="en-US" sz="4000" b="1" dirty="0">
                <a:latin typeface="NikoshBAN" panose="02000000000000000000" pitchFamily="2" charset="0"/>
                <a:cs typeface="NikoshBAN" panose="02000000000000000000" pitchFamily="2" charset="0"/>
              </a:rPr>
              <a:t>ই </a:t>
            </a:r>
            <a:r>
              <a:rPr lang="as-IN" sz="4000" b="1" dirty="0">
                <a:latin typeface="NikoshBAN" panose="02000000000000000000" pitchFamily="2" charset="0"/>
                <a:cs typeface="NikoshBAN" panose="02000000000000000000" pitchFamily="2" charset="0"/>
              </a:rPr>
              <a:t>প</a:t>
            </a:r>
            <a:r>
              <a:rPr lang="en-US" sz="4000" b="1" dirty="0" err="1">
                <a:latin typeface="NikoshBAN" panose="02000000000000000000" pitchFamily="2" charset="0"/>
                <a:cs typeface="NikoshBAN" panose="02000000000000000000" pitchFamily="2" charset="0"/>
              </a:rPr>
              <a:t>াঠ</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শে</a:t>
            </a:r>
            <a:r>
              <a:rPr lang="as-IN" sz="4000" b="1" dirty="0">
                <a:latin typeface="NikoshBAN" panose="02000000000000000000" pitchFamily="2" charset="0"/>
                <a:cs typeface="NikoshBAN" panose="02000000000000000000" pitchFamily="2" charset="0"/>
              </a:rPr>
              <a:t>ষ</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শিক্ষার</a:t>
            </a:r>
            <a:r>
              <a:rPr lang="as-IN" sz="4000" b="1" dirty="0">
                <a:latin typeface="NikoshBAN" panose="02000000000000000000" pitchFamily="2" charset="0"/>
                <a:cs typeface="NikoshBAN" panose="02000000000000000000" pitchFamily="2" charset="0"/>
              </a:rPr>
              <a:t>্</a:t>
            </a:r>
            <a:r>
              <a:rPr lang="en-US" sz="4000" b="1" dirty="0" err="1">
                <a:latin typeface="NikoshBAN" panose="02000000000000000000" pitchFamily="2" charset="0"/>
                <a:cs typeface="NikoshBAN" panose="02000000000000000000" pitchFamily="2" charset="0"/>
              </a:rPr>
              <a:t>থীরা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যা</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অর্জন</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করবে</a:t>
            </a:r>
            <a:r>
              <a:rPr lang="en-US" sz="4000" b="1" dirty="0">
                <a:latin typeface="NikoshBAN" panose="02000000000000000000" pitchFamily="2" charset="0"/>
                <a:cs typeface="NikoshBAN" panose="02000000000000000000" pitchFamily="2" charset="0"/>
              </a:rPr>
              <a:t>……..</a:t>
            </a:r>
          </a:p>
        </p:txBody>
      </p:sp>
      <p:sp>
        <p:nvSpPr>
          <p:cNvPr id="4" name="TextBox 3">
            <a:extLst>
              <a:ext uri="{FF2B5EF4-FFF2-40B4-BE49-F238E27FC236}">
                <a16:creationId xmlns:a16="http://schemas.microsoft.com/office/drawing/2014/main" id="{E5AA3813-40C8-449D-A9F0-59A7F57FCD67}"/>
              </a:ext>
            </a:extLst>
          </p:cNvPr>
          <p:cNvSpPr txBox="1"/>
          <p:nvPr/>
        </p:nvSpPr>
        <p:spPr>
          <a:xfrm>
            <a:off x="2173632" y="2993919"/>
            <a:ext cx="8976851" cy="2554545"/>
          </a:xfrm>
          <a:prstGeom prst="rect">
            <a:avLst/>
          </a:prstGeom>
          <a:noFill/>
        </p:spPr>
        <p:txBody>
          <a:bodyPr wrap="square" rtlCol="0">
            <a:spAutoFit/>
          </a:bodyPr>
          <a:lstStyle/>
          <a:p>
            <a:pPr marL="571500" indent="-571500">
              <a:buFont typeface="Courier New" panose="02070309020205020404" pitchFamily="49" charset="0"/>
              <a:buChar char="o"/>
            </a:pPr>
            <a:r>
              <a:rPr lang="en-US" sz="4000" b="1" dirty="0">
                <a:latin typeface="NikoshBAN" panose="02000000000000000000" pitchFamily="2" charset="0"/>
                <a:cs typeface="NikoshBAN" panose="02000000000000000000" pitchFamily="2" charset="0"/>
              </a:rPr>
              <a:t>ই - </a:t>
            </a:r>
            <a:r>
              <a:rPr lang="as-IN" sz="4000" b="1" dirty="0">
                <a:latin typeface="NikoshBAN" panose="02000000000000000000" pitchFamily="2" charset="0"/>
                <a:cs typeface="NikoshBAN" panose="02000000000000000000" pitchFamily="2" charset="0"/>
              </a:rPr>
              <a:t>ল</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err="1">
                <a:latin typeface="NikoshBAN" panose="02000000000000000000" pitchFamily="2" charset="0"/>
                <a:cs typeface="NikoshBAN" panose="02000000000000000000" pitchFamily="2" charset="0"/>
              </a:rPr>
              <a:t>্নিং</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এ</a:t>
            </a:r>
            <a:r>
              <a:rPr lang="en-US" sz="4000" b="1" dirty="0">
                <a:latin typeface="NikoshBAN" panose="02000000000000000000" pitchFamily="2" charset="0"/>
                <a:cs typeface="NikoshBAN" panose="02000000000000000000" pitchFamily="2" charset="0"/>
              </a:rPr>
              <a:t>র </a:t>
            </a:r>
            <a:r>
              <a:rPr lang="as-IN" sz="4000" b="1" dirty="0">
                <a:latin typeface="NikoshBAN" panose="02000000000000000000" pitchFamily="2" charset="0"/>
                <a:cs typeface="NikoshBAN" panose="02000000000000000000" pitchFamily="2" charset="0"/>
              </a:rPr>
              <a:t>স</a:t>
            </a:r>
            <a:r>
              <a:rPr lang="en-US" sz="4000" b="1" dirty="0" err="1">
                <a:latin typeface="NikoshBAN" panose="02000000000000000000" pitchFamily="2" charset="0"/>
                <a:cs typeface="NikoshBAN" panose="02000000000000000000" pitchFamily="2" charset="0"/>
              </a:rPr>
              <a:t>ংজ্ঞা</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দিতে</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পারবে</a:t>
            </a:r>
            <a:r>
              <a:rPr lang="en-US" sz="4000" b="1" dirty="0">
                <a:latin typeface="NikoshBAN" panose="02000000000000000000" pitchFamily="2" charset="0"/>
                <a:cs typeface="NikoshBAN" panose="02000000000000000000" pitchFamily="2" charset="0"/>
              </a:rPr>
              <a:t>।</a:t>
            </a:r>
          </a:p>
          <a:p>
            <a:pPr marL="571500" indent="-571500">
              <a:buFont typeface="Courier New" panose="02070309020205020404" pitchFamily="49" charset="0"/>
              <a:buChar char="o"/>
            </a:pPr>
            <a:r>
              <a:rPr lang="en-US" sz="4000" b="1" dirty="0">
                <a:latin typeface="NikoshBAN" panose="02000000000000000000" pitchFamily="2" charset="0"/>
                <a:cs typeface="NikoshBAN" panose="02000000000000000000" pitchFamily="2" charset="0"/>
              </a:rPr>
              <a:t>ই - </a:t>
            </a:r>
            <a:r>
              <a:rPr lang="en-US" sz="4000" b="1" dirty="0" err="1">
                <a:latin typeface="NikoshBAN" panose="02000000000000000000" pitchFamily="2" charset="0"/>
                <a:cs typeface="NikoshBAN" panose="02000000000000000000" pitchFamily="2" charset="0"/>
              </a:rPr>
              <a:t>লার্নি</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এ</a:t>
            </a:r>
            <a:r>
              <a:rPr lang="en-US" sz="4000" b="1" dirty="0">
                <a:latin typeface="NikoshBAN" panose="02000000000000000000" pitchFamily="2" charset="0"/>
                <a:cs typeface="NikoshBAN" panose="02000000000000000000" pitchFamily="2" charset="0"/>
              </a:rPr>
              <a:t>র </a:t>
            </a:r>
            <a:r>
              <a:rPr lang="as-IN" sz="4000" b="1" dirty="0">
                <a:latin typeface="NikoshBAN" panose="02000000000000000000" pitchFamily="2" charset="0"/>
                <a:cs typeface="NikoshBAN" panose="02000000000000000000" pitchFamily="2" charset="0"/>
              </a:rPr>
              <a:t>গ</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ত</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ব</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ব</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য</a:t>
            </a:r>
            <a:r>
              <a:rPr lang="en-US" sz="4000" b="1" dirty="0" err="1">
                <a:latin typeface="NikoshBAN" panose="02000000000000000000" pitchFamily="2" charset="0"/>
                <a:cs typeface="NikoshBAN" panose="02000000000000000000" pitchFamily="2" charset="0"/>
              </a:rPr>
              <a:t>াখা</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কতে</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পারবে</a:t>
            </a:r>
            <a:r>
              <a:rPr lang="en-US" sz="4000" b="1" dirty="0">
                <a:latin typeface="NikoshBAN" panose="02000000000000000000" pitchFamily="2" charset="0"/>
                <a:cs typeface="NikoshBAN" panose="02000000000000000000" pitchFamily="2" charset="0"/>
              </a:rPr>
              <a:t> ।</a:t>
            </a:r>
          </a:p>
          <a:p>
            <a:pPr marL="571500" indent="-571500">
              <a:buFont typeface="Courier New" panose="02070309020205020404" pitchFamily="49" charset="0"/>
              <a:buChar char="o"/>
            </a:pPr>
            <a:r>
              <a:rPr lang="en-US" sz="4000" b="1" dirty="0">
                <a:latin typeface="NikoshBAN" panose="02000000000000000000" pitchFamily="2" charset="0"/>
                <a:cs typeface="NikoshBAN" panose="02000000000000000000" pitchFamily="2" charset="0"/>
              </a:rPr>
              <a:t>ই - </a:t>
            </a:r>
            <a:r>
              <a:rPr lang="en-US" sz="4000" b="1" dirty="0" err="1">
                <a:latin typeface="NikoshBAN" panose="02000000000000000000" pitchFamily="2" charset="0"/>
                <a:cs typeface="NikoshBAN" panose="02000000000000000000" pitchFamily="2" charset="0"/>
              </a:rPr>
              <a:t>গভর্ন</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য</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ন</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স</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র </a:t>
            </a:r>
            <a:r>
              <a:rPr lang="as-IN" sz="4000" b="1" dirty="0">
                <a:latin typeface="NikoshBAN" panose="02000000000000000000" pitchFamily="2" charset="0"/>
                <a:cs typeface="NikoshBAN" panose="02000000000000000000" pitchFamily="2" charset="0"/>
              </a:rPr>
              <a:t>প</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err="1">
                <a:latin typeface="NikoshBAN" panose="02000000000000000000" pitchFamily="2" charset="0"/>
                <a:cs typeface="NikoshBAN" panose="02000000000000000000" pitchFamily="2" charset="0"/>
              </a:rPr>
              <a:t>য়োজনীয়তা</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ব্যাখ্যা</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করতে</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প</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a:latin typeface="NikoshBAN" panose="02000000000000000000" pitchFamily="2" charset="0"/>
                <a:cs typeface="NikoshBAN" panose="02000000000000000000" pitchFamily="2" charset="0"/>
              </a:rPr>
              <a:t>ব</a:t>
            </a:r>
            <a:r>
              <a:rPr lang="as-IN" sz="4000" b="1" dirty="0">
                <a:latin typeface="NikoshBAN" panose="02000000000000000000" pitchFamily="2" charset="0"/>
                <a:cs typeface="NikoshBAN" panose="02000000000000000000" pitchFamily="2" charset="0"/>
              </a:rPr>
              <a:t>ে</a:t>
            </a:r>
            <a:r>
              <a:rPr lang="en-US" sz="4000" b="1" dirty="0">
                <a:latin typeface="NikoshBAN" panose="02000000000000000000" pitchFamily="2" charset="0"/>
                <a:cs typeface="NikoshBAN" panose="02000000000000000000" pitchFamily="2" charset="0"/>
              </a:rPr>
              <a:t>।</a:t>
            </a:r>
          </a:p>
          <a:p>
            <a:pPr marL="571500" indent="-571500">
              <a:buFont typeface="Courier New" panose="02070309020205020404" pitchFamily="49" charset="0"/>
              <a:buChar char="o"/>
            </a:pPr>
            <a:r>
              <a:rPr lang="en-US" sz="4000" b="1" dirty="0">
                <a:latin typeface="NikoshBAN" panose="02000000000000000000" pitchFamily="2" charset="0"/>
                <a:cs typeface="NikoshBAN" panose="02000000000000000000" pitchFamily="2" charset="0"/>
              </a:rPr>
              <a:t>ই - </a:t>
            </a:r>
            <a:r>
              <a:rPr lang="en-US" sz="4000" b="1" dirty="0" err="1">
                <a:latin typeface="NikoshBAN" panose="02000000000000000000" pitchFamily="2" charset="0"/>
                <a:cs typeface="NikoshBAN" panose="02000000000000000000" pitchFamily="2" charset="0"/>
              </a:rPr>
              <a:t>সার্ভিসের</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গুরুত্ব</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বি</a:t>
            </a:r>
            <a:r>
              <a:rPr lang="as-IN" sz="4000" b="1" dirty="0">
                <a:latin typeface="NikoshBAN" panose="02000000000000000000" pitchFamily="2" charset="0"/>
                <a:cs typeface="NikoshBAN" panose="02000000000000000000" pitchFamily="2" charset="0"/>
              </a:rPr>
              <a:t>শ</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ল</a:t>
            </a:r>
            <a:r>
              <a:rPr lang="en-US" sz="4000" b="1" dirty="0" err="1">
                <a:latin typeface="NikoshBAN" panose="02000000000000000000" pitchFamily="2" charset="0"/>
                <a:cs typeface="NikoshBAN" panose="02000000000000000000" pitchFamily="2" charset="0"/>
              </a:rPr>
              <a:t>েষণ</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করতে</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পারবে</a:t>
            </a:r>
            <a:r>
              <a:rPr lang="en-US" sz="40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5792944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714F1-1437-4E3E-BDD2-690C473DED5D}"/>
              </a:ext>
            </a:extLst>
          </p:cNvPr>
          <p:cNvSpPr/>
          <p:nvPr/>
        </p:nvSpPr>
        <p:spPr>
          <a:xfrm>
            <a:off x="3815485" y="719854"/>
            <a:ext cx="4667333"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ই - </a:t>
            </a:r>
            <a:r>
              <a:rPr lang="as-IN" sz="4800" b="1" dirty="0">
                <a:latin typeface="NikoshBAN" panose="02000000000000000000" pitchFamily="2" charset="0"/>
                <a:cs typeface="NikoshBAN" panose="02000000000000000000" pitchFamily="2" charset="0"/>
              </a:rPr>
              <a:t>ল</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র</a:t>
            </a:r>
            <a:r>
              <a:rPr lang="en-US" sz="4800" b="1" dirty="0" err="1">
                <a:latin typeface="NikoshBAN" panose="02000000000000000000" pitchFamily="2" charset="0"/>
                <a:cs typeface="NikoshBAN" panose="02000000000000000000" pitchFamily="2" charset="0"/>
              </a:rPr>
              <a:t>্নিং</a:t>
            </a:r>
            <a:r>
              <a:rPr lang="en-US" sz="4800" b="1" dirty="0">
                <a:latin typeface="NikoshBAN" panose="02000000000000000000" pitchFamily="2" charset="0"/>
                <a:cs typeface="NikoshBAN" panose="02000000000000000000" pitchFamily="2" charset="0"/>
              </a:rPr>
              <a:t> ক</a:t>
            </a:r>
            <a:r>
              <a:rPr lang="as-IN" sz="4800" b="1" dirty="0">
                <a:latin typeface="NikoshBAN" panose="02000000000000000000" pitchFamily="2" charset="0"/>
                <a:cs typeface="NikoshBAN" panose="02000000000000000000" pitchFamily="2" charset="0"/>
              </a:rPr>
              <a:t>া</a:t>
            </a:r>
            <a:r>
              <a:rPr lang="en-US" sz="4800" b="1" dirty="0" err="1">
                <a:latin typeface="NikoshBAN" panose="02000000000000000000" pitchFamily="2" charset="0"/>
                <a:cs typeface="NikoshBAN" panose="02000000000000000000" pitchFamily="2" charset="0"/>
              </a:rPr>
              <a:t>কে</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বলে</a:t>
            </a:r>
            <a:r>
              <a:rPr lang="en-US" sz="4800" b="1" dirty="0">
                <a:latin typeface="NikoshBAN" panose="02000000000000000000" pitchFamily="2" charset="0"/>
                <a:cs typeface="NikoshBAN" panose="02000000000000000000" pitchFamily="2" charset="0"/>
              </a:rPr>
              <a:t>? </a:t>
            </a:r>
          </a:p>
        </p:txBody>
      </p:sp>
      <p:grpSp>
        <p:nvGrpSpPr>
          <p:cNvPr id="5" name="Group 4">
            <a:extLst>
              <a:ext uri="{FF2B5EF4-FFF2-40B4-BE49-F238E27FC236}">
                <a16:creationId xmlns:a16="http://schemas.microsoft.com/office/drawing/2014/main" id="{E3338C94-7910-422E-A8F4-92D95D9A6518}"/>
              </a:ext>
            </a:extLst>
          </p:cNvPr>
          <p:cNvGrpSpPr/>
          <p:nvPr/>
        </p:nvGrpSpPr>
        <p:grpSpPr>
          <a:xfrm>
            <a:off x="2625849" y="1699007"/>
            <a:ext cx="6940302" cy="4023640"/>
            <a:chOff x="2869697" y="1303102"/>
            <a:chExt cx="6940302" cy="4023640"/>
          </a:xfrm>
        </p:grpSpPr>
        <p:pic>
          <p:nvPicPr>
            <p:cNvPr id="5122" name="Picture 2" descr="ict learning এর ছবির ফলাফল">
              <a:extLst>
                <a:ext uri="{FF2B5EF4-FFF2-40B4-BE49-F238E27FC236}">
                  <a16:creationId xmlns:a16="http://schemas.microsoft.com/office/drawing/2014/main" id="{733A8CB4-C628-4835-9D6B-BD9073824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9697" y="1303102"/>
              <a:ext cx="6940302" cy="4023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81BE1E-DA4C-4845-B6A1-92C4AB50DF9E}"/>
                </a:ext>
              </a:extLst>
            </p:cNvPr>
            <p:cNvSpPr txBox="1"/>
            <p:nvPr/>
          </p:nvSpPr>
          <p:spPr>
            <a:xfrm>
              <a:off x="4244340" y="2903220"/>
              <a:ext cx="2689860" cy="472440"/>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endParaRPr lang="en-US" dirty="0"/>
            </a:p>
          </p:txBody>
        </p:sp>
        <p:sp>
          <p:nvSpPr>
            <p:cNvPr id="4" name="TextBox 3">
              <a:extLst>
                <a:ext uri="{FF2B5EF4-FFF2-40B4-BE49-F238E27FC236}">
                  <a16:creationId xmlns:a16="http://schemas.microsoft.com/office/drawing/2014/main" id="{18FAC02F-2F3A-4F32-A449-60F3A6C59C9E}"/>
                </a:ext>
              </a:extLst>
            </p:cNvPr>
            <p:cNvSpPr txBox="1"/>
            <p:nvPr/>
          </p:nvSpPr>
          <p:spPr>
            <a:xfrm>
              <a:off x="5143500" y="2939385"/>
              <a:ext cx="1097280" cy="400110"/>
            </a:xfrm>
            <a:prstGeom prst="rect">
              <a:avLst/>
            </a:prstGeom>
            <a:noFill/>
          </p:spPr>
          <p:txBody>
            <a:bodyPr wrap="square" rtlCol="0">
              <a:spAutoFit/>
            </a:bodyPr>
            <a:lstStyle/>
            <a:p>
              <a:r>
                <a:rPr lang="en-US" sz="2000" b="1" dirty="0">
                  <a:latin typeface="NikoshBAN" panose="02000000000000000000" pitchFamily="2" charset="0"/>
                  <a:cs typeface="NikoshBAN" panose="02000000000000000000" pitchFamily="2" charset="0"/>
                </a:rPr>
                <a:t>ই - </a:t>
              </a:r>
              <a:r>
                <a:rPr lang="as-IN" sz="2000" b="1" dirty="0">
                  <a:latin typeface="NikoshBAN" panose="02000000000000000000" pitchFamily="2" charset="0"/>
                  <a:cs typeface="NikoshBAN" panose="02000000000000000000" pitchFamily="2" charset="0"/>
                </a:rPr>
                <a:t>ল</a:t>
              </a:r>
              <a:r>
                <a:rPr lang="en-US" sz="2000" b="1" dirty="0">
                  <a:latin typeface="NikoshBAN" panose="02000000000000000000" pitchFamily="2" charset="0"/>
                  <a:cs typeface="NikoshBAN" panose="02000000000000000000" pitchFamily="2" charset="0"/>
                </a:rPr>
                <a:t>া</a:t>
              </a:r>
              <a:r>
                <a:rPr lang="as-IN" sz="2000" b="1" dirty="0">
                  <a:latin typeface="NikoshBAN" panose="02000000000000000000" pitchFamily="2" charset="0"/>
                  <a:cs typeface="NikoshBAN" panose="02000000000000000000" pitchFamily="2" charset="0"/>
                </a:rPr>
                <a:t>র</a:t>
              </a:r>
              <a:r>
                <a:rPr lang="en-US" sz="2000" b="1" dirty="0" err="1">
                  <a:latin typeface="NikoshBAN" panose="02000000000000000000" pitchFamily="2" charset="0"/>
                  <a:cs typeface="NikoshBAN" panose="02000000000000000000" pitchFamily="2" charset="0"/>
                </a:rPr>
                <a:t>্নিং</a:t>
              </a:r>
              <a:r>
                <a:rPr lang="en-US" sz="2000" b="1" dirty="0">
                  <a:latin typeface="NikoshBAN" panose="02000000000000000000" pitchFamily="2" charset="0"/>
                  <a:cs typeface="NikoshBAN" panose="02000000000000000000" pitchFamily="2" charset="0"/>
                </a:rPr>
                <a:t> </a:t>
              </a:r>
            </a:p>
          </p:txBody>
        </p:sp>
      </p:grpSp>
    </p:spTree>
    <p:extLst>
      <p:ext uri="{BB962C8B-B14F-4D97-AF65-F5344CB8AC3E}">
        <p14:creationId xmlns:p14="http://schemas.microsoft.com/office/powerpoint/2010/main" val="27847270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886A57-5CF6-4F74-8C29-FBF3F1FD4EE5}"/>
              </a:ext>
            </a:extLst>
          </p:cNvPr>
          <p:cNvPicPr>
            <a:picLocks noChangeAspect="1"/>
          </p:cNvPicPr>
          <p:nvPr/>
        </p:nvPicPr>
        <p:blipFill rotWithShape="1">
          <a:blip r:embed="rId2"/>
          <a:srcRect l="19048" t="13527" r="20000" b="5375"/>
          <a:stretch/>
        </p:blipFill>
        <p:spPr>
          <a:xfrm>
            <a:off x="496820" y="1805382"/>
            <a:ext cx="5308895" cy="3971303"/>
          </a:xfrm>
          <a:prstGeom prst="rect">
            <a:avLst/>
          </a:prstGeom>
        </p:spPr>
      </p:pic>
      <p:pic>
        <p:nvPicPr>
          <p:cNvPr id="3" name="Picture 2">
            <a:extLst>
              <a:ext uri="{FF2B5EF4-FFF2-40B4-BE49-F238E27FC236}">
                <a16:creationId xmlns:a16="http://schemas.microsoft.com/office/drawing/2014/main" id="{7E1EFF49-4EBE-403D-BD63-5B9AB8148142}"/>
              </a:ext>
            </a:extLst>
          </p:cNvPr>
          <p:cNvPicPr>
            <a:picLocks noChangeAspect="1"/>
          </p:cNvPicPr>
          <p:nvPr/>
        </p:nvPicPr>
        <p:blipFill rotWithShape="1">
          <a:blip r:embed="rId3"/>
          <a:srcRect l="5595" t="13551" r="3095" b="11916"/>
          <a:stretch/>
        </p:blipFill>
        <p:spPr>
          <a:xfrm>
            <a:off x="6302533" y="1805382"/>
            <a:ext cx="5308895" cy="3971302"/>
          </a:xfrm>
          <a:prstGeom prst="rect">
            <a:avLst/>
          </a:prstGeom>
        </p:spPr>
      </p:pic>
      <p:sp>
        <p:nvSpPr>
          <p:cNvPr id="4" name="Rectangle 3">
            <a:extLst>
              <a:ext uri="{FF2B5EF4-FFF2-40B4-BE49-F238E27FC236}">
                <a16:creationId xmlns:a16="http://schemas.microsoft.com/office/drawing/2014/main" id="{EC58E76B-7E6C-4C76-BCDA-A639ED23C21B}"/>
              </a:ext>
            </a:extLst>
          </p:cNvPr>
          <p:cNvSpPr/>
          <p:nvPr/>
        </p:nvSpPr>
        <p:spPr>
          <a:xfrm>
            <a:off x="2808514" y="573705"/>
            <a:ext cx="6574971"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ই - </a:t>
            </a:r>
            <a:r>
              <a:rPr lang="as-IN" sz="4800" b="1" dirty="0">
                <a:latin typeface="NikoshBAN" panose="02000000000000000000" pitchFamily="2" charset="0"/>
                <a:cs typeface="NikoshBAN" panose="02000000000000000000" pitchFamily="2" charset="0"/>
              </a:rPr>
              <a:t>ল</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র</a:t>
            </a:r>
            <a:r>
              <a:rPr lang="en-US" sz="4800" b="1" dirty="0" err="1">
                <a:latin typeface="NikoshBAN" panose="02000000000000000000" pitchFamily="2" charset="0"/>
                <a:cs typeface="NikoshBAN" panose="02000000000000000000" pitchFamily="2" charset="0"/>
              </a:rPr>
              <a:t>্নিং</a:t>
            </a:r>
            <a:r>
              <a:rPr lang="en-US" sz="4800" b="1" dirty="0">
                <a:latin typeface="NikoshBAN" panose="02000000000000000000" pitchFamily="2" charset="0"/>
                <a:cs typeface="NikoshBAN" panose="02000000000000000000" pitchFamily="2" charset="0"/>
              </a:rPr>
              <a:t> ব</a:t>
            </a:r>
            <a:r>
              <a:rPr lang="as-IN" sz="4800" b="1" dirty="0">
                <a:latin typeface="NikoshBAN" panose="02000000000000000000" pitchFamily="2" charset="0"/>
                <a:cs typeface="NikoshBAN" panose="02000000000000000000" pitchFamily="2" charset="0"/>
              </a:rPr>
              <a:t>ি</a:t>
            </a:r>
            <a:r>
              <a:rPr lang="en-US" sz="4800" b="1" dirty="0" err="1">
                <a:latin typeface="NikoshBAN" panose="02000000000000000000" pitchFamily="2" charset="0"/>
                <a:cs typeface="NikoshBAN" panose="02000000000000000000" pitchFamily="2" charset="0"/>
              </a:rPr>
              <a:t>ষয়ক</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ওয়েব</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পোর্টাল</a:t>
            </a:r>
            <a:endParaRPr lang="en-US" sz="4800" b="1" dirty="0">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07F788FD-46D5-4F22-B6DA-2362B470E85F}"/>
              </a:ext>
            </a:extLst>
          </p:cNvPr>
          <p:cNvSpPr/>
          <p:nvPr/>
        </p:nvSpPr>
        <p:spPr>
          <a:xfrm>
            <a:off x="2079856" y="5880970"/>
            <a:ext cx="2142821" cy="584775"/>
          </a:xfrm>
          <a:prstGeom prst="rect">
            <a:avLst/>
          </a:prstGeom>
        </p:spPr>
        <p:txBody>
          <a:bodyPr wrap="square">
            <a:spAutoFit/>
          </a:bodyPr>
          <a:lstStyle/>
          <a:p>
            <a:r>
              <a:rPr lang="en-US" sz="3200" b="1" dirty="0" err="1">
                <a:latin typeface="NikoshBAN" panose="02000000000000000000" pitchFamily="2" charset="0"/>
                <a:cs typeface="NikoshBAN" panose="02000000000000000000" pitchFamily="2" charset="0"/>
              </a:rPr>
              <a:t>শিক্ষক</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বতায়ন</a:t>
            </a:r>
            <a:r>
              <a:rPr lang="en-US" sz="3200" b="1" dirty="0">
                <a:latin typeface="NikoshBAN" panose="02000000000000000000" pitchFamily="2" charset="0"/>
                <a:cs typeface="NikoshBAN" panose="02000000000000000000" pitchFamily="2" charset="0"/>
              </a:rPr>
              <a:t> </a:t>
            </a:r>
          </a:p>
        </p:txBody>
      </p:sp>
      <p:sp>
        <p:nvSpPr>
          <p:cNvPr id="6" name="Rectangle 5">
            <a:extLst>
              <a:ext uri="{FF2B5EF4-FFF2-40B4-BE49-F238E27FC236}">
                <a16:creationId xmlns:a16="http://schemas.microsoft.com/office/drawing/2014/main" id="{DEA4626E-6B75-42D6-8DBF-5FB1F7C11150}"/>
              </a:ext>
            </a:extLst>
          </p:cNvPr>
          <p:cNvSpPr/>
          <p:nvPr/>
        </p:nvSpPr>
        <p:spPr>
          <a:xfrm>
            <a:off x="8396514" y="5886885"/>
            <a:ext cx="1182915" cy="584775"/>
          </a:xfrm>
          <a:prstGeom prst="rect">
            <a:avLst/>
          </a:prstGeom>
        </p:spPr>
        <p:txBody>
          <a:bodyPr wrap="square">
            <a:spAutoFit/>
          </a:bodyPr>
          <a:lstStyle/>
          <a:p>
            <a:r>
              <a:rPr lang="as-IN" sz="3200" b="1" dirty="0">
                <a:latin typeface="NikoshBAN" panose="02000000000000000000" pitchFamily="2" charset="0"/>
                <a:cs typeface="NikoshBAN" panose="02000000000000000000" pitchFamily="2" charset="0"/>
              </a:rPr>
              <a:t>ম</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ক</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ত</a:t>
            </a:r>
            <a:r>
              <a:rPr lang="en-US" sz="3200" b="1" dirty="0">
                <a:latin typeface="NikoshBAN" panose="02000000000000000000" pitchFamily="2" charset="0"/>
                <a:cs typeface="NikoshBAN" panose="02000000000000000000" pitchFamily="2" charset="0"/>
              </a:rPr>
              <a:t>প</a:t>
            </a:r>
            <a:r>
              <a:rPr lang="as-IN" sz="3200" b="1" dirty="0">
                <a:latin typeface="NikoshBAN" panose="02000000000000000000" pitchFamily="2" charset="0"/>
                <a:cs typeface="NikoshBAN" panose="02000000000000000000" pitchFamily="2" charset="0"/>
              </a:rPr>
              <a:t>া</a:t>
            </a:r>
            <a:r>
              <a:rPr lang="en-US" sz="3200" b="1" dirty="0">
                <a:latin typeface="NikoshBAN" panose="02000000000000000000" pitchFamily="2" charset="0"/>
                <a:cs typeface="NikoshBAN" panose="02000000000000000000" pitchFamily="2" charset="0"/>
              </a:rPr>
              <a:t>ঠ</a:t>
            </a:r>
          </a:p>
        </p:txBody>
      </p:sp>
    </p:spTree>
    <p:extLst>
      <p:ext uri="{BB962C8B-B14F-4D97-AF65-F5344CB8AC3E}">
        <p14:creationId xmlns:p14="http://schemas.microsoft.com/office/powerpoint/2010/main" val="41945674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893CA-77E3-4268-9F2F-4A94A446411C}"/>
              </a:ext>
            </a:extLst>
          </p:cNvPr>
          <p:cNvSpPr/>
          <p:nvPr/>
        </p:nvSpPr>
        <p:spPr>
          <a:xfrm>
            <a:off x="4945743" y="617248"/>
            <a:ext cx="2964543" cy="1015663"/>
          </a:xfrm>
          <a:prstGeom prst="rect">
            <a:avLst/>
          </a:prstGeom>
        </p:spPr>
        <p:txBody>
          <a:bodyPr wrap="square">
            <a:spAutoFit/>
          </a:bodyPr>
          <a:lstStyle/>
          <a:p>
            <a:r>
              <a:rPr lang="en-US" sz="6000" b="1" dirty="0">
                <a:latin typeface="NikoshBAN" panose="02000000000000000000" pitchFamily="2" charset="0"/>
                <a:cs typeface="NikoshBAN" panose="02000000000000000000" pitchFamily="2" charset="0"/>
              </a:rPr>
              <a:t>এ</a:t>
            </a:r>
            <a:r>
              <a:rPr lang="as-IN" sz="6000" b="1" dirty="0">
                <a:latin typeface="NikoshBAN" panose="02000000000000000000" pitchFamily="2" charset="0"/>
                <a:cs typeface="NikoshBAN" panose="02000000000000000000" pitchFamily="2" charset="0"/>
              </a:rPr>
              <a:t>ক</a:t>
            </a:r>
            <a:r>
              <a:rPr lang="en-US" sz="6000" b="1" dirty="0">
                <a:latin typeface="NikoshBAN" panose="02000000000000000000" pitchFamily="2" charset="0"/>
                <a:cs typeface="NikoshBAN" panose="02000000000000000000" pitchFamily="2" charset="0"/>
              </a:rPr>
              <a:t>ক </a:t>
            </a:r>
            <a:r>
              <a:rPr lang="as-IN" sz="6000" b="1" dirty="0">
                <a:latin typeface="NikoshBAN" panose="02000000000000000000" pitchFamily="2" charset="0"/>
                <a:cs typeface="NikoshBAN" panose="02000000000000000000" pitchFamily="2" charset="0"/>
              </a:rPr>
              <a:t>ক</a:t>
            </a:r>
            <a:r>
              <a:rPr lang="en-US" sz="6000" b="1" dirty="0">
                <a:latin typeface="NikoshBAN" panose="02000000000000000000" pitchFamily="2" charset="0"/>
                <a:cs typeface="NikoshBAN" panose="02000000000000000000" pitchFamily="2" charset="0"/>
              </a:rPr>
              <a:t>া</a:t>
            </a:r>
            <a:r>
              <a:rPr lang="as-IN" sz="6000" b="1" dirty="0">
                <a:latin typeface="NikoshBAN" panose="02000000000000000000" pitchFamily="2" charset="0"/>
                <a:cs typeface="NikoshBAN" panose="02000000000000000000" pitchFamily="2" charset="0"/>
              </a:rPr>
              <a:t>জ</a:t>
            </a:r>
            <a:endParaRPr lang="en-US" sz="6000" b="1" dirty="0">
              <a:latin typeface="NikoshBAN" panose="02000000000000000000" pitchFamily="2" charset="0"/>
              <a:cs typeface="NikoshBAN" panose="02000000000000000000" pitchFamily="2" charset="0"/>
            </a:endParaRPr>
          </a:p>
        </p:txBody>
      </p:sp>
      <p:pic>
        <p:nvPicPr>
          <p:cNvPr id="6146" name="Picture 2" descr="single work clipart এর ছবির ফলাফল">
            <a:extLst>
              <a:ext uri="{FF2B5EF4-FFF2-40B4-BE49-F238E27FC236}">
                <a16:creationId xmlns:a16="http://schemas.microsoft.com/office/drawing/2014/main" id="{874B5F18-C13E-4B41-888F-E13BCEC48118}"/>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14249" y="2049921"/>
            <a:ext cx="2999048" cy="3048444"/>
          </a:xfrm>
          <a:prstGeom prst="roundRect">
            <a:avLst>
              <a:gd name="adj" fmla="val 5808"/>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A3DBF47-C33F-4C4C-BAED-9C4320A214DF}"/>
              </a:ext>
            </a:extLst>
          </p:cNvPr>
          <p:cNvSpPr/>
          <p:nvPr/>
        </p:nvSpPr>
        <p:spPr>
          <a:xfrm>
            <a:off x="4668156" y="3302391"/>
            <a:ext cx="5359401" cy="830997"/>
          </a:xfrm>
          <a:prstGeom prst="rect">
            <a:avLst/>
          </a:prstGeom>
        </p:spPr>
        <p:txBody>
          <a:bodyPr wrap="square">
            <a:spAutoFit/>
          </a:bodyPr>
          <a:lstStyle/>
          <a:p>
            <a:r>
              <a:rPr lang="en-US" sz="4800" b="1" i="1" dirty="0">
                <a:latin typeface="NikoshBAN" panose="02000000000000000000" pitchFamily="2" charset="0"/>
                <a:cs typeface="NikoshBAN" panose="02000000000000000000" pitchFamily="2" charset="0"/>
              </a:rPr>
              <a:t>ই - </a:t>
            </a:r>
            <a:r>
              <a:rPr lang="as-IN" sz="4800" b="1" i="1" dirty="0">
                <a:latin typeface="NikoshBAN" panose="02000000000000000000" pitchFamily="2" charset="0"/>
                <a:cs typeface="NikoshBAN" panose="02000000000000000000" pitchFamily="2" charset="0"/>
              </a:rPr>
              <a:t>ল</a:t>
            </a:r>
            <a:r>
              <a:rPr lang="en-US" sz="4800" b="1" i="1" dirty="0">
                <a:latin typeface="NikoshBAN" panose="02000000000000000000" pitchFamily="2" charset="0"/>
                <a:cs typeface="NikoshBAN" panose="02000000000000000000" pitchFamily="2" charset="0"/>
              </a:rPr>
              <a:t>া</a:t>
            </a:r>
            <a:r>
              <a:rPr lang="as-IN" sz="4800" b="1" i="1" dirty="0">
                <a:latin typeface="NikoshBAN" panose="02000000000000000000" pitchFamily="2" charset="0"/>
                <a:cs typeface="NikoshBAN" panose="02000000000000000000" pitchFamily="2" charset="0"/>
              </a:rPr>
              <a:t>র</a:t>
            </a:r>
            <a:r>
              <a:rPr lang="en-US" sz="4800" b="1" i="1" dirty="0" err="1">
                <a:latin typeface="NikoshBAN" panose="02000000000000000000" pitchFamily="2" charset="0"/>
                <a:cs typeface="NikoshBAN" panose="02000000000000000000" pitchFamily="2" charset="0"/>
              </a:rPr>
              <a:t>্নিং</a:t>
            </a:r>
            <a:r>
              <a:rPr lang="en-US" sz="4800" b="1" i="1" dirty="0">
                <a:latin typeface="NikoshBAN" panose="02000000000000000000" pitchFamily="2" charset="0"/>
                <a:cs typeface="NikoshBAN" panose="02000000000000000000" pitchFamily="2" charset="0"/>
              </a:rPr>
              <a:t> </a:t>
            </a:r>
            <a:r>
              <a:rPr lang="en-US" sz="4800" b="1" i="1" dirty="0" err="1">
                <a:latin typeface="NikoshBAN" panose="02000000000000000000" pitchFamily="2" charset="0"/>
                <a:cs typeface="NikoshBAN" panose="02000000000000000000" pitchFamily="2" charset="0"/>
              </a:rPr>
              <a:t>এর</a:t>
            </a:r>
            <a:r>
              <a:rPr lang="en-US" sz="4800" b="1" i="1" dirty="0">
                <a:latin typeface="NikoshBAN" panose="02000000000000000000" pitchFamily="2" charset="0"/>
                <a:cs typeface="NikoshBAN" panose="02000000000000000000" pitchFamily="2" charset="0"/>
              </a:rPr>
              <a:t> </a:t>
            </a:r>
            <a:r>
              <a:rPr lang="en-US" sz="4800" b="1" i="1" dirty="0" err="1">
                <a:latin typeface="NikoshBAN" panose="02000000000000000000" pitchFamily="2" charset="0"/>
                <a:cs typeface="NikoshBAN" panose="02000000000000000000" pitchFamily="2" charset="0"/>
              </a:rPr>
              <a:t>সংজ্ঞা</a:t>
            </a:r>
            <a:r>
              <a:rPr lang="en-US" sz="4800" b="1" i="1" dirty="0">
                <a:latin typeface="NikoshBAN" panose="02000000000000000000" pitchFamily="2" charset="0"/>
                <a:cs typeface="NikoshBAN" panose="02000000000000000000" pitchFamily="2" charset="0"/>
              </a:rPr>
              <a:t> </a:t>
            </a:r>
            <a:r>
              <a:rPr lang="en-US" sz="4800" b="1" i="1" dirty="0" err="1">
                <a:latin typeface="NikoshBAN" panose="02000000000000000000" pitchFamily="2" charset="0"/>
                <a:cs typeface="NikoshBAN" panose="02000000000000000000" pitchFamily="2" charset="0"/>
              </a:rPr>
              <a:t>লে</a:t>
            </a:r>
            <a:r>
              <a:rPr lang="as-IN" sz="4800" b="1" i="1" dirty="0">
                <a:latin typeface="NikoshBAN" panose="02000000000000000000" pitchFamily="2" charset="0"/>
                <a:cs typeface="NikoshBAN" panose="02000000000000000000" pitchFamily="2" charset="0"/>
              </a:rPr>
              <a:t>খ</a:t>
            </a:r>
            <a:endParaRPr lang="en-US" sz="4800" b="1" i="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4872814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randombar(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642FB7-E622-4BAC-A79E-D7A029451D5F}"/>
              </a:ext>
            </a:extLst>
          </p:cNvPr>
          <p:cNvSpPr/>
          <p:nvPr/>
        </p:nvSpPr>
        <p:spPr>
          <a:xfrm>
            <a:off x="885371" y="1627112"/>
            <a:ext cx="10653486" cy="5078313"/>
          </a:xfrm>
          <a:prstGeom prst="rect">
            <a:avLst/>
          </a:prstGeom>
        </p:spPr>
        <p:txBody>
          <a:bodyPr wrap="square">
            <a:spAutoFit/>
          </a:bodyPr>
          <a:lstStyle/>
          <a:p>
            <a:pPr algn="just"/>
            <a:r>
              <a:rPr lang="as-IN" sz="3600" b="1" dirty="0">
                <a:latin typeface="NikoshBAN" panose="02000000000000000000" pitchFamily="2" charset="0"/>
                <a:cs typeface="NikoshBAN" panose="02000000000000000000" pitchFamily="2" charset="0"/>
              </a:rPr>
              <a:t>ইলেকট্রনিকস প্রযুক্তিনির্ভর আধুনিক শিক্ষাব্যবস্থাকে বলা হয় ইলেকট্রনিক লার্নিং বা সংক্ষেপে ই-লার্নিং। রেডিও থেকে মোবাইল অ্যাপস পর্যন্ত সবই ই-লার্নিংয়ের অন্তর্ভুক্ত। ই-লার্নিং বর্তমানে বিশ্বব্যাপী অনেক জনপ্রিয়। ই-লার্নিং এর মাধ্যমে শিক্ষার্থী তার প্রয়োজন মত একই  ডিজিটাল কনটেন্ট  বা ভিডিও ক্লিপ, ইচ্ছেমতো বারবার ব্যবহার করার সুযোগ পাচ্ছে। ভিডিও কনফারেন্সিং আবিষ্কারের পরে এখন শিক্ষক-শিক্ষার্থীকে আলাদা আলাদা জায়গায় থেকেও সরাসরি কথা বলতে পারছে। সম্প্রতি যুক্ত হয়েছে স্মার্টফোনভিত্তিক অ্যাপস। ধারণা করা হচ্ছে, অন্তত আগামী এক দশক শিক্ষাক্ষেত্রে একচ্ছত্র আধিপত্য করবে মোবাইল অ্যাপস।</a:t>
            </a:r>
            <a:endParaRPr lang="en-US" sz="3600" b="1" dirty="0">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7D8ACF09-5DFE-4D4C-BB9B-09009FCACD95}"/>
              </a:ext>
            </a:extLst>
          </p:cNvPr>
          <p:cNvSpPr/>
          <p:nvPr/>
        </p:nvSpPr>
        <p:spPr>
          <a:xfrm>
            <a:off x="2728686" y="341476"/>
            <a:ext cx="7416799"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ই - </a:t>
            </a:r>
            <a:r>
              <a:rPr lang="as-IN" sz="4800" b="1" dirty="0">
                <a:latin typeface="NikoshBAN" panose="02000000000000000000" pitchFamily="2" charset="0"/>
                <a:cs typeface="NikoshBAN" panose="02000000000000000000" pitchFamily="2" charset="0"/>
              </a:rPr>
              <a:t>ল</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র</a:t>
            </a:r>
            <a:r>
              <a:rPr lang="en-US" sz="4800" b="1" dirty="0" err="1">
                <a:latin typeface="NikoshBAN" panose="02000000000000000000" pitchFamily="2" charset="0"/>
                <a:cs typeface="NikoshBAN" panose="02000000000000000000" pitchFamily="2" charset="0"/>
              </a:rPr>
              <a:t>্নিং</a:t>
            </a:r>
            <a:r>
              <a:rPr lang="en-US" sz="4800" b="1" dirty="0">
                <a:latin typeface="NikoshBAN" panose="02000000000000000000" pitchFamily="2" charset="0"/>
                <a:cs typeface="NikoshBAN" panose="02000000000000000000" pitchFamily="2" charset="0"/>
              </a:rPr>
              <a:t> এ</a:t>
            </a:r>
            <a:r>
              <a:rPr lang="as-IN" sz="4800" b="1" dirty="0">
                <a:latin typeface="NikoshBAN" panose="02000000000000000000" pitchFamily="2" charset="0"/>
                <a:cs typeface="NikoshBAN" panose="02000000000000000000" pitchFamily="2" charset="0"/>
              </a:rPr>
              <a:t>র</a:t>
            </a:r>
            <a:r>
              <a:rPr lang="en-US" sz="4800" b="1" dirty="0">
                <a:latin typeface="NikoshBAN" panose="02000000000000000000" pitchFamily="2" charset="0"/>
                <a:cs typeface="NikoshBAN" panose="02000000000000000000" pitchFamily="2" charset="0"/>
              </a:rPr>
              <a:t> </a:t>
            </a:r>
            <a:r>
              <a:rPr lang="as-IN" sz="4800" b="1" dirty="0">
                <a:latin typeface="NikoshBAN" panose="02000000000000000000" pitchFamily="2" charset="0"/>
                <a:cs typeface="NikoshBAN" panose="02000000000000000000" pitchFamily="2" charset="0"/>
              </a:rPr>
              <a:t>স</a:t>
            </a:r>
            <a:r>
              <a:rPr lang="en-US" sz="4800" b="1" dirty="0" err="1">
                <a:latin typeface="NikoshBAN" panose="02000000000000000000" pitchFamily="2" charset="0"/>
                <a:cs typeface="NikoshBAN" panose="02000000000000000000" pitchFamily="2" charset="0"/>
              </a:rPr>
              <a:t>ংজ্ঞা</a:t>
            </a:r>
            <a:r>
              <a:rPr lang="en-US" sz="4800" b="1" dirty="0">
                <a:latin typeface="NikoshBAN" panose="02000000000000000000" pitchFamily="2" charset="0"/>
                <a:cs typeface="NikoshBAN" panose="02000000000000000000" pitchFamily="2" charset="0"/>
              </a:rPr>
              <a:t> </a:t>
            </a:r>
            <a:r>
              <a:rPr lang="as-IN" sz="4800" b="1" dirty="0">
                <a:latin typeface="NikoshBAN" panose="02000000000000000000" pitchFamily="2" charset="0"/>
                <a:cs typeface="NikoshBAN" panose="02000000000000000000" pitchFamily="2" charset="0"/>
              </a:rPr>
              <a:t>দ</a:t>
            </a:r>
            <a:r>
              <a:rPr lang="en-US" sz="4800" b="1" dirty="0" err="1">
                <a:latin typeface="NikoshBAN" panose="02000000000000000000" pitchFamily="2" charset="0"/>
                <a:cs typeface="NikoshBAN" panose="02000000000000000000" pitchFamily="2" charset="0"/>
              </a:rPr>
              <a:t>েখে</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নেও</a:t>
            </a:r>
            <a:r>
              <a:rPr lang="as-IN" sz="4800" b="1" dirty="0">
                <a:latin typeface="NikoshBAN" panose="02000000000000000000" pitchFamily="2" charset="0"/>
                <a:cs typeface="NikoshBAN" panose="02000000000000000000" pitchFamily="2" charset="0"/>
              </a:rPr>
              <a:t>য়</a:t>
            </a:r>
            <a:r>
              <a:rPr lang="en-US" sz="4800" b="1" dirty="0">
                <a:latin typeface="NikoshBAN" panose="02000000000000000000" pitchFamily="2" charset="0"/>
                <a:cs typeface="NikoshBAN" panose="02000000000000000000" pitchFamily="2" charset="0"/>
              </a:rPr>
              <a:t>া </a:t>
            </a:r>
            <a:r>
              <a:rPr lang="as-IN" sz="4800" b="1" dirty="0">
                <a:latin typeface="NikoshBAN" panose="02000000000000000000" pitchFamily="2" charset="0"/>
                <a:cs typeface="NikoshBAN" panose="02000000000000000000" pitchFamily="2" charset="0"/>
              </a:rPr>
              <a:t>য</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ক</a:t>
            </a:r>
            <a:r>
              <a:rPr lang="en-US" sz="48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65082759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4C8D3C-9B6C-472D-81EA-01F5FCFE37BA}"/>
              </a:ext>
            </a:extLst>
          </p:cNvPr>
          <p:cNvSpPr/>
          <p:nvPr/>
        </p:nvSpPr>
        <p:spPr>
          <a:xfrm>
            <a:off x="4416809" y="313340"/>
            <a:ext cx="4094145"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ই - </a:t>
            </a:r>
            <a:r>
              <a:rPr lang="as-IN" sz="4800" b="1" dirty="0">
                <a:latin typeface="NikoshBAN" panose="02000000000000000000" pitchFamily="2" charset="0"/>
                <a:cs typeface="NikoshBAN" panose="02000000000000000000" pitchFamily="2" charset="0"/>
              </a:rPr>
              <a:t>ল</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র</a:t>
            </a:r>
            <a:r>
              <a:rPr lang="en-US" sz="4800" b="1" dirty="0" err="1">
                <a:latin typeface="NikoshBAN" panose="02000000000000000000" pitchFamily="2" charset="0"/>
                <a:cs typeface="NikoshBAN" panose="02000000000000000000" pitchFamily="2" charset="0"/>
              </a:rPr>
              <a:t>্নিং</a:t>
            </a:r>
            <a:r>
              <a:rPr lang="en-US" sz="4800" b="1" dirty="0">
                <a:latin typeface="NikoshBAN" panose="02000000000000000000" pitchFamily="2" charset="0"/>
                <a:cs typeface="NikoshBAN" panose="02000000000000000000" pitchFamily="2" charset="0"/>
              </a:rPr>
              <a:t> এ</a:t>
            </a:r>
            <a:r>
              <a:rPr lang="as-IN" sz="4800" b="1" dirty="0">
                <a:latin typeface="NikoshBAN" panose="02000000000000000000" pitchFamily="2" charset="0"/>
                <a:cs typeface="NikoshBAN" panose="02000000000000000000" pitchFamily="2" charset="0"/>
              </a:rPr>
              <a:t>র</a:t>
            </a:r>
            <a:r>
              <a:rPr lang="en-US" sz="4800" b="1" dirty="0">
                <a:latin typeface="NikoshBAN" panose="02000000000000000000" pitchFamily="2" charset="0"/>
                <a:cs typeface="NikoshBAN" panose="02000000000000000000" pitchFamily="2" charset="0"/>
              </a:rPr>
              <a:t> গ</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র</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ত</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ব </a:t>
            </a:r>
          </a:p>
        </p:txBody>
      </p:sp>
      <p:pic>
        <p:nvPicPr>
          <p:cNvPr id="1028" name="Picture 4" descr="সম্পর্কিত ছবি">
            <a:extLst>
              <a:ext uri="{FF2B5EF4-FFF2-40B4-BE49-F238E27FC236}">
                <a16:creationId xmlns:a16="http://schemas.microsoft.com/office/drawing/2014/main" id="{C66C4B58-90EB-4553-B61A-DB66F3D3B2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696" y="1144337"/>
            <a:ext cx="3533774"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ict in education এর ছবির ফলাফল">
            <a:extLst>
              <a:ext uri="{FF2B5EF4-FFF2-40B4-BE49-F238E27FC236}">
                <a16:creationId xmlns:a16="http://schemas.microsoft.com/office/drawing/2014/main" id="{6391B6C8-17F4-4560-BCE0-4165DBC8768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46470" y="2071687"/>
            <a:ext cx="3533775"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সম্পর্কিত ছবি">
            <a:extLst>
              <a:ext uri="{FF2B5EF4-FFF2-40B4-BE49-F238E27FC236}">
                <a16:creationId xmlns:a16="http://schemas.microsoft.com/office/drawing/2014/main" id="{C2321A2A-08B8-4BB6-8DF5-7D1058316E6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880246" y="2999038"/>
            <a:ext cx="3533773" cy="2714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3113C92-3E46-4A1F-9A8D-555E35128466}"/>
              </a:ext>
            </a:extLst>
          </p:cNvPr>
          <p:cNvSpPr/>
          <p:nvPr/>
        </p:nvSpPr>
        <p:spPr>
          <a:xfrm>
            <a:off x="2216155" y="3858962"/>
            <a:ext cx="1371107" cy="769441"/>
          </a:xfrm>
          <a:prstGeom prst="rect">
            <a:avLst/>
          </a:prstGeom>
        </p:spPr>
        <p:txBody>
          <a:bodyPr wrap="square">
            <a:spAutoFit/>
          </a:bodyPr>
          <a:lstStyle/>
          <a:p>
            <a:r>
              <a:rPr lang="en-US" sz="3600" b="1" dirty="0" err="1">
                <a:latin typeface="NikoshBAN" panose="02000000000000000000" pitchFamily="2" charset="0"/>
                <a:cs typeface="NikoshBAN" panose="02000000000000000000" pitchFamily="2" charset="0"/>
              </a:rPr>
              <a:t>কৃষিতে</a:t>
            </a:r>
            <a:r>
              <a:rPr lang="en-US" sz="4400" b="1" dirty="0">
                <a:latin typeface="NikoshBAN" panose="02000000000000000000" pitchFamily="2" charset="0"/>
                <a:cs typeface="NikoshBAN" panose="02000000000000000000" pitchFamily="2" charset="0"/>
              </a:rPr>
              <a:t> </a:t>
            </a:r>
          </a:p>
        </p:txBody>
      </p:sp>
      <p:sp>
        <p:nvSpPr>
          <p:cNvPr id="9" name="Rectangle 8">
            <a:extLst>
              <a:ext uri="{FF2B5EF4-FFF2-40B4-BE49-F238E27FC236}">
                <a16:creationId xmlns:a16="http://schemas.microsoft.com/office/drawing/2014/main" id="{5575937B-09DC-46B9-A231-E4FE527E3F54}"/>
              </a:ext>
            </a:extLst>
          </p:cNvPr>
          <p:cNvSpPr/>
          <p:nvPr/>
        </p:nvSpPr>
        <p:spPr>
          <a:xfrm>
            <a:off x="5717764" y="4786312"/>
            <a:ext cx="1704252" cy="646331"/>
          </a:xfrm>
          <a:prstGeom prst="rect">
            <a:avLst/>
          </a:prstGeom>
        </p:spPr>
        <p:txBody>
          <a:bodyPr wrap="square">
            <a:spAutoFit/>
          </a:bodyPr>
          <a:lstStyle/>
          <a:p>
            <a:r>
              <a:rPr lang="en-US" sz="3600" b="1" dirty="0" err="1">
                <a:latin typeface="NikoshBAN" panose="02000000000000000000" pitchFamily="2" charset="0"/>
                <a:cs typeface="NikoshBAN" panose="02000000000000000000" pitchFamily="2" charset="0"/>
              </a:rPr>
              <a:t>শিক্ষায়</a:t>
            </a:r>
            <a:r>
              <a:rPr lang="en-US" sz="3600" b="1" dirty="0">
                <a:latin typeface="NikoshBAN" panose="02000000000000000000" pitchFamily="2" charset="0"/>
                <a:cs typeface="NikoshBAN" panose="02000000000000000000" pitchFamily="2" charset="0"/>
              </a:rPr>
              <a:t>  </a:t>
            </a:r>
          </a:p>
        </p:txBody>
      </p:sp>
      <p:sp>
        <p:nvSpPr>
          <p:cNvPr id="10" name="Rectangle 9">
            <a:extLst>
              <a:ext uri="{FF2B5EF4-FFF2-40B4-BE49-F238E27FC236}">
                <a16:creationId xmlns:a16="http://schemas.microsoft.com/office/drawing/2014/main" id="{72523E19-D9BA-4A84-AAEE-463FCAF393BB}"/>
              </a:ext>
            </a:extLst>
          </p:cNvPr>
          <p:cNvSpPr/>
          <p:nvPr/>
        </p:nvSpPr>
        <p:spPr>
          <a:xfrm>
            <a:off x="9122146" y="5729909"/>
            <a:ext cx="1794384" cy="646331"/>
          </a:xfrm>
          <a:prstGeom prst="rect">
            <a:avLst/>
          </a:prstGeom>
        </p:spPr>
        <p:txBody>
          <a:bodyPr wrap="square">
            <a:spAutoFit/>
          </a:bodyPr>
          <a:lstStyle/>
          <a:p>
            <a:r>
              <a:rPr lang="as-IN" sz="3600" b="1" dirty="0">
                <a:latin typeface="NikoshBAN" panose="02000000000000000000" pitchFamily="2" charset="0"/>
                <a:cs typeface="NikoshBAN" panose="02000000000000000000" pitchFamily="2" charset="0"/>
              </a:rPr>
              <a:t>চ</a:t>
            </a:r>
            <a:r>
              <a:rPr lang="en-US" sz="3600" b="1" dirty="0">
                <a:latin typeface="NikoshBAN" panose="02000000000000000000" pitchFamily="2" charset="0"/>
                <a:cs typeface="NikoshBAN" panose="02000000000000000000" pitchFamily="2" charset="0"/>
              </a:rPr>
              <a:t>ি</a:t>
            </a:r>
            <a:r>
              <a:rPr lang="as-IN" sz="3600" b="1" dirty="0">
                <a:latin typeface="NikoshBAN" panose="02000000000000000000" pitchFamily="2" charset="0"/>
                <a:cs typeface="NikoshBAN" panose="02000000000000000000" pitchFamily="2" charset="0"/>
              </a:rPr>
              <a:t>ক</a:t>
            </a:r>
            <a:r>
              <a:rPr lang="en-US" sz="3600" b="1" dirty="0" err="1">
                <a:latin typeface="NikoshBAN" panose="02000000000000000000" pitchFamily="2" charset="0"/>
                <a:cs typeface="NikoshBAN" panose="02000000000000000000" pitchFamily="2" charset="0"/>
              </a:rPr>
              <a:t>িৎসায়</a:t>
            </a:r>
            <a:r>
              <a:rPr lang="en-US" sz="36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19106986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1000"/>
                                        <p:tgtEl>
                                          <p:spTgt spid="1030"/>
                                        </p:tgtEl>
                                      </p:cBhvr>
                                    </p:animEffect>
                                    <p:anim calcmode="lin" valueType="num">
                                      <p:cBhvr>
                                        <p:cTn id="22" dur="1000" fill="hold"/>
                                        <p:tgtEl>
                                          <p:spTgt spid="1030"/>
                                        </p:tgtEl>
                                        <p:attrNameLst>
                                          <p:attrName>ppt_x</p:attrName>
                                        </p:attrNameLst>
                                      </p:cBhvr>
                                      <p:tavLst>
                                        <p:tav tm="0">
                                          <p:val>
                                            <p:strVal val="#ppt_x"/>
                                          </p:val>
                                        </p:tav>
                                        <p:tav tm="100000">
                                          <p:val>
                                            <p:strVal val="#ppt_x"/>
                                          </p:val>
                                        </p:tav>
                                      </p:tavLst>
                                    </p:anim>
                                    <p:anim calcmode="lin" valueType="num">
                                      <p:cBhvr>
                                        <p:cTn id="2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34"/>
                                        </p:tgtEl>
                                        <p:attrNameLst>
                                          <p:attrName>style.visibility</p:attrName>
                                        </p:attrNameLst>
                                      </p:cBhvr>
                                      <p:to>
                                        <p:strVal val="visible"/>
                                      </p:to>
                                    </p:set>
                                    <p:animEffect transition="in" filter="fade">
                                      <p:cBhvr>
                                        <p:cTn id="35" dur="1000"/>
                                        <p:tgtEl>
                                          <p:spTgt spid="1034"/>
                                        </p:tgtEl>
                                      </p:cBhvr>
                                    </p:animEffect>
                                    <p:anim calcmode="lin" valueType="num">
                                      <p:cBhvr>
                                        <p:cTn id="36" dur="1000" fill="hold"/>
                                        <p:tgtEl>
                                          <p:spTgt spid="1034"/>
                                        </p:tgtEl>
                                        <p:attrNameLst>
                                          <p:attrName>ppt_x</p:attrName>
                                        </p:attrNameLst>
                                      </p:cBhvr>
                                      <p:tavLst>
                                        <p:tav tm="0">
                                          <p:val>
                                            <p:strVal val="#ppt_x"/>
                                          </p:val>
                                        </p:tav>
                                        <p:tav tm="100000">
                                          <p:val>
                                            <p:strVal val="#ppt_x"/>
                                          </p:val>
                                        </p:tav>
                                      </p:tavLst>
                                    </p:anim>
                                    <p:anim calcmode="lin" valueType="num">
                                      <p:cBhvr>
                                        <p:cTn id="37"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4EB20C0A-74E6-4DAD-B9FC-81DB8D34D9C2}"/>
              </a:ext>
            </a:extLst>
          </p:cNvPr>
          <p:cNvSpPr/>
          <p:nvPr/>
        </p:nvSpPr>
        <p:spPr>
          <a:xfrm>
            <a:off x="3742006" y="1471274"/>
            <a:ext cx="4375053" cy="778756"/>
          </a:xfrm>
          <a:prstGeom prst="wedgeRectCallout">
            <a:avLst>
              <a:gd name="adj1" fmla="val -20511"/>
              <a:gd name="adj2" fmla="val 9682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as-IN" sz="4000" b="1" i="1" dirty="0">
                <a:latin typeface="NikoshBAN" panose="02000000000000000000" pitchFamily="2" charset="0"/>
                <a:cs typeface="NikoshBAN" panose="02000000000000000000" pitchFamily="2" charset="0"/>
              </a:rPr>
              <a:t>ই-লার্নিং এর প্রয়োজনীয়তা</a:t>
            </a:r>
            <a:endParaRPr lang="en-US" sz="4000" b="1" i="1" dirty="0">
              <a:latin typeface="NikoshBAN" panose="02000000000000000000" pitchFamily="2" charset="0"/>
              <a:cs typeface="NikoshBAN" panose="02000000000000000000" pitchFamily="2" charset="0"/>
            </a:endParaRPr>
          </a:p>
        </p:txBody>
      </p:sp>
      <p:sp>
        <p:nvSpPr>
          <p:cNvPr id="2" name="Rectangle 1">
            <a:extLst>
              <a:ext uri="{FF2B5EF4-FFF2-40B4-BE49-F238E27FC236}">
                <a16:creationId xmlns:a16="http://schemas.microsoft.com/office/drawing/2014/main" id="{591390F7-FAA8-49FD-8337-60D57DF362D1}"/>
              </a:ext>
            </a:extLst>
          </p:cNvPr>
          <p:cNvSpPr/>
          <p:nvPr/>
        </p:nvSpPr>
        <p:spPr>
          <a:xfrm>
            <a:off x="386862" y="2601723"/>
            <a:ext cx="11085342" cy="2246769"/>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just"/>
            <a:r>
              <a:rPr lang="as-IN" sz="2800" b="1" dirty="0">
                <a:latin typeface="NikoshBAN" panose="02000000000000000000" pitchFamily="2" charset="0"/>
                <a:cs typeface="NikoshBAN" panose="02000000000000000000" pitchFamily="2" charset="0"/>
              </a:rPr>
              <a:t>বর্তমান বিশ্বের অনেক দেশেই শিক্ষা ব্যবস্থায় বৈষম্য বিদ্যমান। বড় বড় শহর গুলোতে ভাল স্কুল, কলেজ, বিশ্ববিদ্যালয়। অন্যদিকে গ্রাম বা ছোট শহরে সেরকম ভাল বিদ্যালয় শিক্ষক নেই। খোদ যুক্তরাষ্ট্রেও গ্রাম ও শহরের স্কুলে অনেক পার্থক্য আছে। সেই দেশের সরকারও চেষ্টা করছে কিভাবে এই বৈষম্য কমিয়ে আনা যায়। এই সমস্যার সবচেয়ে ভাল সমাধান হচ্ছে ই-লার্নিং। উন্নত দেশের সাথে সাথে উন্নয়নশীল এবং অনুন্নত দেশের শিক্ষা ব্যবস্থার মানোন্নয়নে ই-লার্নিং তাই খুবই প্রয়োজনীয়।</a:t>
            </a:r>
            <a:endParaRPr lang="en-US" sz="28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482510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972776-2A35-41A8-9813-436EE7A74DBE}"/>
              </a:ext>
            </a:extLst>
          </p:cNvPr>
          <p:cNvSpPr/>
          <p:nvPr/>
        </p:nvSpPr>
        <p:spPr>
          <a:xfrm>
            <a:off x="553329" y="1366292"/>
            <a:ext cx="11085342" cy="4524315"/>
          </a:xfrm>
          <a:prstGeom prst="rect">
            <a:avLst/>
          </a:prstGeom>
          <a:gradFill>
            <a:gsLst>
              <a:gs pos="0">
                <a:schemeClr val="accent5">
                  <a:tint val="94000"/>
                  <a:satMod val="105000"/>
                  <a:lumMod val="102000"/>
                </a:schemeClr>
              </a:gs>
              <a:gs pos="100000">
                <a:schemeClr val="accent5">
                  <a:shade val="74000"/>
                  <a:satMod val="128000"/>
                  <a:lumMod val="100000"/>
                </a:schemeClr>
              </a:gs>
            </a:gsLst>
            <a:lin ang="5400000" scaled="0"/>
          </a:gradFill>
        </p:spPr>
        <p:txBody>
          <a:bodyPr wrap="square">
            <a:spAutoFit/>
          </a:bodyPr>
          <a:lstStyle/>
          <a:p>
            <a:pPr marL="285750" indent="-285750">
              <a:buFont typeface="Wingdings" panose="05000000000000000000" pitchFamily="2" charset="2"/>
              <a:buChar char="v"/>
            </a:pPr>
            <a:r>
              <a:rPr lang="as-IN" sz="2400" b="1" dirty="0">
                <a:latin typeface="NikoshBAN" panose="02000000000000000000" pitchFamily="2" charset="0"/>
                <a:cs typeface="NikoshBAN" panose="02000000000000000000" pitchFamily="2" charset="0"/>
              </a:rPr>
              <a:t>ই-লার্নিং এর মাধ্যমে শিক্ষা ব্যবস্থায় বিদ্যমান বৈষম্য কমিয়ে আনা সম্ভব।</a:t>
            </a:r>
            <a:endParaRPr lang="en-US" sz="2400" b="1" dirty="0">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v"/>
            </a:pPr>
            <a:r>
              <a:rPr lang="as-IN" sz="2400" b="1" dirty="0">
                <a:latin typeface="NikoshBAN" panose="02000000000000000000" pitchFamily="2" charset="0"/>
                <a:cs typeface="NikoshBAN" panose="02000000000000000000" pitchFamily="2" charset="0"/>
              </a:rPr>
              <a:t>ই-লার্নিং এর মাধ্যমে নতুন নতুন স্কুল তৈরি না করে অনেক ছাত্র-ছাত্রীকে শিক্ষাদান করা সম্ভব।</a:t>
            </a:r>
            <a:endParaRPr lang="en-US" sz="2400" b="1" dirty="0">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v"/>
            </a:pPr>
            <a:r>
              <a:rPr lang="as-IN" sz="2400" dirty="0">
                <a:latin typeface="NikoshBAN" panose="02000000000000000000" pitchFamily="2" charset="0"/>
                <a:cs typeface="NikoshBAN" panose="02000000000000000000" pitchFamily="2" charset="0"/>
              </a:rPr>
              <a:t> </a:t>
            </a:r>
            <a:r>
              <a:rPr lang="as-IN" sz="2400" b="1" dirty="0">
                <a:latin typeface="NikoshBAN" panose="02000000000000000000" pitchFamily="2" charset="0"/>
                <a:cs typeface="NikoshBAN" panose="02000000000000000000" pitchFamily="2" charset="0"/>
              </a:rPr>
              <a:t>ইন্টারনেটের মাধ্যমে পৃথিবীর যে-কোনও প্রান্ত থেকে যে কেউ বিনামূল্যে বা ফি দিয়ে পড়াশোনা করতে পারে।</a:t>
            </a:r>
            <a:endParaRPr lang="en-US" sz="2400" b="1" dirty="0">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v"/>
            </a:pPr>
            <a:r>
              <a:rPr lang="as-IN" sz="2400" b="1" dirty="0">
                <a:latin typeface="NikoshBAN" panose="02000000000000000000" pitchFamily="2" charset="0"/>
                <a:cs typeface="NikoshBAN" panose="02000000000000000000" pitchFamily="2" charset="0"/>
              </a:rPr>
              <a:t>ওপেন কোর্সওয়্যারের ভিডিয়ো, অডিয়ো, ইমেজ, অ্যানিমেশন ও ইন্টারঅ্যাক্টিভ পদ্ধতির সাহায্যে শিক্ষার্থীর নিজেই নিজেকে এগিয়ে নিয়ে যেতে পারে। নিজের কলেজ বা বিশ্ববিদ্যালয়ে পড়ানো কোনও বিষয় বুঝতে না পারলে বা আরও বেশি শিখতে হলে ই-লার্নিং-এর সাহায্য নেওয়া যায়।</a:t>
            </a:r>
            <a:endParaRPr lang="en-US" sz="2400" b="1" dirty="0">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v"/>
            </a:pPr>
            <a:r>
              <a:rPr lang="as-IN" sz="2400" b="1" dirty="0">
                <a:latin typeface="NikoshBAN" panose="02000000000000000000" pitchFamily="2" charset="0"/>
                <a:cs typeface="NikoshBAN" panose="02000000000000000000" pitchFamily="2" charset="0"/>
              </a:rPr>
              <a:t>ই-লার্নিং পদ্ধতিতে ভার্চুয়াল গবেষণাগারে কম্পিউটার অ্যানিমেশনের মাধ্যমে সহজেই বিভিন্ন ধরনের পরীক্ষা-নিরীক্ষা করা যায়। পরীক্ষা সংক্রান্ত নিয়মাবলি অর্থাৎ কী কী করবে আর কী করবে না, তা শুরুতেই দেওয়া থাকে। পরীক্ষা পরিচালনাকালীন ভুল পদক্ষেপ নিলে লাল ক্রস আসতে পারে, হুটার/সাইরেন বাজতে পারে, অ্যানিমেশনের মাধ্যমে বিস্ফোরণও হতে পারে। ছাত্রটি তখন বুঝে যাবে যে তার পরীক্ষার পদ্ধতিটি ভুল হয়েছে। সে আবার নতুন করে পরীক্ষাটি শুরু করতে পারে। বার বার অভ্যাস করার সুবিধার ফলে ছাত্রের আত্মপ্রত্যয় বাড়ে। আসল পরীক্ষাগারে নির্ভুল ভাবে পরীক্ষা করতে কোনও অসুবিধে হ</a:t>
            </a:r>
            <a:r>
              <a:rPr lang="en-US" sz="2400" b="1" dirty="0">
                <a:latin typeface="NikoshBAN" panose="02000000000000000000" pitchFamily="2" charset="0"/>
                <a:cs typeface="NikoshBAN" panose="02000000000000000000" pitchFamily="2" charset="0"/>
              </a:rPr>
              <a:t>য়</a:t>
            </a:r>
            <a:r>
              <a:rPr lang="as-IN" sz="2400" b="1" dirty="0">
                <a:latin typeface="NikoshBAN" panose="02000000000000000000" pitchFamily="2" charset="0"/>
                <a:cs typeface="NikoshBAN" panose="02000000000000000000" pitchFamily="2" charset="0"/>
              </a:rPr>
              <a:t>না।</a:t>
            </a:r>
            <a:r>
              <a:rPr lang="en-US" sz="2400" b="1" dirty="0">
                <a:latin typeface="NikoshBAN" panose="02000000000000000000" pitchFamily="2" charset="0"/>
                <a:cs typeface="NikoshBAN" panose="02000000000000000000" pitchFamily="2" charset="0"/>
              </a:rPr>
              <a:t> </a:t>
            </a:r>
          </a:p>
        </p:txBody>
      </p:sp>
      <p:sp>
        <p:nvSpPr>
          <p:cNvPr id="3" name="Speech Bubble: Rectangle 2">
            <a:extLst>
              <a:ext uri="{FF2B5EF4-FFF2-40B4-BE49-F238E27FC236}">
                <a16:creationId xmlns:a16="http://schemas.microsoft.com/office/drawing/2014/main" id="{7C2A4982-79DD-4EC6-A2D7-C1AFE86A1014}"/>
              </a:ext>
            </a:extLst>
          </p:cNvPr>
          <p:cNvSpPr/>
          <p:nvPr/>
        </p:nvSpPr>
        <p:spPr>
          <a:xfrm>
            <a:off x="4485250" y="359167"/>
            <a:ext cx="3221500" cy="778756"/>
          </a:xfrm>
          <a:prstGeom prst="wedgeRectCallout">
            <a:avLst>
              <a:gd name="adj1" fmla="val -20948"/>
              <a:gd name="adj2" fmla="val 76951"/>
            </a:avLst>
          </a:prstGeom>
        </p:spPr>
        <p:style>
          <a:lnRef idx="0">
            <a:schemeClr val="accent5"/>
          </a:lnRef>
          <a:fillRef idx="3">
            <a:schemeClr val="accent5"/>
          </a:fillRef>
          <a:effectRef idx="3">
            <a:schemeClr val="accent5"/>
          </a:effectRef>
          <a:fontRef idx="minor">
            <a:schemeClr val="lt1"/>
          </a:fontRef>
        </p:style>
        <p:txBody>
          <a:bodyPr rtlCol="0" anchor="ctr"/>
          <a:lstStyle/>
          <a:p>
            <a:r>
              <a:rPr lang="as-IN" sz="4000" b="1" dirty="0">
                <a:latin typeface="NikoshBAN" panose="02000000000000000000" pitchFamily="2" charset="0"/>
                <a:cs typeface="NikoshBAN" panose="02000000000000000000" pitchFamily="2" charset="0"/>
              </a:rPr>
              <a:t>ই-লার্নিং এর গুরুত্ব</a:t>
            </a:r>
            <a:endParaRPr lang="en-US" sz="4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6400564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89AC7D-BAC9-4871-BC42-2BFDDA72844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306206" y="1519170"/>
            <a:ext cx="3580962" cy="23964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a:extLst>
              <a:ext uri="{FF2B5EF4-FFF2-40B4-BE49-F238E27FC236}">
                <a16:creationId xmlns:a16="http://schemas.microsoft.com/office/drawing/2014/main" id="{D695FB0B-926D-4A80-ADE3-52F034BB7C27}"/>
              </a:ext>
            </a:extLst>
          </p:cNvPr>
          <p:cNvSpPr/>
          <p:nvPr/>
        </p:nvSpPr>
        <p:spPr>
          <a:xfrm>
            <a:off x="925936" y="4187844"/>
            <a:ext cx="9147007" cy="1960140"/>
          </a:xfrm>
          <a:custGeom>
            <a:avLst/>
            <a:gdLst>
              <a:gd name="connsiteX0" fmla="*/ 0 w 10028903"/>
              <a:gd name="connsiteY0" fmla="*/ 0 h 1496607"/>
              <a:gd name="connsiteX1" fmla="*/ 10028903 w 10028903"/>
              <a:gd name="connsiteY1" fmla="*/ 0 h 1496607"/>
              <a:gd name="connsiteX2" fmla="*/ 10028903 w 10028903"/>
              <a:gd name="connsiteY2" fmla="*/ 1496607 h 1496607"/>
              <a:gd name="connsiteX3" fmla="*/ 0 w 10028903"/>
              <a:gd name="connsiteY3" fmla="*/ 1496607 h 1496607"/>
              <a:gd name="connsiteX4" fmla="*/ 0 w 10028903"/>
              <a:gd name="connsiteY4" fmla="*/ 0 h 1496607"/>
              <a:gd name="connsiteX0" fmla="*/ 0 w 10028903"/>
              <a:gd name="connsiteY0" fmla="*/ 14749 h 1511356"/>
              <a:gd name="connsiteX1" fmla="*/ 3657600 w 10028903"/>
              <a:gd name="connsiteY1" fmla="*/ 0 h 1511356"/>
              <a:gd name="connsiteX2" fmla="*/ 10028903 w 10028903"/>
              <a:gd name="connsiteY2" fmla="*/ 14749 h 1511356"/>
              <a:gd name="connsiteX3" fmla="*/ 10028903 w 10028903"/>
              <a:gd name="connsiteY3" fmla="*/ 1511356 h 1511356"/>
              <a:gd name="connsiteX4" fmla="*/ 0 w 10028903"/>
              <a:gd name="connsiteY4" fmla="*/ 1511356 h 1511356"/>
              <a:gd name="connsiteX5" fmla="*/ 0 w 10028903"/>
              <a:gd name="connsiteY5" fmla="*/ 14749 h 1511356"/>
              <a:gd name="connsiteX0" fmla="*/ 0 w 10028903"/>
              <a:gd name="connsiteY0" fmla="*/ 14749 h 1511356"/>
              <a:gd name="connsiteX1" fmla="*/ 3657600 w 10028903"/>
              <a:gd name="connsiteY1" fmla="*/ 0 h 1511356"/>
              <a:gd name="connsiteX2" fmla="*/ 10028903 w 10028903"/>
              <a:gd name="connsiteY2" fmla="*/ 14749 h 1511356"/>
              <a:gd name="connsiteX3" fmla="*/ 10028903 w 10028903"/>
              <a:gd name="connsiteY3" fmla="*/ 1511356 h 1511356"/>
              <a:gd name="connsiteX4" fmla="*/ 3628103 w 10028903"/>
              <a:gd name="connsiteY4" fmla="*/ 1504336 h 1511356"/>
              <a:gd name="connsiteX5" fmla="*/ 0 w 10028903"/>
              <a:gd name="connsiteY5" fmla="*/ 1511356 h 1511356"/>
              <a:gd name="connsiteX6" fmla="*/ 0 w 10028903"/>
              <a:gd name="connsiteY6" fmla="*/ 14749 h 1511356"/>
              <a:gd name="connsiteX0" fmla="*/ 0 w 10028903"/>
              <a:gd name="connsiteY0" fmla="*/ 14749 h 1511356"/>
              <a:gd name="connsiteX1" fmla="*/ 3657600 w 10028903"/>
              <a:gd name="connsiteY1" fmla="*/ 0 h 1511356"/>
              <a:gd name="connsiteX2" fmla="*/ 8037871 w 10028903"/>
              <a:gd name="connsiteY2" fmla="*/ 14749 h 1511356"/>
              <a:gd name="connsiteX3" fmla="*/ 10028903 w 10028903"/>
              <a:gd name="connsiteY3" fmla="*/ 14749 h 1511356"/>
              <a:gd name="connsiteX4" fmla="*/ 10028903 w 10028903"/>
              <a:gd name="connsiteY4" fmla="*/ 1511356 h 1511356"/>
              <a:gd name="connsiteX5" fmla="*/ 3628103 w 10028903"/>
              <a:gd name="connsiteY5" fmla="*/ 1504336 h 1511356"/>
              <a:gd name="connsiteX6" fmla="*/ 0 w 10028903"/>
              <a:gd name="connsiteY6" fmla="*/ 1511356 h 1511356"/>
              <a:gd name="connsiteX7" fmla="*/ 0 w 10028903"/>
              <a:gd name="connsiteY7" fmla="*/ 14749 h 1511356"/>
              <a:gd name="connsiteX0" fmla="*/ 0 w 10028903"/>
              <a:gd name="connsiteY0" fmla="*/ 14749 h 1519084"/>
              <a:gd name="connsiteX1" fmla="*/ 3657600 w 10028903"/>
              <a:gd name="connsiteY1" fmla="*/ 0 h 1519084"/>
              <a:gd name="connsiteX2" fmla="*/ 8037871 w 10028903"/>
              <a:gd name="connsiteY2" fmla="*/ 14749 h 1519084"/>
              <a:gd name="connsiteX3" fmla="*/ 10028903 w 10028903"/>
              <a:gd name="connsiteY3" fmla="*/ 14749 h 1519084"/>
              <a:gd name="connsiteX4" fmla="*/ 10028903 w 10028903"/>
              <a:gd name="connsiteY4" fmla="*/ 1511356 h 1519084"/>
              <a:gd name="connsiteX5" fmla="*/ 7993626 w 10028903"/>
              <a:gd name="connsiteY5" fmla="*/ 1519084 h 1519084"/>
              <a:gd name="connsiteX6" fmla="*/ 3628103 w 10028903"/>
              <a:gd name="connsiteY6" fmla="*/ 1504336 h 1519084"/>
              <a:gd name="connsiteX7" fmla="*/ 0 w 10028903"/>
              <a:gd name="connsiteY7" fmla="*/ 1511356 h 1519084"/>
              <a:gd name="connsiteX8" fmla="*/ 0 w 10028903"/>
              <a:gd name="connsiteY8" fmla="*/ 14749 h 1519084"/>
              <a:gd name="connsiteX0" fmla="*/ 0 w 10028903"/>
              <a:gd name="connsiteY0" fmla="*/ 29497 h 1533832"/>
              <a:gd name="connsiteX1" fmla="*/ 3657600 w 10028903"/>
              <a:gd name="connsiteY1" fmla="*/ 14748 h 1533832"/>
              <a:gd name="connsiteX2" fmla="*/ 8052620 w 10028903"/>
              <a:gd name="connsiteY2" fmla="*/ 0 h 1533832"/>
              <a:gd name="connsiteX3" fmla="*/ 10028903 w 10028903"/>
              <a:gd name="connsiteY3" fmla="*/ 29497 h 1533832"/>
              <a:gd name="connsiteX4" fmla="*/ 10028903 w 10028903"/>
              <a:gd name="connsiteY4" fmla="*/ 1526104 h 1533832"/>
              <a:gd name="connsiteX5" fmla="*/ 7993626 w 10028903"/>
              <a:gd name="connsiteY5" fmla="*/ 1533832 h 1533832"/>
              <a:gd name="connsiteX6" fmla="*/ 3628103 w 10028903"/>
              <a:gd name="connsiteY6" fmla="*/ 1519084 h 1533832"/>
              <a:gd name="connsiteX7" fmla="*/ 0 w 10028903"/>
              <a:gd name="connsiteY7" fmla="*/ 1526104 h 1533832"/>
              <a:gd name="connsiteX8" fmla="*/ 0 w 10028903"/>
              <a:gd name="connsiteY8" fmla="*/ 29497 h 1533832"/>
              <a:gd name="connsiteX0" fmla="*/ 0 w 10028903"/>
              <a:gd name="connsiteY0" fmla="*/ 14749 h 1519084"/>
              <a:gd name="connsiteX1" fmla="*/ 3657600 w 10028903"/>
              <a:gd name="connsiteY1" fmla="*/ 0 h 1519084"/>
              <a:gd name="connsiteX2" fmla="*/ 7934633 w 10028903"/>
              <a:gd name="connsiteY2" fmla="*/ 1268362 h 1519084"/>
              <a:gd name="connsiteX3" fmla="*/ 10028903 w 10028903"/>
              <a:gd name="connsiteY3" fmla="*/ 14749 h 1519084"/>
              <a:gd name="connsiteX4" fmla="*/ 10028903 w 10028903"/>
              <a:gd name="connsiteY4" fmla="*/ 1511356 h 1519084"/>
              <a:gd name="connsiteX5" fmla="*/ 7993626 w 10028903"/>
              <a:gd name="connsiteY5" fmla="*/ 1519084 h 1519084"/>
              <a:gd name="connsiteX6" fmla="*/ 3628103 w 10028903"/>
              <a:gd name="connsiteY6" fmla="*/ 1504336 h 1519084"/>
              <a:gd name="connsiteX7" fmla="*/ 0 w 10028903"/>
              <a:gd name="connsiteY7" fmla="*/ 1511356 h 1519084"/>
              <a:gd name="connsiteX8" fmla="*/ 0 w 10028903"/>
              <a:gd name="connsiteY8" fmla="*/ 14749 h 1519084"/>
              <a:gd name="connsiteX0" fmla="*/ 0 w 10028903"/>
              <a:gd name="connsiteY0" fmla="*/ 14749 h 3303639"/>
              <a:gd name="connsiteX1" fmla="*/ 3657600 w 10028903"/>
              <a:gd name="connsiteY1" fmla="*/ 0 h 3303639"/>
              <a:gd name="connsiteX2" fmla="*/ 7934633 w 10028903"/>
              <a:gd name="connsiteY2" fmla="*/ 1268362 h 3303639"/>
              <a:gd name="connsiteX3" fmla="*/ 10028903 w 10028903"/>
              <a:gd name="connsiteY3" fmla="*/ 14749 h 3303639"/>
              <a:gd name="connsiteX4" fmla="*/ 10028903 w 10028903"/>
              <a:gd name="connsiteY4" fmla="*/ 1511356 h 3303639"/>
              <a:gd name="connsiteX5" fmla="*/ 7757652 w 10028903"/>
              <a:gd name="connsiteY5" fmla="*/ 3303639 h 3303639"/>
              <a:gd name="connsiteX6" fmla="*/ 3628103 w 10028903"/>
              <a:gd name="connsiteY6" fmla="*/ 1504336 h 3303639"/>
              <a:gd name="connsiteX7" fmla="*/ 0 w 10028903"/>
              <a:gd name="connsiteY7" fmla="*/ 1511356 h 3303639"/>
              <a:gd name="connsiteX8" fmla="*/ 0 w 10028903"/>
              <a:gd name="connsiteY8" fmla="*/ 14749 h 3303639"/>
              <a:gd name="connsiteX0" fmla="*/ 0 w 10028903"/>
              <a:gd name="connsiteY0" fmla="*/ 14749 h 3303639"/>
              <a:gd name="connsiteX1" fmla="*/ 3657600 w 10028903"/>
              <a:gd name="connsiteY1" fmla="*/ 0 h 3303639"/>
              <a:gd name="connsiteX2" fmla="*/ 5088194 w 10028903"/>
              <a:gd name="connsiteY2" fmla="*/ 840659 h 3303639"/>
              <a:gd name="connsiteX3" fmla="*/ 10028903 w 10028903"/>
              <a:gd name="connsiteY3" fmla="*/ 14749 h 3303639"/>
              <a:gd name="connsiteX4" fmla="*/ 10028903 w 10028903"/>
              <a:gd name="connsiteY4" fmla="*/ 1511356 h 3303639"/>
              <a:gd name="connsiteX5" fmla="*/ 7757652 w 10028903"/>
              <a:gd name="connsiteY5" fmla="*/ 3303639 h 3303639"/>
              <a:gd name="connsiteX6" fmla="*/ 3628103 w 10028903"/>
              <a:gd name="connsiteY6" fmla="*/ 1504336 h 3303639"/>
              <a:gd name="connsiteX7" fmla="*/ 0 w 10028903"/>
              <a:gd name="connsiteY7" fmla="*/ 1511356 h 3303639"/>
              <a:gd name="connsiteX8" fmla="*/ 0 w 10028903"/>
              <a:gd name="connsiteY8" fmla="*/ 14749 h 3303639"/>
              <a:gd name="connsiteX0" fmla="*/ 0 w 10028903"/>
              <a:gd name="connsiteY0" fmla="*/ 14749 h 2286000"/>
              <a:gd name="connsiteX1" fmla="*/ 3657600 w 10028903"/>
              <a:gd name="connsiteY1" fmla="*/ 0 h 2286000"/>
              <a:gd name="connsiteX2" fmla="*/ 5088194 w 10028903"/>
              <a:gd name="connsiteY2" fmla="*/ 840659 h 2286000"/>
              <a:gd name="connsiteX3" fmla="*/ 10028903 w 10028903"/>
              <a:gd name="connsiteY3" fmla="*/ 14749 h 2286000"/>
              <a:gd name="connsiteX4" fmla="*/ 10028903 w 10028903"/>
              <a:gd name="connsiteY4" fmla="*/ 1511356 h 2286000"/>
              <a:gd name="connsiteX5" fmla="*/ 5117691 w 10028903"/>
              <a:gd name="connsiteY5" fmla="*/ 2286000 h 2286000"/>
              <a:gd name="connsiteX6" fmla="*/ 3628103 w 10028903"/>
              <a:gd name="connsiteY6" fmla="*/ 1504336 h 2286000"/>
              <a:gd name="connsiteX7" fmla="*/ 0 w 10028903"/>
              <a:gd name="connsiteY7" fmla="*/ 1511356 h 2286000"/>
              <a:gd name="connsiteX8" fmla="*/ 0 w 10028903"/>
              <a:gd name="connsiteY8" fmla="*/ 14749 h 2286000"/>
              <a:gd name="connsiteX0" fmla="*/ 0 w 10028903"/>
              <a:gd name="connsiteY0" fmla="*/ 58994 h 2330245"/>
              <a:gd name="connsiteX1" fmla="*/ 4218039 w 10028903"/>
              <a:gd name="connsiteY1" fmla="*/ 0 h 2330245"/>
              <a:gd name="connsiteX2" fmla="*/ 5088194 w 10028903"/>
              <a:gd name="connsiteY2" fmla="*/ 884904 h 2330245"/>
              <a:gd name="connsiteX3" fmla="*/ 10028903 w 10028903"/>
              <a:gd name="connsiteY3" fmla="*/ 58994 h 2330245"/>
              <a:gd name="connsiteX4" fmla="*/ 10028903 w 10028903"/>
              <a:gd name="connsiteY4" fmla="*/ 1555601 h 2330245"/>
              <a:gd name="connsiteX5" fmla="*/ 5117691 w 10028903"/>
              <a:gd name="connsiteY5" fmla="*/ 2330245 h 2330245"/>
              <a:gd name="connsiteX6" fmla="*/ 3628103 w 10028903"/>
              <a:gd name="connsiteY6" fmla="*/ 1548581 h 2330245"/>
              <a:gd name="connsiteX7" fmla="*/ 0 w 10028903"/>
              <a:gd name="connsiteY7" fmla="*/ 1555601 h 2330245"/>
              <a:gd name="connsiteX8" fmla="*/ 0 w 10028903"/>
              <a:gd name="connsiteY8" fmla="*/ 58994 h 2330245"/>
              <a:gd name="connsiteX0" fmla="*/ 0 w 10028903"/>
              <a:gd name="connsiteY0" fmla="*/ 58994 h 2330245"/>
              <a:gd name="connsiteX1" fmla="*/ 4218039 w 10028903"/>
              <a:gd name="connsiteY1" fmla="*/ 0 h 2330245"/>
              <a:gd name="connsiteX2" fmla="*/ 5088194 w 10028903"/>
              <a:gd name="connsiteY2" fmla="*/ 884904 h 2330245"/>
              <a:gd name="connsiteX3" fmla="*/ 10028903 w 10028903"/>
              <a:gd name="connsiteY3" fmla="*/ 58994 h 2330245"/>
              <a:gd name="connsiteX4" fmla="*/ 10028903 w 10028903"/>
              <a:gd name="connsiteY4" fmla="*/ 1555601 h 2330245"/>
              <a:gd name="connsiteX5" fmla="*/ 5117691 w 10028903"/>
              <a:gd name="connsiteY5" fmla="*/ 2330245 h 2330245"/>
              <a:gd name="connsiteX6" fmla="*/ 4114800 w 10028903"/>
              <a:gd name="connsiteY6" fmla="*/ 1666568 h 2330245"/>
              <a:gd name="connsiteX7" fmla="*/ 0 w 10028903"/>
              <a:gd name="connsiteY7" fmla="*/ 1555601 h 2330245"/>
              <a:gd name="connsiteX8" fmla="*/ 0 w 10028903"/>
              <a:gd name="connsiteY8" fmla="*/ 58994 h 2330245"/>
              <a:gd name="connsiteX0" fmla="*/ 0 w 10028903"/>
              <a:gd name="connsiteY0" fmla="*/ 58994 h 2330245"/>
              <a:gd name="connsiteX1" fmla="*/ 4218039 w 10028903"/>
              <a:gd name="connsiteY1" fmla="*/ 0 h 2330245"/>
              <a:gd name="connsiteX2" fmla="*/ 5088194 w 10028903"/>
              <a:gd name="connsiteY2" fmla="*/ 884904 h 2330245"/>
              <a:gd name="connsiteX3" fmla="*/ 9733935 w 10028903"/>
              <a:gd name="connsiteY3" fmla="*/ 634181 h 2330245"/>
              <a:gd name="connsiteX4" fmla="*/ 10028903 w 10028903"/>
              <a:gd name="connsiteY4" fmla="*/ 1555601 h 2330245"/>
              <a:gd name="connsiteX5" fmla="*/ 5117691 w 10028903"/>
              <a:gd name="connsiteY5" fmla="*/ 2330245 h 2330245"/>
              <a:gd name="connsiteX6" fmla="*/ 4114800 w 10028903"/>
              <a:gd name="connsiteY6" fmla="*/ 1666568 h 2330245"/>
              <a:gd name="connsiteX7" fmla="*/ 0 w 10028903"/>
              <a:gd name="connsiteY7" fmla="*/ 1555601 h 2330245"/>
              <a:gd name="connsiteX8" fmla="*/ 0 w 10028903"/>
              <a:gd name="connsiteY8" fmla="*/ 58994 h 2330245"/>
              <a:gd name="connsiteX0" fmla="*/ 0 w 9881419"/>
              <a:gd name="connsiteY0" fmla="*/ 58994 h 2352014"/>
              <a:gd name="connsiteX1" fmla="*/ 4218039 w 9881419"/>
              <a:gd name="connsiteY1" fmla="*/ 0 h 2352014"/>
              <a:gd name="connsiteX2" fmla="*/ 5088194 w 9881419"/>
              <a:gd name="connsiteY2" fmla="*/ 884904 h 2352014"/>
              <a:gd name="connsiteX3" fmla="*/ 9733935 w 9881419"/>
              <a:gd name="connsiteY3" fmla="*/ 634181 h 2352014"/>
              <a:gd name="connsiteX4" fmla="*/ 9881419 w 9881419"/>
              <a:gd name="connsiteY4" fmla="*/ 2352014 h 2352014"/>
              <a:gd name="connsiteX5" fmla="*/ 5117691 w 9881419"/>
              <a:gd name="connsiteY5" fmla="*/ 2330245 h 2352014"/>
              <a:gd name="connsiteX6" fmla="*/ 4114800 w 9881419"/>
              <a:gd name="connsiteY6" fmla="*/ 1666568 h 2352014"/>
              <a:gd name="connsiteX7" fmla="*/ 0 w 9881419"/>
              <a:gd name="connsiteY7" fmla="*/ 1555601 h 2352014"/>
              <a:gd name="connsiteX8" fmla="*/ 0 w 9881419"/>
              <a:gd name="connsiteY8" fmla="*/ 58994 h 2352014"/>
              <a:gd name="connsiteX0" fmla="*/ 0 w 9940412"/>
              <a:gd name="connsiteY0" fmla="*/ 58994 h 2352014"/>
              <a:gd name="connsiteX1" fmla="*/ 4218039 w 9940412"/>
              <a:gd name="connsiteY1" fmla="*/ 0 h 2352014"/>
              <a:gd name="connsiteX2" fmla="*/ 5088194 w 9940412"/>
              <a:gd name="connsiteY2" fmla="*/ 884904 h 2352014"/>
              <a:gd name="connsiteX3" fmla="*/ 9940412 w 9940412"/>
              <a:gd name="connsiteY3" fmla="*/ 1061884 h 2352014"/>
              <a:gd name="connsiteX4" fmla="*/ 9881419 w 9940412"/>
              <a:gd name="connsiteY4" fmla="*/ 2352014 h 2352014"/>
              <a:gd name="connsiteX5" fmla="*/ 5117691 w 9940412"/>
              <a:gd name="connsiteY5" fmla="*/ 2330245 h 2352014"/>
              <a:gd name="connsiteX6" fmla="*/ 4114800 w 9940412"/>
              <a:gd name="connsiteY6" fmla="*/ 1666568 h 2352014"/>
              <a:gd name="connsiteX7" fmla="*/ 0 w 9940412"/>
              <a:gd name="connsiteY7" fmla="*/ 1555601 h 2352014"/>
              <a:gd name="connsiteX8" fmla="*/ 0 w 9940412"/>
              <a:gd name="connsiteY8" fmla="*/ 58994 h 2352014"/>
              <a:gd name="connsiteX0" fmla="*/ 0 w 9881419"/>
              <a:gd name="connsiteY0" fmla="*/ 58994 h 2352014"/>
              <a:gd name="connsiteX1" fmla="*/ 4218039 w 9881419"/>
              <a:gd name="connsiteY1" fmla="*/ 0 h 2352014"/>
              <a:gd name="connsiteX2" fmla="*/ 5088194 w 9881419"/>
              <a:gd name="connsiteY2" fmla="*/ 884904 h 2352014"/>
              <a:gd name="connsiteX3" fmla="*/ 9866670 w 9881419"/>
              <a:gd name="connsiteY3" fmla="*/ 958645 h 2352014"/>
              <a:gd name="connsiteX4" fmla="*/ 9881419 w 9881419"/>
              <a:gd name="connsiteY4" fmla="*/ 2352014 h 2352014"/>
              <a:gd name="connsiteX5" fmla="*/ 5117691 w 9881419"/>
              <a:gd name="connsiteY5" fmla="*/ 2330245 h 2352014"/>
              <a:gd name="connsiteX6" fmla="*/ 4114800 w 9881419"/>
              <a:gd name="connsiteY6" fmla="*/ 1666568 h 2352014"/>
              <a:gd name="connsiteX7" fmla="*/ 0 w 9881419"/>
              <a:gd name="connsiteY7" fmla="*/ 1555601 h 2352014"/>
              <a:gd name="connsiteX8" fmla="*/ 0 w 9881419"/>
              <a:gd name="connsiteY8" fmla="*/ 58994 h 2352014"/>
              <a:gd name="connsiteX0" fmla="*/ 0 w 9881419"/>
              <a:gd name="connsiteY0" fmla="*/ 58994 h 2352014"/>
              <a:gd name="connsiteX1" fmla="*/ 4218039 w 9881419"/>
              <a:gd name="connsiteY1" fmla="*/ 0 h 2352014"/>
              <a:gd name="connsiteX2" fmla="*/ 5088194 w 9881419"/>
              <a:gd name="connsiteY2" fmla="*/ 884904 h 2352014"/>
              <a:gd name="connsiteX3" fmla="*/ 9822425 w 9881419"/>
              <a:gd name="connsiteY3" fmla="*/ 884903 h 2352014"/>
              <a:gd name="connsiteX4" fmla="*/ 9881419 w 9881419"/>
              <a:gd name="connsiteY4" fmla="*/ 2352014 h 2352014"/>
              <a:gd name="connsiteX5" fmla="*/ 5117691 w 9881419"/>
              <a:gd name="connsiteY5" fmla="*/ 2330245 h 2352014"/>
              <a:gd name="connsiteX6" fmla="*/ 4114800 w 9881419"/>
              <a:gd name="connsiteY6" fmla="*/ 1666568 h 2352014"/>
              <a:gd name="connsiteX7" fmla="*/ 0 w 9881419"/>
              <a:gd name="connsiteY7" fmla="*/ 1555601 h 2352014"/>
              <a:gd name="connsiteX8" fmla="*/ 0 w 9881419"/>
              <a:gd name="connsiteY8" fmla="*/ 58994 h 2352014"/>
              <a:gd name="connsiteX0" fmla="*/ 0 w 9881419"/>
              <a:gd name="connsiteY0" fmla="*/ 58994 h 2352014"/>
              <a:gd name="connsiteX1" fmla="*/ 4218039 w 9881419"/>
              <a:gd name="connsiteY1" fmla="*/ 0 h 2352014"/>
              <a:gd name="connsiteX2" fmla="*/ 5088194 w 9881419"/>
              <a:gd name="connsiteY2" fmla="*/ 884904 h 2352014"/>
              <a:gd name="connsiteX3" fmla="*/ 9866670 w 9881419"/>
              <a:gd name="connsiteY3" fmla="*/ 870154 h 2352014"/>
              <a:gd name="connsiteX4" fmla="*/ 9881419 w 9881419"/>
              <a:gd name="connsiteY4" fmla="*/ 2352014 h 2352014"/>
              <a:gd name="connsiteX5" fmla="*/ 5117691 w 9881419"/>
              <a:gd name="connsiteY5" fmla="*/ 2330245 h 2352014"/>
              <a:gd name="connsiteX6" fmla="*/ 4114800 w 9881419"/>
              <a:gd name="connsiteY6" fmla="*/ 1666568 h 2352014"/>
              <a:gd name="connsiteX7" fmla="*/ 0 w 9881419"/>
              <a:gd name="connsiteY7" fmla="*/ 1555601 h 2352014"/>
              <a:gd name="connsiteX8" fmla="*/ 0 w 9881419"/>
              <a:gd name="connsiteY8" fmla="*/ 58994 h 2352014"/>
              <a:gd name="connsiteX0" fmla="*/ 0 w 9866670"/>
              <a:gd name="connsiteY0" fmla="*/ 58994 h 2330245"/>
              <a:gd name="connsiteX1" fmla="*/ 4218039 w 9866670"/>
              <a:gd name="connsiteY1" fmla="*/ 0 h 2330245"/>
              <a:gd name="connsiteX2" fmla="*/ 5088194 w 9866670"/>
              <a:gd name="connsiteY2" fmla="*/ 884904 h 2330245"/>
              <a:gd name="connsiteX3" fmla="*/ 9866670 w 9866670"/>
              <a:gd name="connsiteY3" fmla="*/ 870154 h 2330245"/>
              <a:gd name="connsiteX4" fmla="*/ 9837174 w 9866670"/>
              <a:gd name="connsiteY4" fmla="*/ 2293021 h 2330245"/>
              <a:gd name="connsiteX5" fmla="*/ 5117691 w 9866670"/>
              <a:gd name="connsiteY5" fmla="*/ 2330245 h 2330245"/>
              <a:gd name="connsiteX6" fmla="*/ 4114800 w 9866670"/>
              <a:gd name="connsiteY6" fmla="*/ 1666568 h 2330245"/>
              <a:gd name="connsiteX7" fmla="*/ 0 w 9866670"/>
              <a:gd name="connsiteY7" fmla="*/ 1555601 h 2330245"/>
              <a:gd name="connsiteX8" fmla="*/ 0 w 9866670"/>
              <a:gd name="connsiteY8" fmla="*/ 58994 h 2330245"/>
              <a:gd name="connsiteX0" fmla="*/ 0 w 9940412"/>
              <a:gd name="connsiteY0" fmla="*/ 58994 h 2366763"/>
              <a:gd name="connsiteX1" fmla="*/ 4218039 w 9940412"/>
              <a:gd name="connsiteY1" fmla="*/ 0 h 2366763"/>
              <a:gd name="connsiteX2" fmla="*/ 5088194 w 9940412"/>
              <a:gd name="connsiteY2" fmla="*/ 884904 h 2366763"/>
              <a:gd name="connsiteX3" fmla="*/ 9866670 w 9940412"/>
              <a:gd name="connsiteY3" fmla="*/ 870154 h 2366763"/>
              <a:gd name="connsiteX4" fmla="*/ 9940412 w 9940412"/>
              <a:gd name="connsiteY4" fmla="*/ 2366763 h 2366763"/>
              <a:gd name="connsiteX5" fmla="*/ 5117691 w 9940412"/>
              <a:gd name="connsiteY5" fmla="*/ 2330245 h 2366763"/>
              <a:gd name="connsiteX6" fmla="*/ 4114800 w 9940412"/>
              <a:gd name="connsiteY6" fmla="*/ 1666568 h 2366763"/>
              <a:gd name="connsiteX7" fmla="*/ 0 w 9940412"/>
              <a:gd name="connsiteY7" fmla="*/ 1555601 h 2366763"/>
              <a:gd name="connsiteX8" fmla="*/ 0 w 9940412"/>
              <a:gd name="connsiteY8" fmla="*/ 58994 h 2366763"/>
              <a:gd name="connsiteX0" fmla="*/ 0 w 9940412"/>
              <a:gd name="connsiteY0" fmla="*/ 280220 h 2587989"/>
              <a:gd name="connsiteX1" fmla="*/ 4793226 w 9940412"/>
              <a:gd name="connsiteY1" fmla="*/ 0 h 2587989"/>
              <a:gd name="connsiteX2" fmla="*/ 5088194 w 9940412"/>
              <a:gd name="connsiteY2" fmla="*/ 1106130 h 2587989"/>
              <a:gd name="connsiteX3" fmla="*/ 9866670 w 9940412"/>
              <a:gd name="connsiteY3" fmla="*/ 1091380 h 2587989"/>
              <a:gd name="connsiteX4" fmla="*/ 9940412 w 9940412"/>
              <a:gd name="connsiteY4" fmla="*/ 2587989 h 2587989"/>
              <a:gd name="connsiteX5" fmla="*/ 5117691 w 9940412"/>
              <a:gd name="connsiteY5" fmla="*/ 2551471 h 2587989"/>
              <a:gd name="connsiteX6" fmla="*/ 4114800 w 9940412"/>
              <a:gd name="connsiteY6" fmla="*/ 1887794 h 2587989"/>
              <a:gd name="connsiteX7" fmla="*/ 0 w 9940412"/>
              <a:gd name="connsiteY7" fmla="*/ 1776827 h 2587989"/>
              <a:gd name="connsiteX8" fmla="*/ 0 w 9940412"/>
              <a:gd name="connsiteY8" fmla="*/ 280220 h 2587989"/>
              <a:gd name="connsiteX0" fmla="*/ 0 w 9940412"/>
              <a:gd name="connsiteY0" fmla="*/ 280220 h 2587989"/>
              <a:gd name="connsiteX1" fmla="*/ 4793226 w 9940412"/>
              <a:gd name="connsiteY1" fmla="*/ 0 h 2587989"/>
              <a:gd name="connsiteX2" fmla="*/ 5088194 w 9940412"/>
              <a:gd name="connsiteY2" fmla="*/ 1106130 h 2587989"/>
              <a:gd name="connsiteX3" fmla="*/ 9866670 w 9940412"/>
              <a:gd name="connsiteY3" fmla="*/ 1091380 h 2587989"/>
              <a:gd name="connsiteX4" fmla="*/ 9940412 w 9940412"/>
              <a:gd name="connsiteY4" fmla="*/ 2587989 h 2587989"/>
              <a:gd name="connsiteX5" fmla="*/ 5117691 w 9940412"/>
              <a:gd name="connsiteY5" fmla="*/ 2551471 h 2587989"/>
              <a:gd name="connsiteX6" fmla="*/ 4336026 w 9940412"/>
              <a:gd name="connsiteY6" fmla="*/ 1932039 h 2587989"/>
              <a:gd name="connsiteX7" fmla="*/ 0 w 9940412"/>
              <a:gd name="connsiteY7" fmla="*/ 1776827 h 2587989"/>
              <a:gd name="connsiteX8" fmla="*/ 0 w 9940412"/>
              <a:gd name="connsiteY8" fmla="*/ 280220 h 2587989"/>
              <a:gd name="connsiteX0" fmla="*/ 0 w 9940412"/>
              <a:gd name="connsiteY0" fmla="*/ 0 h 2307769"/>
              <a:gd name="connsiteX1" fmla="*/ 4675239 w 9940412"/>
              <a:gd name="connsiteY1" fmla="*/ 176980 h 2307769"/>
              <a:gd name="connsiteX2" fmla="*/ 5088194 w 9940412"/>
              <a:gd name="connsiteY2" fmla="*/ 825910 h 2307769"/>
              <a:gd name="connsiteX3" fmla="*/ 9866670 w 9940412"/>
              <a:gd name="connsiteY3" fmla="*/ 811160 h 2307769"/>
              <a:gd name="connsiteX4" fmla="*/ 9940412 w 9940412"/>
              <a:gd name="connsiteY4" fmla="*/ 2307769 h 2307769"/>
              <a:gd name="connsiteX5" fmla="*/ 5117691 w 9940412"/>
              <a:gd name="connsiteY5" fmla="*/ 2271251 h 2307769"/>
              <a:gd name="connsiteX6" fmla="*/ 4336026 w 9940412"/>
              <a:gd name="connsiteY6" fmla="*/ 1651819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088194 w 9940412"/>
              <a:gd name="connsiteY2" fmla="*/ 825910 h 2307769"/>
              <a:gd name="connsiteX3" fmla="*/ 9866670 w 9940412"/>
              <a:gd name="connsiteY3" fmla="*/ 811160 h 2307769"/>
              <a:gd name="connsiteX4" fmla="*/ 9940412 w 9940412"/>
              <a:gd name="connsiteY4" fmla="*/ 2307769 h 2307769"/>
              <a:gd name="connsiteX5" fmla="*/ 5117691 w 9940412"/>
              <a:gd name="connsiteY5" fmla="*/ 2271251 h 2307769"/>
              <a:gd name="connsiteX6" fmla="*/ 4336026 w 9940412"/>
              <a:gd name="connsiteY6" fmla="*/ 1651819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088194 w 9940412"/>
              <a:gd name="connsiteY2" fmla="*/ 825910 h 2307769"/>
              <a:gd name="connsiteX3" fmla="*/ 9866670 w 9940412"/>
              <a:gd name="connsiteY3" fmla="*/ 811160 h 2307769"/>
              <a:gd name="connsiteX4" fmla="*/ 9940412 w 9940412"/>
              <a:gd name="connsiteY4" fmla="*/ 2307769 h 2307769"/>
              <a:gd name="connsiteX5" fmla="*/ 5117691 w 9940412"/>
              <a:gd name="connsiteY5" fmla="*/ 2271251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250426 w 9940412"/>
              <a:gd name="connsiteY2" fmla="*/ 825910 h 2307769"/>
              <a:gd name="connsiteX3" fmla="*/ 9866670 w 9940412"/>
              <a:gd name="connsiteY3" fmla="*/ 811160 h 2307769"/>
              <a:gd name="connsiteX4" fmla="*/ 9940412 w 9940412"/>
              <a:gd name="connsiteY4" fmla="*/ 2307769 h 2307769"/>
              <a:gd name="connsiteX5" fmla="*/ 5117691 w 9940412"/>
              <a:gd name="connsiteY5" fmla="*/ 2271251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250426 w 9940412"/>
              <a:gd name="connsiteY2" fmla="*/ 825910 h 2307769"/>
              <a:gd name="connsiteX3" fmla="*/ 9866670 w 9940412"/>
              <a:gd name="connsiteY3" fmla="*/ 811160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250426 w 9940412"/>
              <a:gd name="connsiteY2" fmla="*/ 825910 h 2307769"/>
              <a:gd name="connsiteX3" fmla="*/ 9940412 w 9940412"/>
              <a:gd name="connsiteY3" fmla="*/ 870153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250426 w 9940412"/>
              <a:gd name="connsiteY2" fmla="*/ 825910 h 2307769"/>
              <a:gd name="connsiteX3" fmla="*/ 9940412 w 9940412"/>
              <a:gd name="connsiteY3" fmla="*/ 825908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161936 w 9940412"/>
              <a:gd name="connsiteY2" fmla="*/ 1120878 h 2307769"/>
              <a:gd name="connsiteX3" fmla="*/ 9940412 w 9940412"/>
              <a:gd name="connsiteY3" fmla="*/ 825908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161936 w 9940412"/>
              <a:gd name="connsiteY2" fmla="*/ 1120878 h 2307769"/>
              <a:gd name="connsiteX3" fmla="*/ 9925664 w 9940412"/>
              <a:gd name="connsiteY3" fmla="*/ 1165121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161936 w 9940412"/>
              <a:gd name="connsiteY2" fmla="*/ 1120878 h 2307769"/>
              <a:gd name="connsiteX3" fmla="*/ 9925664 w 9940412"/>
              <a:gd name="connsiteY3" fmla="*/ 1106127 h 2307769"/>
              <a:gd name="connsiteX4" fmla="*/ 9940412 w 9940412"/>
              <a:gd name="connsiteY4" fmla="*/ 2307769 h 2307769"/>
              <a:gd name="connsiteX5" fmla="*/ 5117691 w 9940412"/>
              <a:gd name="connsiteY5" fmla="*/ 2300748 h 2307769"/>
              <a:gd name="connsiteX6" fmla="*/ 4306529 w 9940412"/>
              <a:gd name="connsiteY6" fmla="*/ 1533831 h 2307769"/>
              <a:gd name="connsiteX7" fmla="*/ 0 w 9940412"/>
              <a:gd name="connsiteY7" fmla="*/ 1496607 h 2307769"/>
              <a:gd name="connsiteX8" fmla="*/ 0 w 9940412"/>
              <a:gd name="connsiteY8" fmla="*/ 0 h 2307769"/>
              <a:gd name="connsiteX0" fmla="*/ 0 w 9940412"/>
              <a:gd name="connsiteY0" fmla="*/ 0 h 2307769"/>
              <a:gd name="connsiteX1" fmla="*/ 4704736 w 9940412"/>
              <a:gd name="connsiteY1" fmla="*/ 44244 h 2307769"/>
              <a:gd name="connsiteX2" fmla="*/ 5161936 w 9940412"/>
              <a:gd name="connsiteY2" fmla="*/ 1120878 h 2307769"/>
              <a:gd name="connsiteX3" fmla="*/ 9925664 w 9940412"/>
              <a:gd name="connsiteY3" fmla="*/ 1106127 h 2307769"/>
              <a:gd name="connsiteX4" fmla="*/ 9940412 w 9940412"/>
              <a:gd name="connsiteY4" fmla="*/ 2307769 h 2307769"/>
              <a:gd name="connsiteX5" fmla="*/ 5117691 w 9940412"/>
              <a:gd name="connsiteY5" fmla="*/ 2300748 h 2307769"/>
              <a:gd name="connsiteX6" fmla="*/ 4483510 w 9940412"/>
              <a:gd name="connsiteY6" fmla="*/ 1533831 h 2307769"/>
              <a:gd name="connsiteX7" fmla="*/ 0 w 9940412"/>
              <a:gd name="connsiteY7" fmla="*/ 1496607 h 2307769"/>
              <a:gd name="connsiteX8" fmla="*/ 0 w 9940412"/>
              <a:gd name="connsiteY8" fmla="*/ 0 h 2307769"/>
              <a:gd name="connsiteX0" fmla="*/ 0 w 9940412"/>
              <a:gd name="connsiteY0" fmla="*/ 0 h 2698955"/>
              <a:gd name="connsiteX1" fmla="*/ 4704736 w 9940412"/>
              <a:gd name="connsiteY1" fmla="*/ 44244 h 2698955"/>
              <a:gd name="connsiteX2" fmla="*/ 5161936 w 9940412"/>
              <a:gd name="connsiteY2" fmla="*/ 1120878 h 2698955"/>
              <a:gd name="connsiteX3" fmla="*/ 9925664 w 9940412"/>
              <a:gd name="connsiteY3" fmla="*/ 1106127 h 2698955"/>
              <a:gd name="connsiteX4" fmla="*/ 9940412 w 9940412"/>
              <a:gd name="connsiteY4" fmla="*/ 2307769 h 2698955"/>
              <a:gd name="connsiteX5" fmla="*/ 5102943 w 9940412"/>
              <a:gd name="connsiteY5" fmla="*/ 2698955 h 2698955"/>
              <a:gd name="connsiteX6" fmla="*/ 4483510 w 9940412"/>
              <a:gd name="connsiteY6" fmla="*/ 1533831 h 2698955"/>
              <a:gd name="connsiteX7" fmla="*/ 0 w 9940412"/>
              <a:gd name="connsiteY7" fmla="*/ 1496607 h 2698955"/>
              <a:gd name="connsiteX8" fmla="*/ 0 w 9940412"/>
              <a:gd name="connsiteY8" fmla="*/ 0 h 2698955"/>
              <a:gd name="connsiteX0" fmla="*/ 0 w 9999405"/>
              <a:gd name="connsiteY0" fmla="*/ 0 h 2720724"/>
              <a:gd name="connsiteX1" fmla="*/ 4704736 w 9999405"/>
              <a:gd name="connsiteY1" fmla="*/ 44244 h 2720724"/>
              <a:gd name="connsiteX2" fmla="*/ 5161936 w 9999405"/>
              <a:gd name="connsiteY2" fmla="*/ 1120878 h 2720724"/>
              <a:gd name="connsiteX3" fmla="*/ 9925664 w 9999405"/>
              <a:gd name="connsiteY3" fmla="*/ 1106127 h 2720724"/>
              <a:gd name="connsiteX4" fmla="*/ 9999405 w 9999405"/>
              <a:gd name="connsiteY4" fmla="*/ 2720724 h 2720724"/>
              <a:gd name="connsiteX5" fmla="*/ 5102943 w 9999405"/>
              <a:gd name="connsiteY5" fmla="*/ 2698955 h 2720724"/>
              <a:gd name="connsiteX6" fmla="*/ 4483510 w 9999405"/>
              <a:gd name="connsiteY6" fmla="*/ 1533831 h 2720724"/>
              <a:gd name="connsiteX7" fmla="*/ 0 w 9999405"/>
              <a:gd name="connsiteY7" fmla="*/ 1496607 h 2720724"/>
              <a:gd name="connsiteX8" fmla="*/ 0 w 9999405"/>
              <a:gd name="connsiteY8" fmla="*/ 0 h 2720724"/>
              <a:gd name="connsiteX0" fmla="*/ 0 w 9999405"/>
              <a:gd name="connsiteY0" fmla="*/ 0 h 2698955"/>
              <a:gd name="connsiteX1" fmla="*/ 4704736 w 9999405"/>
              <a:gd name="connsiteY1" fmla="*/ 44244 h 2698955"/>
              <a:gd name="connsiteX2" fmla="*/ 5161936 w 9999405"/>
              <a:gd name="connsiteY2" fmla="*/ 1120878 h 2698955"/>
              <a:gd name="connsiteX3" fmla="*/ 9925664 w 9999405"/>
              <a:gd name="connsiteY3" fmla="*/ 1106127 h 2698955"/>
              <a:gd name="connsiteX4" fmla="*/ 9999405 w 9999405"/>
              <a:gd name="connsiteY4" fmla="*/ 2676479 h 2698955"/>
              <a:gd name="connsiteX5" fmla="*/ 5102943 w 9999405"/>
              <a:gd name="connsiteY5" fmla="*/ 2698955 h 2698955"/>
              <a:gd name="connsiteX6" fmla="*/ 4483510 w 9999405"/>
              <a:gd name="connsiteY6" fmla="*/ 1533831 h 2698955"/>
              <a:gd name="connsiteX7" fmla="*/ 0 w 9999405"/>
              <a:gd name="connsiteY7" fmla="*/ 1496607 h 2698955"/>
              <a:gd name="connsiteX8" fmla="*/ 0 w 9999405"/>
              <a:gd name="connsiteY8" fmla="*/ 0 h 269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99405" h="2698955">
                <a:moveTo>
                  <a:pt x="0" y="0"/>
                </a:moveTo>
                <a:lnTo>
                  <a:pt x="4704736" y="44244"/>
                </a:lnTo>
                <a:lnTo>
                  <a:pt x="5161936" y="1120878"/>
                </a:lnTo>
                <a:lnTo>
                  <a:pt x="9925664" y="1106127"/>
                </a:lnTo>
                <a:lnTo>
                  <a:pt x="9999405" y="2676479"/>
                </a:lnTo>
                <a:lnTo>
                  <a:pt x="5102943" y="2698955"/>
                </a:lnTo>
                <a:lnTo>
                  <a:pt x="4483510" y="1533831"/>
                </a:lnTo>
                <a:lnTo>
                  <a:pt x="0" y="1496607"/>
                </a:lnTo>
                <a:lnTo>
                  <a:pt x="0" y="0"/>
                </a:lnTo>
                <a:close/>
              </a:path>
            </a:pathLst>
          </a:custGeom>
          <a:solidFill>
            <a:srgbClr val="0E34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021A326-4FF0-4B64-937D-82DCCC5D759A}"/>
              </a:ext>
            </a:extLst>
          </p:cNvPr>
          <p:cNvSpPr/>
          <p:nvPr/>
        </p:nvSpPr>
        <p:spPr>
          <a:xfrm>
            <a:off x="5306206" y="5167914"/>
            <a:ext cx="4766737" cy="707886"/>
          </a:xfrm>
          <a:prstGeom prst="rect">
            <a:avLst/>
          </a:prstGeom>
        </p:spPr>
        <p:txBody>
          <a:bodyPr wrap="square">
            <a:spAutoFit/>
          </a:bodyPr>
          <a:lstStyle/>
          <a:p>
            <a:r>
              <a:rPr lang="en-US" sz="4000" b="1" dirty="0">
                <a:latin typeface="NikoshBAN" panose="02000000000000000000" pitchFamily="2" charset="0"/>
                <a:cs typeface="NikoshBAN" panose="02000000000000000000" pitchFamily="2" charset="0"/>
              </a:rPr>
              <a:t>ই - </a:t>
            </a:r>
            <a:r>
              <a:rPr lang="as-IN" sz="4000" b="1" dirty="0">
                <a:latin typeface="NikoshBAN" panose="02000000000000000000" pitchFamily="2" charset="0"/>
                <a:cs typeface="NikoshBAN" panose="02000000000000000000" pitchFamily="2" charset="0"/>
              </a:rPr>
              <a:t>ল</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err="1">
                <a:latin typeface="NikoshBAN" panose="02000000000000000000" pitchFamily="2" charset="0"/>
                <a:cs typeface="NikoshBAN" panose="02000000000000000000" pitchFamily="2" charset="0"/>
              </a:rPr>
              <a:t>্নি</a:t>
            </a:r>
            <a:r>
              <a:rPr lang="en-US" sz="4000" b="1" dirty="0">
                <a:latin typeface="NikoshBAN" panose="02000000000000000000" pitchFamily="2" charset="0"/>
                <a:cs typeface="NikoshBAN" panose="02000000000000000000" pitchFamily="2" charset="0"/>
              </a:rPr>
              <a:t> </a:t>
            </a:r>
            <a:r>
              <a:rPr lang="en-US" sz="4000" b="1" dirty="0" err="1">
                <a:latin typeface="NikoshBAN" panose="02000000000000000000" pitchFamily="2" charset="0"/>
                <a:cs typeface="NikoshBAN" panose="02000000000000000000" pitchFamily="2" charset="0"/>
              </a:rPr>
              <a:t>এর</a:t>
            </a:r>
            <a:r>
              <a:rPr lang="en-US" sz="4000" b="1" dirty="0">
                <a:latin typeface="NikoshBAN" panose="02000000000000000000" pitchFamily="2" charset="0"/>
                <a:cs typeface="NikoshBAN" panose="02000000000000000000" pitchFamily="2" charset="0"/>
              </a:rPr>
              <a:t> ৩</a:t>
            </a:r>
            <a:r>
              <a:rPr lang="as-IN" sz="4000" b="1" dirty="0">
                <a:latin typeface="NikoshBAN" panose="02000000000000000000" pitchFamily="2" charset="0"/>
                <a:cs typeface="NikoshBAN" panose="02000000000000000000" pitchFamily="2" charset="0"/>
              </a:rPr>
              <a:t>ট</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গ</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র</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ত</a:t>
            </a:r>
            <a:r>
              <a:rPr lang="en-US" sz="4000" b="1" dirty="0">
                <a:latin typeface="NikoshBAN" panose="02000000000000000000" pitchFamily="2" charset="0"/>
                <a:cs typeface="NikoshBAN" panose="02000000000000000000" pitchFamily="2" charset="0"/>
              </a:rPr>
              <a:t>্</a:t>
            </a:r>
            <a:r>
              <a:rPr lang="as-IN" sz="4000" b="1" dirty="0">
                <a:latin typeface="NikoshBAN" panose="02000000000000000000" pitchFamily="2" charset="0"/>
                <a:cs typeface="NikoshBAN" panose="02000000000000000000" pitchFamily="2" charset="0"/>
              </a:rPr>
              <a:t>ব</a:t>
            </a:r>
            <a:r>
              <a:rPr lang="en-US" sz="4000" b="1" dirty="0">
                <a:latin typeface="NikoshBAN" panose="02000000000000000000" pitchFamily="2" charset="0"/>
                <a:cs typeface="NikoshBAN" panose="02000000000000000000" pitchFamily="2" charset="0"/>
              </a:rPr>
              <a:t> </a:t>
            </a:r>
            <a:r>
              <a:rPr lang="as-IN" sz="4000" b="1" dirty="0">
                <a:latin typeface="NikoshBAN" panose="02000000000000000000" pitchFamily="2" charset="0"/>
                <a:cs typeface="NikoshBAN" panose="02000000000000000000" pitchFamily="2" charset="0"/>
              </a:rPr>
              <a:t>ল</a:t>
            </a:r>
            <a:r>
              <a:rPr lang="en-US" sz="4000" b="1" dirty="0" err="1">
                <a:latin typeface="NikoshBAN" panose="02000000000000000000" pitchFamily="2" charset="0"/>
                <a:cs typeface="NikoshBAN" panose="02000000000000000000" pitchFamily="2" charset="0"/>
              </a:rPr>
              <a:t>েখ</a:t>
            </a:r>
            <a:r>
              <a:rPr lang="en-US" sz="4000" b="1" dirty="0">
                <a:latin typeface="NikoshBAN" panose="02000000000000000000" pitchFamily="2" charset="0"/>
                <a:cs typeface="NikoshBAN" panose="02000000000000000000" pitchFamily="2" charset="0"/>
              </a:rPr>
              <a:t>। </a:t>
            </a:r>
          </a:p>
        </p:txBody>
      </p:sp>
      <p:sp>
        <p:nvSpPr>
          <p:cNvPr id="2" name="Rectangle 1">
            <a:extLst>
              <a:ext uri="{FF2B5EF4-FFF2-40B4-BE49-F238E27FC236}">
                <a16:creationId xmlns:a16="http://schemas.microsoft.com/office/drawing/2014/main" id="{E8C31EA7-EBEE-4E35-AB48-C2EF77D9F8CE}"/>
              </a:ext>
            </a:extLst>
          </p:cNvPr>
          <p:cNvSpPr/>
          <p:nvPr/>
        </p:nvSpPr>
        <p:spPr>
          <a:xfrm>
            <a:off x="1394672" y="4246140"/>
            <a:ext cx="3664026" cy="1015663"/>
          </a:xfrm>
          <a:prstGeom prst="rect">
            <a:avLst/>
          </a:prstGeom>
        </p:spPr>
        <p:txBody>
          <a:bodyPr wrap="square">
            <a:spAutoFit/>
          </a:bodyPr>
          <a:lstStyle/>
          <a:p>
            <a:r>
              <a:rPr lang="en-US" sz="6000" b="1" dirty="0">
                <a:latin typeface="NikoshBAN" panose="02000000000000000000" pitchFamily="2" charset="0"/>
                <a:cs typeface="NikoshBAN" panose="02000000000000000000" pitchFamily="2" charset="0"/>
              </a:rPr>
              <a:t>জ</a:t>
            </a:r>
            <a:r>
              <a:rPr lang="as-IN" sz="6000" b="1" dirty="0">
                <a:latin typeface="NikoshBAN" panose="02000000000000000000" pitchFamily="2" charset="0"/>
                <a:cs typeface="NikoshBAN" panose="02000000000000000000" pitchFamily="2" charset="0"/>
              </a:rPr>
              <a:t>ো</a:t>
            </a:r>
            <a:r>
              <a:rPr lang="en-US" sz="6000" b="1" dirty="0" err="1">
                <a:latin typeface="NikoshBAN" panose="02000000000000000000" pitchFamily="2" charset="0"/>
                <a:cs typeface="NikoshBAN" panose="02000000000000000000" pitchFamily="2" charset="0"/>
              </a:rPr>
              <a:t>ড়ায়</a:t>
            </a:r>
            <a:r>
              <a:rPr lang="en-US" sz="6000" b="1" dirty="0">
                <a:latin typeface="NikoshBAN" panose="02000000000000000000" pitchFamily="2" charset="0"/>
                <a:cs typeface="NikoshBAN" panose="02000000000000000000" pitchFamily="2" charset="0"/>
              </a:rPr>
              <a:t> </a:t>
            </a:r>
            <a:r>
              <a:rPr lang="en-US" sz="6000" b="1" dirty="0" err="1">
                <a:latin typeface="NikoshBAN" panose="02000000000000000000" pitchFamily="2" charset="0"/>
                <a:cs typeface="NikoshBAN" panose="02000000000000000000" pitchFamily="2" charset="0"/>
              </a:rPr>
              <a:t>কাজ</a:t>
            </a:r>
            <a:endParaRPr lang="en-US" sz="6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8876672"/>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5B7A08-65A9-4FC4-9C37-231F20816371}"/>
              </a:ext>
            </a:extLst>
          </p:cNvPr>
          <p:cNvPicPr>
            <a:picLocks noChangeAspect="1"/>
          </p:cNvPicPr>
          <p:nvPr/>
        </p:nvPicPr>
        <p:blipFill rotWithShape="1">
          <a:blip r:embed="rId3"/>
          <a:srcRect l="25766" t="12885" r="27057" b="5570"/>
          <a:stretch/>
        </p:blipFill>
        <p:spPr>
          <a:xfrm>
            <a:off x="1165123" y="2182761"/>
            <a:ext cx="4054465" cy="3185652"/>
          </a:xfrm>
          <a:prstGeom prst="round2DiagRect">
            <a:avLst>
              <a:gd name="adj1" fmla="val 31945"/>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a:extLst>
              <a:ext uri="{FF2B5EF4-FFF2-40B4-BE49-F238E27FC236}">
                <a16:creationId xmlns:a16="http://schemas.microsoft.com/office/drawing/2014/main" id="{6867C678-1CFD-4BFF-916E-0D81D7B54BF9}"/>
              </a:ext>
            </a:extLst>
          </p:cNvPr>
          <p:cNvPicPr>
            <a:picLocks noChangeAspect="1"/>
          </p:cNvPicPr>
          <p:nvPr/>
        </p:nvPicPr>
        <p:blipFill rotWithShape="1">
          <a:blip r:embed="rId4"/>
          <a:srcRect l="31694" t="14607" r="13266" b="15252"/>
          <a:stretch/>
        </p:blipFill>
        <p:spPr>
          <a:xfrm>
            <a:off x="7197213" y="2182761"/>
            <a:ext cx="4054465" cy="3185652"/>
          </a:xfrm>
          <a:prstGeom prst="round2DiagRect">
            <a:avLst>
              <a:gd name="adj1" fmla="val 0"/>
              <a:gd name="adj2" fmla="val 30092"/>
            </a:avLst>
          </a:prstGeom>
          <a:ln w="88900" cap="sq">
            <a:solidFill>
              <a:srgbClr val="FFFFFF"/>
            </a:solidFill>
            <a:miter lim="800000"/>
          </a:ln>
          <a:effectLst>
            <a:outerShdw blurRad="254000" algn="tl" rotWithShape="0">
              <a:srgbClr val="000000">
                <a:alpha val="43000"/>
              </a:srgbClr>
            </a:outerShdw>
          </a:effectLst>
        </p:spPr>
      </p:pic>
      <p:sp>
        <p:nvSpPr>
          <p:cNvPr id="5" name="Rectangle 4">
            <a:extLst>
              <a:ext uri="{FF2B5EF4-FFF2-40B4-BE49-F238E27FC236}">
                <a16:creationId xmlns:a16="http://schemas.microsoft.com/office/drawing/2014/main" id="{33646BD8-2551-4033-8858-25676D473F7B}"/>
              </a:ext>
            </a:extLst>
          </p:cNvPr>
          <p:cNvSpPr/>
          <p:nvPr/>
        </p:nvSpPr>
        <p:spPr>
          <a:xfrm>
            <a:off x="4052592" y="418934"/>
            <a:ext cx="4766943"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স</a:t>
            </a:r>
            <a:r>
              <a:rPr lang="as-IN" sz="4800" b="1" dirty="0">
                <a:latin typeface="NikoshBAN" panose="02000000000000000000" pitchFamily="2" charset="0"/>
                <a:cs typeface="NikoshBAN" panose="02000000000000000000" pitchFamily="2" charset="0"/>
              </a:rPr>
              <a:t>র</a:t>
            </a:r>
            <a:r>
              <a:rPr lang="en-US" sz="4800" b="1" dirty="0">
                <a:latin typeface="NikoshBAN" panose="02000000000000000000" pitchFamily="2" charset="0"/>
                <a:cs typeface="NikoshBAN" panose="02000000000000000000" pitchFamily="2" charset="0"/>
              </a:rPr>
              <a:t>ক</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র</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 </a:t>
            </a:r>
            <a:r>
              <a:rPr lang="as-IN" sz="4800" b="1" dirty="0">
                <a:latin typeface="NikoshBAN" panose="02000000000000000000" pitchFamily="2" charset="0"/>
                <a:cs typeface="NikoshBAN" panose="02000000000000000000" pitchFamily="2" charset="0"/>
              </a:rPr>
              <a:t>ন</a:t>
            </a:r>
            <a:r>
              <a:rPr lang="en-US" sz="4800" b="1" dirty="0" err="1">
                <a:latin typeface="NikoshBAN" panose="02000000000000000000" pitchFamily="2" charset="0"/>
                <a:cs typeface="NikoshBAN" panose="02000000000000000000" pitchFamily="2" charset="0"/>
              </a:rPr>
              <a:t>থি</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ব্যাবস্</a:t>
            </a:r>
            <a:r>
              <a:rPr lang="as-IN" sz="4800" b="1" dirty="0">
                <a:latin typeface="NikoshBAN" panose="02000000000000000000" pitchFamily="2" charset="0"/>
                <a:cs typeface="NikoshBAN" panose="02000000000000000000" pitchFamily="2" charset="0"/>
              </a:rPr>
              <a:t>থ</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প</a:t>
            </a:r>
            <a:r>
              <a:rPr lang="en-US" sz="4800" b="1" dirty="0">
                <a:latin typeface="NikoshBAN" panose="02000000000000000000" pitchFamily="2" charset="0"/>
                <a:cs typeface="NikoshBAN" panose="02000000000000000000" pitchFamily="2" charset="0"/>
              </a:rPr>
              <a:t>ন</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6250699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6B38EA-9935-4DC5-88FC-767CD2C3D3B8}"/>
              </a:ext>
            </a:extLst>
          </p:cNvPr>
          <p:cNvSpPr/>
          <p:nvPr/>
        </p:nvSpPr>
        <p:spPr>
          <a:xfrm>
            <a:off x="942535" y="3020427"/>
            <a:ext cx="10803987" cy="3046988"/>
          </a:xfrm>
          <a:prstGeom prst="rect">
            <a:avLst/>
          </a:prstGeom>
        </p:spPr>
        <p:txBody>
          <a:bodyPr wrap="square">
            <a:spAutoFit/>
          </a:bodyPr>
          <a:lstStyle/>
          <a:p>
            <a:pPr algn="just"/>
            <a:r>
              <a:rPr lang="en-US" sz="3200" b="1" dirty="0" err="1">
                <a:latin typeface="SutonnyMJ" pitchFamily="2" charset="0"/>
                <a:cs typeface="SutonnyMJ" pitchFamily="2" charset="0"/>
              </a:rPr>
              <a:t>B-Mf‡b©Ý</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eZ©gv‡b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eûj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e¨eüZ</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GKwU</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cÖZ¨q</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n‡”Q</a:t>
            </a:r>
            <a:r>
              <a:rPr lang="en-US" sz="3200" b="1" dirty="0">
                <a:latin typeface="SutonnyMJ" pitchFamily="2" charset="0"/>
                <a:cs typeface="SutonnyMJ" pitchFamily="2" charset="0"/>
              </a:rPr>
              <a:t> B-</a:t>
            </a:r>
            <a:r>
              <a:rPr lang="en-US" sz="3200" b="1" dirty="0" err="1">
                <a:latin typeface="SutonnyMJ" pitchFamily="2" charset="0"/>
                <a:cs typeface="SutonnyMJ" pitchFamily="2" charset="0"/>
              </a:rPr>
              <a:t>Mf</a:t>
            </a:r>
            <a:r>
              <a:rPr lang="en-US" sz="3200" b="1" dirty="0">
                <a:latin typeface="SutonnyMJ" pitchFamily="2" charset="0"/>
                <a:cs typeface="SutonnyMJ" pitchFamily="2" charset="0"/>
              </a:rPr>
              <a:t>©‡</a:t>
            </a:r>
            <a:r>
              <a:rPr lang="en-US" sz="3200" b="1" dirty="0" err="1">
                <a:latin typeface="SutonnyMJ" pitchFamily="2" charset="0"/>
                <a:cs typeface="SutonnyMJ" pitchFamily="2" charset="0"/>
              </a:rPr>
              <a:t>bÝ</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eZ©gvb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c„w_exi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DbœZ-AbybœZmn</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ewkifvM</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iv‡óªB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BMf</a:t>
            </a:r>
            <a:r>
              <a:rPr lang="en-US" sz="3200" b="1" dirty="0">
                <a:latin typeface="SutonnyMJ" pitchFamily="2" charset="0"/>
                <a:cs typeface="SutonnyMJ" pitchFamily="2" charset="0"/>
              </a:rPr>
              <a:t>©‡</a:t>
            </a:r>
            <a:r>
              <a:rPr lang="en-US" sz="3200" b="1" dirty="0" err="1">
                <a:latin typeface="SutonnyMJ" pitchFamily="2" charset="0"/>
                <a:cs typeface="SutonnyMJ" pitchFamily="2" charset="0"/>
              </a:rPr>
              <a:t>bÝ</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ewkó</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cwijwÿZ</a:t>
            </a:r>
            <a:r>
              <a:rPr lang="en-US" sz="3200" b="1" dirty="0">
                <a:latin typeface="SutonnyMJ" pitchFamily="2" charset="0"/>
                <a:cs typeface="SutonnyMJ" pitchFamily="2" charset="0"/>
              </a:rPr>
              <a:t>| Z_¨ I †</a:t>
            </a:r>
            <a:r>
              <a:rPr lang="en-US" sz="3200" b="1" dirty="0" err="1">
                <a:latin typeface="SutonnyMJ" pitchFamily="2" charset="0"/>
                <a:cs typeface="SutonnyMJ" pitchFamily="2" charset="0"/>
              </a:rPr>
              <a:t>hvMv‡hvM</a:t>
            </a:r>
            <a:r>
              <a:rPr lang="en-US" sz="3200" b="1" dirty="0">
                <a:latin typeface="SutonnyMJ" pitchFamily="2" charset="0"/>
                <a:cs typeface="SutonnyMJ" pitchFamily="2" charset="0"/>
              </a:rPr>
              <a:t> cÖhyw³i </a:t>
            </a:r>
            <a:r>
              <a:rPr lang="en-US" sz="3200" b="1" dirty="0" err="1">
                <a:latin typeface="SutonnyMJ" pitchFamily="2" charset="0"/>
                <a:cs typeface="SutonnyMJ" pitchFamily="2" charset="0"/>
              </a:rPr>
              <a:t>cÖmv‡ii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d‡j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mgvR</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Rxe‡bi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mKj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ÿ‡ÎB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cÖfve</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jÿ</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Kiv</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hv</a:t>
            </a:r>
            <a:r>
              <a:rPr lang="en-US" sz="3200" b="1" dirty="0">
                <a:latin typeface="SutonnyMJ" pitchFamily="2" charset="0"/>
                <a:cs typeface="SutonnyMJ" pitchFamily="2" charset="0"/>
              </a:rPr>
              <a:t>‡”Q| </a:t>
            </a:r>
            <a:r>
              <a:rPr lang="en-US" sz="3200" b="1" dirty="0" err="1">
                <a:latin typeface="SutonnyMJ" pitchFamily="2" charset="0"/>
                <a:cs typeface="SutonnyMJ" pitchFamily="2" charset="0"/>
              </a:rPr>
              <a:t>GLb</a:t>
            </a:r>
            <a:r>
              <a:rPr lang="en-US" sz="3200" b="1" dirty="0">
                <a:latin typeface="SutonnyMJ" pitchFamily="2" charset="0"/>
                <a:cs typeface="SutonnyMJ" pitchFamily="2" charset="0"/>
              </a:rPr>
              <a:t> B‡”Q </a:t>
            </a:r>
            <a:r>
              <a:rPr lang="en-US" sz="3200" b="1" dirty="0" err="1">
                <a:latin typeface="SutonnyMJ" pitchFamily="2" charset="0"/>
                <a:cs typeface="SutonnyMJ" pitchFamily="2" charset="0"/>
              </a:rPr>
              <a:t>Ki‡j</a:t>
            </a:r>
            <a:r>
              <a:rPr lang="en-US" sz="3200" b="1" dirty="0">
                <a:latin typeface="SutonnyMJ" pitchFamily="2" charset="0"/>
                <a:cs typeface="SutonnyMJ" pitchFamily="2" charset="0"/>
              </a:rPr>
              <a:t> GK </a:t>
            </a:r>
            <a:r>
              <a:rPr lang="en-US" sz="3200" b="1" dirty="0" err="1">
                <a:latin typeface="SutonnyMJ" pitchFamily="2" charset="0"/>
                <a:cs typeface="SutonnyMJ" pitchFamily="2" charset="0"/>
              </a:rPr>
              <a:t>gyn</a:t>
            </a:r>
            <a:r>
              <a:rPr lang="en-US" sz="3200" b="1" dirty="0">
                <a:latin typeface="SutonnyMJ" pitchFamily="2" charset="0"/>
                <a:cs typeface="SutonnyMJ" pitchFamily="2" charset="0"/>
              </a:rPr>
              <a:t>~‡Z© </a:t>
            </a:r>
            <a:r>
              <a:rPr lang="en-US" sz="3200" b="1" dirty="0" err="1">
                <a:latin typeface="SutonnyMJ" pitchFamily="2" charset="0"/>
                <a:cs typeface="SutonnyMJ" pitchFamily="2" charset="0"/>
              </a:rPr>
              <a:t>c„w_exi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h‡Kvb</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cÖv‡šÍ</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hvMv‡hvM</a:t>
            </a:r>
            <a:r>
              <a:rPr lang="en-US" sz="3200" b="1" dirty="0">
                <a:latin typeface="SutonnyMJ" pitchFamily="2" charset="0"/>
                <a:cs typeface="SutonnyMJ" pitchFamily="2" charset="0"/>
              </a:rPr>
              <a:t> I Z_¨ †</a:t>
            </a:r>
            <a:r>
              <a:rPr lang="en-US" sz="3200" b="1" dirty="0" err="1">
                <a:latin typeface="SutonnyMJ" pitchFamily="2" charset="0"/>
                <a:cs typeface="SutonnyMJ" pitchFamily="2" charset="0"/>
              </a:rPr>
              <a:t>cÖiY</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Kiv</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hvq</a:t>
            </a:r>
            <a:r>
              <a:rPr lang="en-US" sz="3200" b="1" dirty="0">
                <a:latin typeface="SutonnyMJ" pitchFamily="2" charset="0"/>
                <a:cs typeface="SutonnyMJ" pitchFamily="2" charset="0"/>
              </a:rPr>
              <a:t>| B-</a:t>
            </a:r>
            <a:r>
              <a:rPr lang="en-US" sz="3200" b="1" dirty="0" err="1">
                <a:latin typeface="SutonnyMJ" pitchFamily="2" charset="0"/>
                <a:cs typeface="SutonnyMJ" pitchFamily="2" charset="0"/>
              </a:rPr>
              <a:t>Mf</a:t>
            </a:r>
            <a:r>
              <a:rPr lang="en-US" sz="3200" b="1" dirty="0">
                <a:latin typeface="SutonnyMJ" pitchFamily="2" charset="0"/>
                <a:cs typeface="SutonnyMJ" pitchFamily="2" charset="0"/>
              </a:rPr>
              <a:t>©‡</a:t>
            </a:r>
            <a:r>
              <a:rPr lang="en-US" sz="3200" b="1" dirty="0" err="1">
                <a:latin typeface="SutonnyMJ" pitchFamily="2" charset="0"/>
                <a:cs typeface="SutonnyMJ" pitchFamily="2" charset="0"/>
              </a:rPr>
              <a:t>bÝ</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kvwãK</a:t>
            </a:r>
            <a:r>
              <a:rPr lang="en-US" sz="3200" b="1" dirty="0">
                <a:latin typeface="SutonnyMJ" pitchFamily="2" charset="0"/>
                <a:cs typeface="SutonnyMJ" pitchFamily="2" charset="0"/>
              </a:rPr>
              <a:t> A_© </a:t>
            </a:r>
            <a:r>
              <a:rPr lang="en-US" sz="3200" b="1" dirty="0" err="1">
                <a:latin typeface="SutonnyMJ" pitchFamily="2" charset="0"/>
                <a:cs typeface="SutonnyMJ" pitchFamily="2" charset="0"/>
              </a:rPr>
              <a:t>nj</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B‡jKUªwbK</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Mf</a:t>
            </a:r>
            <a:r>
              <a:rPr lang="en-US" sz="3200" b="1" dirty="0">
                <a:latin typeface="SutonnyMJ" pitchFamily="2" charset="0"/>
                <a:cs typeface="SutonnyMJ" pitchFamily="2" charset="0"/>
              </a:rPr>
              <a:t>©‡</a:t>
            </a:r>
            <a:r>
              <a:rPr lang="en-US" sz="3200" b="1" dirty="0" err="1">
                <a:latin typeface="SutonnyMJ" pitchFamily="2" charset="0"/>
                <a:cs typeface="SutonnyMJ" pitchFamily="2" charset="0"/>
              </a:rPr>
              <a:t>bÝ</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ev</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B›Uvi‡bU</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wfwËK</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kvmbe¨e</a:t>
            </a:r>
            <a:r>
              <a:rPr lang="en-US" sz="3200" b="1" dirty="0">
                <a:latin typeface="SutonnyMJ" pitchFamily="2" charset="0"/>
                <a:cs typeface="SutonnyMJ" pitchFamily="2" charset="0"/>
              </a:rPr>
              <a:t>¯’v; A_©</a:t>
            </a:r>
            <a:r>
              <a:rPr lang="en-US" sz="3200" b="1" dirty="0" err="1">
                <a:latin typeface="SutonnyMJ" pitchFamily="2" charset="0"/>
                <a:cs typeface="SutonnyMJ" pitchFamily="2" charset="0"/>
              </a:rPr>
              <a:t>vr</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miKvwi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mev</a:t>
            </a:r>
            <a:r>
              <a:rPr lang="en-US" sz="3200" b="1" dirty="0">
                <a:latin typeface="SutonnyMJ" pitchFamily="2" charset="0"/>
                <a:cs typeface="SutonnyMJ" pitchFamily="2" charset="0"/>
              </a:rPr>
              <a:t> I </a:t>
            </a:r>
            <a:r>
              <a:rPr lang="en-US" sz="3200" b="1" dirty="0" err="1">
                <a:latin typeface="SutonnyMJ" pitchFamily="2" charset="0"/>
                <a:cs typeface="SutonnyMJ" pitchFamily="2" charset="0"/>
              </a:rPr>
              <a:t>my‡hvM-myweav</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B›Uvi‡b‡Ui</a:t>
            </a:r>
            <a:r>
              <a:rPr lang="en-US" sz="3200" b="1" dirty="0">
                <a:latin typeface="SutonnyMJ" pitchFamily="2" charset="0"/>
                <a:cs typeface="SutonnyMJ" pitchFamily="2" charset="0"/>
              </a:rPr>
              <a:t> </a:t>
            </a:r>
            <a:r>
              <a:rPr lang="en-US" sz="3200" b="1" dirty="0" err="1">
                <a:latin typeface="SutonnyMJ" pitchFamily="2" charset="0"/>
                <a:cs typeface="SutonnyMJ" pitchFamily="2" charset="0"/>
              </a:rPr>
              <a:t>gva</a:t>
            </a:r>
            <a:r>
              <a:rPr lang="en-US" sz="3200" b="1" dirty="0">
                <a:latin typeface="SutonnyMJ" pitchFamily="2" charset="0"/>
                <a:cs typeface="SutonnyMJ" pitchFamily="2" charset="0"/>
              </a:rPr>
              <a:t>¨‡g </a:t>
            </a:r>
            <a:r>
              <a:rPr lang="en-US" sz="3200" b="1" dirty="0" err="1">
                <a:latin typeface="SutonnyMJ" pitchFamily="2" charset="0"/>
                <a:cs typeface="SutonnyMJ" pitchFamily="2" charset="0"/>
              </a:rPr>
              <a:t>cvIqv</a:t>
            </a:r>
            <a:endParaRPr lang="en-US" sz="3200" b="1" dirty="0">
              <a:latin typeface="SutonnyMJ" pitchFamily="2" charset="0"/>
              <a:cs typeface="SutonnyMJ" pitchFamily="2" charset="0"/>
            </a:endParaRPr>
          </a:p>
        </p:txBody>
      </p:sp>
      <p:sp>
        <p:nvSpPr>
          <p:cNvPr id="6" name="Rectangle 5">
            <a:extLst>
              <a:ext uri="{FF2B5EF4-FFF2-40B4-BE49-F238E27FC236}">
                <a16:creationId xmlns:a16="http://schemas.microsoft.com/office/drawing/2014/main" id="{22FCAAA1-66C0-459E-B026-80C327BF4208}"/>
              </a:ext>
            </a:extLst>
          </p:cNvPr>
          <p:cNvSpPr/>
          <p:nvPr/>
        </p:nvSpPr>
        <p:spPr>
          <a:xfrm>
            <a:off x="5556235" y="1473164"/>
            <a:ext cx="2255746" cy="830997"/>
          </a:xfrm>
          <a:prstGeom prst="rect">
            <a:avLst/>
          </a:prstGeom>
        </p:spPr>
        <p:txBody>
          <a:bodyPr wrap="none">
            <a:spAutoFit/>
          </a:bodyPr>
          <a:lstStyle/>
          <a:p>
            <a:r>
              <a:rPr lang="en-US" sz="4800" b="1" dirty="0" err="1">
                <a:latin typeface="SutonnyMJ" pitchFamily="2" charset="0"/>
                <a:cs typeface="SutonnyMJ" pitchFamily="2" charset="0"/>
              </a:rPr>
              <a:t>B-Mf‡b©Ý</a:t>
            </a:r>
            <a:r>
              <a:rPr lang="en-US" sz="4800" b="1" dirty="0">
                <a:latin typeface="SutonnyMJ" pitchFamily="2" charset="0"/>
                <a:cs typeface="SutonnyMJ" pitchFamily="2" charset="0"/>
              </a:rPr>
              <a:t> </a:t>
            </a:r>
          </a:p>
        </p:txBody>
      </p:sp>
      <p:sp>
        <p:nvSpPr>
          <p:cNvPr id="7" name="Rectangle 6">
            <a:extLst>
              <a:ext uri="{FF2B5EF4-FFF2-40B4-BE49-F238E27FC236}">
                <a16:creationId xmlns:a16="http://schemas.microsoft.com/office/drawing/2014/main" id="{45C1B8C6-E4D9-456A-A182-5F4BB83EDECA}"/>
              </a:ext>
            </a:extLst>
          </p:cNvPr>
          <p:cNvSpPr/>
          <p:nvPr/>
        </p:nvSpPr>
        <p:spPr>
          <a:xfrm>
            <a:off x="942535" y="2418892"/>
            <a:ext cx="6215965" cy="707886"/>
          </a:xfrm>
          <a:prstGeom prst="rect">
            <a:avLst/>
          </a:prstGeom>
        </p:spPr>
        <p:txBody>
          <a:bodyPr wrap="square">
            <a:spAutoFit/>
          </a:bodyPr>
          <a:lstStyle/>
          <a:p>
            <a:r>
              <a:rPr lang="en-US" sz="4000" b="1" dirty="0" err="1">
                <a:latin typeface="SutonnyMJ" pitchFamily="2" charset="0"/>
                <a:cs typeface="SutonnyMJ" pitchFamily="2" charset="0"/>
              </a:rPr>
              <a:t>B-Mf‡b©Ý</a:t>
            </a:r>
            <a:r>
              <a:rPr lang="en-US" sz="4000" b="1" dirty="0">
                <a:latin typeface="SutonnyMJ" pitchFamily="2" charset="0"/>
                <a:cs typeface="SutonnyMJ" pitchFamily="2" charset="0"/>
              </a:rPr>
              <a:t> </a:t>
            </a:r>
            <a:r>
              <a:rPr lang="en-US" sz="4000" b="1" dirty="0" err="1">
                <a:latin typeface="SutonnyMJ" pitchFamily="2" charset="0"/>
                <a:cs typeface="SutonnyMJ" pitchFamily="2" charset="0"/>
              </a:rPr>
              <a:t>k‡ãi</a:t>
            </a:r>
            <a:r>
              <a:rPr lang="en-US" sz="4000" b="1" dirty="0">
                <a:latin typeface="SutonnyMJ" pitchFamily="2" charset="0"/>
                <a:cs typeface="SutonnyMJ" pitchFamily="2" charset="0"/>
              </a:rPr>
              <a:t> A_© </a:t>
            </a:r>
            <a:r>
              <a:rPr lang="en-US" sz="4000" b="1" dirty="0" err="1">
                <a:latin typeface="SutonnyMJ" pitchFamily="2" charset="0"/>
                <a:cs typeface="SutonnyMJ" pitchFamily="2" charset="0"/>
              </a:rPr>
              <a:t>n‡jv</a:t>
            </a:r>
            <a:r>
              <a:rPr lang="en-US" sz="4000" b="1" dirty="0">
                <a:latin typeface="SutonnyMJ" pitchFamily="2" charset="0"/>
                <a:cs typeface="SutonnyMJ" pitchFamily="2" charset="0"/>
              </a:rPr>
              <a:t> B-</a:t>
            </a:r>
            <a:r>
              <a:rPr lang="en-US" sz="4000" b="1" dirty="0" err="1">
                <a:latin typeface="SutonnyMJ" pitchFamily="2" charset="0"/>
                <a:cs typeface="SutonnyMJ" pitchFamily="2" charset="0"/>
              </a:rPr>
              <a:t>miKvi</a:t>
            </a:r>
            <a:r>
              <a:rPr lang="en-US" sz="4000" b="1" dirty="0">
                <a:latin typeface="SutonnyMJ" pitchFamily="2" charset="0"/>
                <a:cs typeface="SutonnyMJ" pitchFamily="2" charset="0"/>
              </a:rPr>
              <a:t> </a:t>
            </a:r>
          </a:p>
        </p:txBody>
      </p:sp>
    </p:spTree>
    <p:extLst>
      <p:ext uri="{BB962C8B-B14F-4D97-AF65-F5344CB8AC3E}">
        <p14:creationId xmlns:p14="http://schemas.microsoft.com/office/powerpoint/2010/main" val="36275241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5F1AFF-F6FE-47BF-8535-FA5898B02107}"/>
              </a:ext>
            </a:extLst>
          </p:cNvPr>
          <p:cNvSpPr/>
          <p:nvPr/>
        </p:nvSpPr>
        <p:spPr>
          <a:xfrm>
            <a:off x="388976" y="767869"/>
            <a:ext cx="11453976" cy="6001643"/>
          </a:xfrm>
          <a:prstGeom prst="rect">
            <a:avLst/>
          </a:prstGeom>
        </p:spPr>
        <p:txBody>
          <a:bodyPr wrap="square">
            <a:spAutoFit/>
          </a:bodyPr>
          <a:lstStyle/>
          <a:p>
            <a:pPr algn="just"/>
            <a:r>
              <a:rPr lang="en-US" sz="2400" dirty="0" err="1">
                <a:latin typeface="SutonnyMJ" pitchFamily="2" charset="0"/>
                <a:cs typeface="SutonnyMJ" pitchFamily="2" charset="0"/>
              </a:rPr>
              <a:t>B-Mf‡b</a:t>
            </a:r>
            <a:r>
              <a:rPr lang="en-US" sz="2400" dirty="0">
                <a:latin typeface="SutonnyMJ" pitchFamily="2" charset="0"/>
                <a:cs typeface="SutonnyMJ" pitchFamily="2" charset="0"/>
              </a:rPr>
              <a:t>©‡</a:t>
            </a:r>
            <a:r>
              <a:rPr lang="en-US" sz="2400" dirty="0" err="1">
                <a:latin typeface="SutonnyMJ" pitchFamily="2" charset="0"/>
                <a:cs typeface="SutonnyMJ" pitchFamily="2" charset="0"/>
              </a:rPr>
              <a:t>Ýi</a:t>
            </a:r>
            <a:r>
              <a:rPr lang="en-US" sz="2400" dirty="0">
                <a:latin typeface="SutonnyMJ" pitchFamily="2" charset="0"/>
                <a:cs typeface="SutonnyMJ" pitchFamily="2" charset="0"/>
              </a:rPr>
              <a:t> ¸</a:t>
            </a:r>
            <a:r>
              <a:rPr lang="en-US" sz="2400" dirty="0" err="1">
                <a:latin typeface="SutonnyMJ" pitchFamily="2" charset="0"/>
                <a:cs typeface="SutonnyMJ" pitchFamily="2" charset="0"/>
              </a:rPr>
              <a:t>iæZ</a:t>
            </a:r>
            <a:r>
              <a:rPr lang="en-US" sz="2400" dirty="0">
                <a:latin typeface="SutonnyMJ" pitchFamily="2" charset="0"/>
                <a:cs typeface="SutonnyMJ" pitchFamily="2" charset="0"/>
              </a:rPr>
              <a:t>¡ </a:t>
            </a:r>
            <a:r>
              <a:rPr lang="en-US" sz="2400" dirty="0" err="1">
                <a:latin typeface="SutonnyMJ" pitchFamily="2" charset="0"/>
                <a:cs typeface="SutonnyMJ" pitchFamily="2" charset="0"/>
              </a:rPr>
              <a:t>mykvmb</a:t>
            </a:r>
            <a:r>
              <a:rPr lang="en-US" sz="2400" dirty="0">
                <a:latin typeface="SutonnyMJ" pitchFamily="2" charset="0"/>
                <a:cs typeface="SutonnyMJ" pitchFamily="2" charset="0"/>
              </a:rPr>
              <a:t> </a:t>
            </a:r>
            <a:r>
              <a:rPr lang="en-US" sz="2400" dirty="0" err="1">
                <a:latin typeface="SutonnyMJ" pitchFamily="2" charset="0"/>
                <a:cs typeface="SutonnyMJ" pitchFamily="2" charset="0"/>
              </a:rPr>
              <a:t>cÖwZôvq</a:t>
            </a:r>
            <a:r>
              <a:rPr lang="en-US" sz="2400" dirty="0">
                <a:latin typeface="SutonnyMJ" pitchFamily="2" charset="0"/>
                <a:cs typeface="SutonnyMJ" pitchFamily="2" charset="0"/>
              </a:rPr>
              <a:t> </a:t>
            </a:r>
            <a:r>
              <a:rPr lang="en-US" sz="2400" dirty="0" err="1">
                <a:latin typeface="SutonnyMJ" pitchFamily="2" charset="0"/>
                <a:cs typeface="SutonnyMJ" pitchFamily="2" charset="0"/>
              </a:rPr>
              <a:t>B-Mf‡b</a:t>
            </a:r>
            <a:r>
              <a:rPr lang="en-US" sz="2400" dirty="0">
                <a:latin typeface="SutonnyMJ" pitchFamily="2" charset="0"/>
                <a:cs typeface="SutonnyMJ" pitchFamily="2" charset="0"/>
              </a:rPr>
              <a:t>©‡</a:t>
            </a:r>
            <a:r>
              <a:rPr lang="en-US" sz="2400" dirty="0" err="1">
                <a:latin typeface="SutonnyMJ" pitchFamily="2" charset="0"/>
                <a:cs typeface="SutonnyMJ" pitchFamily="2" charset="0"/>
              </a:rPr>
              <a:t>Ýi</a:t>
            </a:r>
            <a:r>
              <a:rPr lang="en-US" sz="2400" dirty="0">
                <a:latin typeface="SutonnyMJ" pitchFamily="2" charset="0"/>
                <a:cs typeface="SutonnyMJ" pitchFamily="2" charset="0"/>
              </a:rPr>
              <a:t> ¸</a:t>
            </a:r>
            <a:r>
              <a:rPr lang="en-US" sz="2400" dirty="0" err="1">
                <a:latin typeface="SutonnyMJ" pitchFamily="2" charset="0"/>
                <a:cs typeface="SutonnyMJ" pitchFamily="2" charset="0"/>
              </a:rPr>
              <a:t>iæZ</a:t>
            </a:r>
            <a:r>
              <a:rPr lang="en-US" sz="2400" dirty="0">
                <a:latin typeface="SutonnyMJ" pitchFamily="2" charset="0"/>
                <a:cs typeface="SutonnyMJ" pitchFamily="2" charset="0"/>
              </a:rPr>
              <a:t>¡ </a:t>
            </a:r>
            <a:r>
              <a:rPr lang="en-US" sz="2400" dirty="0" err="1">
                <a:latin typeface="SutonnyMJ" pitchFamily="2" charset="0"/>
                <a:cs typeface="SutonnyMJ" pitchFamily="2" charset="0"/>
              </a:rPr>
              <a:t>Acwimxg</a:t>
            </a:r>
            <a:r>
              <a:rPr lang="en-US" sz="2400" dirty="0">
                <a:latin typeface="SutonnyMJ" pitchFamily="2" charset="0"/>
                <a:cs typeface="SutonnyMJ" pitchFamily="2" charset="0"/>
              </a:rPr>
              <a:t>| </a:t>
            </a:r>
            <a:r>
              <a:rPr lang="en-US" sz="2400" dirty="0" err="1">
                <a:latin typeface="SutonnyMJ" pitchFamily="2" charset="0"/>
                <a:cs typeface="SutonnyMJ" pitchFamily="2" charset="0"/>
              </a:rPr>
              <a:t>wb</a:t>
            </a:r>
            <a:r>
              <a:rPr lang="en-US" sz="2400" dirty="0">
                <a:latin typeface="SutonnyMJ" pitchFamily="2" charset="0"/>
                <a:cs typeface="SutonnyMJ" pitchFamily="2" charset="0"/>
              </a:rPr>
              <a:t>‡¤œ </a:t>
            </a:r>
            <a:r>
              <a:rPr lang="en-US" sz="2400" dirty="0" err="1">
                <a:latin typeface="SutonnyMJ" pitchFamily="2" charset="0"/>
                <a:cs typeface="SutonnyMJ" pitchFamily="2" charset="0"/>
              </a:rPr>
              <a:t>B-Mf‡b©Ý</a:t>
            </a:r>
            <a:r>
              <a:rPr lang="en-US" sz="2400" dirty="0">
                <a:latin typeface="SutonnyMJ" pitchFamily="2" charset="0"/>
                <a:cs typeface="SutonnyMJ" pitchFamily="2" charset="0"/>
              </a:rPr>
              <a:t> </a:t>
            </a:r>
            <a:r>
              <a:rPr lang="en-US" sz="2400" dirty="0" err="1">
                <a:latin typeface="SutonnyMJ" pitchFamily="2" charset="0"/>
                <a:cs typeface="SutonnyMJ" pitchFamily="2" charset="0"/>
              </a:rPr>
              <a:t>Gi</a:t>
            </a:r>
            <a:r>
              <a:rPr lang="en-US" sz="2400" dirty="0">
                <a:latin typeface="SutonnyMJ" pitchFamily="2" charset="0"/>
                <a:cs typeface="SutonnyMJ" pitchFamily="2" charset="0"/>
              </a:rPr>
              <a:t> ¸</a:t>
            </a:r>
            <a:r>
              <a:rPr lang="en-US" sz="2400" dirty="0" err="1">
                <a:latin typeface="SutonnyMJ" pitchFamily="2" charset="0"/>
                <a:cs typeface="SutonnyMJ" pitchFamily="2" charset="0"/>
              </a:rPr>
              <a:t>iæZ</a:t>
            </a:r>
            <a:r>
              <a:rPr lang="en-US" sz="2400" dirty="0">
                <a:latin typeface="SutonnyMJ" pitchFamily="2" charset="0"/>
                <a:cs typeface="SutonnyMJ" pitchFamily="2" charset="0"/>
              </a:rPr>
              <a:t>¡ </a:t>
            </a:r>
            <a:r>
              <a:rPr lang="en-US" sz="2400" dirty="0" err="1">
                <a:latin typeface="SutonnyMJ" pitchFamily="2" charset="0"/>
                <a:cs typeface="SutonnyMJ" pitchFamily="2" charset="0"/>
              </a:rPr>
              <a:t>D‡jøL</a:t>
            </a:r>
            <a:r>
              <a:rPr lang="en-US" sz="2400" dirty="0">
                <a:latin typeface="SutonnyMJ" pitchFamily="2" charset="0"/>
                <a:cs typeface="SutonnyMJ" pitchFamily="2" charset="0"/>
              </a:rPr>
              <a:t> </a:t>
            </a:r>
            <a:r>
              <a:rPr lang="en-US" sz="2400" dirty="0" err="1">
                <a:latin typeface="SutonnyMJ" pitchFamily="2" charset="0"/>
                <a:cs typeface="SutonnyMJ" pitchFamily="2" charset="0"/>
              </a:rPr>
              <a:t>Kiv</a:t>
            </a:r>
            <a:r>
              <a:rPr lang="en-US" sz="2400" dirty="0">
                <a:latin typeface="SutonnyMJ" pitchFamily="2" charset="0"/>
                <a:cs typeface="SutonnyMJ" pitchFamily="2" charset="0"/>
              </a:rPr>
              <a:t> </a:t>
            </a:r>
            <a:r>
              <a:rPr lang="en-US" sz="2400" dirty="0" err="1">
                <a:latin typeface="SutonnyMJ" pitchFamily="2" charset="0"/>
                <a:cs typeface="SutonnyMJ" pitchFamily="2" charset="0"/>
              </a:rPr>
              <a:t>njÑ</a:t>
            </a:r>
            <a:r>
              <a:rPr lang="en-US" sz="2400" dirty="0">
                <a:latin typeface="SutonnyMJ" pitchFamily="2" charset="0"/>
                <a:cs typeface="SutonnyMJ" pitchFamily="2" charset="0"/>
              </a:rPr>
              <a:t> 1| Z…</a:t>
            </a:r>
            <a:r>
              <a:rPr lang="en-US" sz="2400" dirty="0" err="1">
                <a:latin typeface="SutonnyMJ" pitchFamily="2" charset="0"/>
                <a:cs typeface="SutonnyMJ" pitchFamily="2" charset="0"/>
              </a:rPr>
              <a:t>Zxq</a:t>
            </a:r>
            <a:r>
              <a:rPr lang="en-US" sz="2400" dirty="0">
                <a:latin typeface="SutonnyMJ" pitchFamily="2" charset="0"/>
                <a:cs typeface="SutonnyMJ" pitchFamily="2" charset="0"/>
              </a:rPr>
              <a:t> </a:t>
            </a:r>
            <a:r>
              <a:rPr lang="en-US" sz="2400" dirty="0" err="1">
                <a:latin typeface="SutonnyMJ" pitchFamily="2" charset="0"/>
                <a:cs typeface="SutonnyMJ" pitchFamily="2" charset="0"/>
              </a:rPr>
              <a:t>we‡k¦i</a:t>
            </a:r>
            <a:r>
              <a:rPr lang="en-US" sz="2400" dirty="0">
                <a:latin typeface="SutonnyMJ" pitchFamily="2" charset="0"/>
                <a:cs typeface="SutonnyMJ" pitchFamily="2" charset="0"/>
              </a:rPr>
              <a:t> †`k¸‡</a:t>
            </a:r>
            <a:r>
              <a:rPr lang="en-US" sz="2400" dirty="0" err="1">
                <a:latin typeface="SutonnyMJ" pitchFamily="2" charset="0"/>
                <a:cs typeface="SutonnyMJ" pitchFamily="2" charset="0"/>
              </a:rPr>
              <a:t>jvi</a:t>
            </a:r>
            <a:r>
              <a:rPr lang="en-US" sz="2400" dirty="0">
                <a:latin typeface="SutonnyMJ" pitchFamily="2" charset="0"/>
                <a:cs typeface="SutonnyMJ" pitchFamily="2" charset="0"/>
              </a:rPr>
              <a:t> </a:t>
            </a:r>
            <a:r>
              <a:rPr lang="en-US" sz="2400" dirty="0" err="1">
                <a:latin typeface="SutonnyMJ" pitchFamily="2" charset="0"/>
                <a:cs typeface="SutonnyMJ" pitchFamily="2" charset="0"/>
              </a:rPr>
              <a:t>Rb</a:t>
            </a:r>
            <a:r>
              <a:rPr lang="en-US" sz="2400" dirty="0">
                <a:latin typeface="SutonnyMJ" pitchFamily="2" charset="0"/>
                <a:cs typeface="SutonnyMJ" pitchFamily="2" charset="0"/>
              </a:rPr>
              <a:t>¨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a:t>
            </a:r>
            <a:r>
              <a:rPr lang="en-US" sz="2400" dirty="0">
                <a:latin typeface="SutonnyMJ" pitchFamily="2" charset="0"/>
                <a:cs typeface="SutonnyMJ" pitchFamily="2" charset="0"/>
              </a:rPr>
              <a:t> </a:t>
            </a:r>
            <a:r>
              <a:rPr lang="en-US" sz="2400" dirty="0" err="1">
                <a:latin typeface="SutonnyMJ" pitchFamily="2" charset="0"/>
                <a:cs typeface="SutonnyMJ" pitchFamily="2" charset="0"/>
              </a:rPr>
              <a:t>Acwinvh</a:t>
            </a:r>
            <a:r>
              <a:rPr lang="en-US" sz="2400" dirty="0">
                <a:latin typeface="SutonnyMJ" pitchFamily="2" charset="0"/>
                <a:cs typeface="SutonnyMJ" pitchFamily="2" charset="0"/>
              </a:rPr>
              <a:t>©| </a:t>
            </a:r>
            <a:r>
              <a:rPr lang="en-US" sz="2400" dirty="0" err="1">
                <a:latin typeface="SutonnyMJ" pitchFamily="2" charset="0"/>
                <a:cs typeface="SutonnyMJ" pitchFamily="2" charset="0"/>
              </a:rPr>
              <a:t>Gi</a:t>
            </a:r>
            <a:r>
              <a:rPr lang="en-US" sz="2400" dirty="0">
                <a:latin typeface="SutonnyMJ" pitchFamily="2" charset="0"/>
                <a:cs typeface="SutonnyMJ" pitchFamily="2" charset="0"/>
              </a:rPr>
              <a:t> </a:t>
            </a:r>
            <a:r>
              <a:rPr lang="en-US" sz="2400" dirty="0" err="1">
                <a:latin typeface="SutonnyMJ" pitchFamily="2" charset="0"/>
                <a:cs typeface="SutonnyMJ" pitchFamily="2" charset="0"/>
              </a:rPr>
              <a:t>gva</a:t>
            </a:r>
            <a:r>
              <a:rPr lang="en-US" sz="2400" dirty="0">
                <a:latin typeface="SutonnyMJ" pitchFamily="2" charset="0"/>
                <a:cs typeface="SutonnyMJ" pitchFamily="2" charset="0"/>
              </a:rPr>
              <a:t>¨‡g </a:t>
            </a:r>
            <a:r>
              <a:rPr lang="en-US" sz="2400" dirty="0" err="1">
                <a:latin typeface="SutonnyMJ" pitchFamily="2" charset="0"/>
                <a:cs typeface="SutonnyMJ" pitchFamily="2" charset="0"/>
              </a:rPr>
              <a:t>miKvwi</a:t>
            </a:r>
            <a:r>
              <a:rPr lang="en-US" sz="2400" dirty="0">
                <a:latin typeface="SutonnyMJ" pitchFamily="2" charset="0"/>
                <a:cs typeface="SutonnyMJ" pitchFamily="2" charset="0"/>
              </a:rPr>
              <a:t> †</a:t>
            </a:r>
            <a:r>
              <a:rPr lang="en-US" sz="2400" dirty="0" err="1">
                <a:latin typeface="SutonnyMJ" pitchFamily="2" charset="0"/>
                <a:cs typeface="SutonnyMJ" pitchFamily="2" charset="0"/>
              </a:rPr>
              <a:t>mev</a:t>
            </a:r>
            <a:r>
              <a:rPr lang="en-US" sz="2400" dirty="0">
                <a:latin typeface="SutonnyMJ" pitchFamily="2" charset="0"/>
                <a:cs typeface="SutonnyMJ" pitchFamily="2" charset="0"/>
              </a:rPr>
              <a:t> †</a:t>
            </a:r>
            <a:r>
              <a:rPr lang="en-US" sz="2400" dirty="0" err="1">
                <a:latin typeface="SutonnyMJ" pitchFamily="2" charset="0"/>
                <a:cs typeface="SutonnyMJ" pitchFamily="2" charset="0"/>
              </a:rPr>
              <a:t>hgb</a:t>
            </a:r>
            <a:r>
              <a:rPr lang="en-US" sz="2400" dirty="0">
                <a:latin typeface="SutonnyMJ" pitchFamily="2" charset="0"/>
                <a:cs typeface="SutonnyMJ" pitchFamily="2" charset="0"/>
              </a:rPr>
              <a:t> </a:t>
            </a:r>
            <a:r>
              <a:rPr lang="en-US" sz="2400" dirty="0" err="1">
                <a:latin typeface="SutonnyMJ" pitchFamily="2" charset="0"/>
                <a:cs typeface="SutonnyMJ" pitchFamily="2" charset="0"/>
              </a:rPr>
              <a:t>RbM‡Yi</a:t>
            </a:r>
            <a:r>
              <a:rPr lang="en-US" sz="2400" dirty="0">
                <a:latin typeface="SutonnyMJ" pitchFamily="2" charset="0"/>
                <a:cs typeface="SutonnyMJ" pitchFamily="2" charset="0"/>
              </a:rPr>
              <a:t> †`</a:t>
            </a:r>
            <a:r>
              <a:rPr lang="en-US" sz="2400" dirty="0" err="1">
                <a:latin typeface="SutonnyMJ" pitchFamily="2" charset="0"/>
                <a:cs typeface="SutonnyMJ" pitchFamily="2" charset="0"/>
              </a:rPr>
              <a:t>vi‡Mvovq</a:t>
            </a:r>
            <a:r>
              <a:rPr lang="en-US" sz="2400" dirty="0">
                <a:latin typeface="SutonnyMJ" pitchFamily="2" charset="0"/>
                <a:cs typeface="SutonnyMJ" pitchFamily="2" charset="0"/>
              </a:rPr>
              <a:t> †</a:t>
            </a:r>
            <a:r>
              <a:rPr lang="en-US" sz="2400" dirty="0" err="1">
                <a:latin typeface="SutonnyMJ" pitchFamily="2" charset="0"/>
                <a:cs typeface="SutonnyMJ" pitchFamily="2" charset="0"/>
              </a:rPr>
              <a:t>cuŠ‡Q</a:t>
            </a:r>
            <a:r>
              <a:rPr lang="en-US" sz="2400" dirty="0">
                <a:latin typeface="SutonnyMJ" pitchFamily="2" charset="0"/>
                <a:cs typeface="SutonnyMJ" pitchFamily="2" charset="0"/>
              </a:rPr>
              <a:t> †`qv m¤¢e, †</a:t>
            </a:r>
            <a:r>
              <a:rPr lang="en-US" sz="2400" dirty="0" err="1">
                <a:latin typeface="SutonnyMJ" pitchFamily="2" charset="0"/>
                <a:cs typeface="SutonnyMJ" pitchFamily="2" charset="0"/>
              </a:rPr>
              <a:t>Zgwb</a:t>
            </a:r>
            <a:r>
              <a:rPr lang="en-US" sz="2400" dirty="0">
                <a:latin typeface="SutonnyMJ" pitchFamily="2" charset="0"/>
                <a:cs typeface="SutonnyMJ" pitchFamily="2" charset="0"/>
              </a:rPr>
              <a:t> m¤¢e </a:t>
            </a:r>
            <a:r>
              <a:rPr lang="en-US" sz="2400" dirty="0" err="1">
                <a:latin typeface="SutonnyMJ" pitchFamily="2" charset="0"/>
                <a:cs typeface="SutonnyMJ" pitchFamily="2" charset="0"/>
              </a:rPr>
              <a:t>miKv‡ii</a:t>
            </a:r>
            <a:r>
              <a:rPr lang="en-US" sz="2400" dirty="0">
                <a:latin typeface="SutonnyMJ" pitchFamily="2" charset="0"/>
                <a:cs typeface="SutonnyMJ" pitchFamily="2" charset="0"/>
              </a:rPr>
              <a:t> ¯^”</a:t>
            </a:r>
            <a:r>
              <a:rPr lang="en-US" sz="2400" dirty="0" err="1">
                <a:latin typeface="SutonnyMJ" pitchFamily="2" charset="0"/>
                <a:cs typeface="SutonnyMJ" pitchFamily="2" charset="0"/>
              </a:rPr>
              <a:t>QZv</a:t>
            </a:r>
            <a:r>
              <a:rPr lang="en-US" sz="2400" dirty="0">
                <a:latin typeface="SutonnyMJ" pitchFamily="2" charset="0"/>
                <a:cs typeface="SutonnyMJ" pitchFamily="2" charset="0"/>
              </a:rPr>
              <a:t>, </a:t>
            </a:r>
            <a:r>
              <a:rPr lang="en-US" sz="2400" dirty="0" err="1">
                <a:latin typeface="SutonnyMJ" pitchFamily="2" charset="0"/>
                <a:cs typeface="SutonnyMJ" pitchFamily="2" charset="0"/>
              </a:rPr>
              <a:t>Revew`wnZv</a:t>
            </a:r>
            <a:r>
              <a:rPr lang="en-US" sz="2400" dirty="0">
                <a:latin typeface="SutonnyMJ" pitchFamily="2" charset="0"/>
                <a:cs typeface="SutonnyMJ" pitchFamily="2" charset="0"/>
              </a:rPr>
              <a:t>, </a:t>
            </a:r>
            <a:r>
              <a:rPr lang="en-US" sz="2400" dirty="0" err="1">
                <a:latin typeface="SutonnyMJ" pitchFamily="2" charset="0"/>
                <a:cs typeface="SutonnyMJ" pitchFamily="2" charset="0"/>
              </a:rPr>
              <a:t>b¨vqwePvi</a:t>
            </a:r>
            <a:r>
              <a:rPr lang="en-US" sz="2400" dirty="0">
                <a:latin typeface="SutonnyMJ" pitchFamily="2" charset="0"/>
                <a:cs typeface="SutonnyMJ" pitchFamily="2" charset="0"/>
              </a:rPr>
              <a:t> </a:t>
            </a:r>
            <a:r>
              <a:rPr lang="en-US" sz="2400" dirty="0" err="1">
                <a:latin typeface="SutonnyMJ" pitchFamily="2" charset="0"/>
                <a:cs typeface="SutonnyMJ" pitchFamily="2" charset="0"/>
              </a:rPr>
              <a:t>wbwðZ</a:t>
            </a:r>
            <a:r>
              <a:rPr lang="en-US" sz="2400" dirty="0">
                <a:latin typeface="SutonnyMJ" pitchFamily="2" charset="0"/>
                <a:cs typeface="SutonnyMJ" pitchFamily="2" charset="0"/>
              </a:rPr>
              <a:t> </a:t>
            </a:r>
            <a:r>
              <a:rPr lang="en-US" sz="2400" dirty="0" err="1">
                <a:latin typeface="SutonnyMJ" pitchFamily="2" charset="0"/>
                <a:cs typeface="SutonnyMJ" pitchFamily="2" charset="0"/>
              </a:rPr>
              <a:t>Kiv</a:t>
            </a:r>
            <a:r>
              <a:rPr lang="en-US" sz="2400" dirty="0">
                <a:latin typeface="SutonnyMJ" pitchFamily="2" charset="0"/>
                <a:cs typeface="SutonnyMJ" pitchFamily="2" charset="0"/>
              </a:rPr>
              <a:t> I </a:t>
            </a:r>
            <a:r>
              <a:rPr lang="en-US" sz="2400" dirty="0" err="1">
                <a:latin typeface="SutonnyMJ" pitchFamily="2" charset="0"/>
                <a:cs typeface="SutonnyMJ" pitchFamily="2" charset="0"/>
              </a:rPr>
              <a:t>m¤ú</a:t>
            </a:r>
            <a:r>
              <a:rPr lang="en-US" sz="2400" dirty="0">
                <a:latin typeface="SutonnyMJ" pitchFamily="2" charset="0"/>
                <a:cs typeface="SutonnyMJ" pitchFamily="2" charset="0"/>
              </a:rPr>
              <a:t>‡`</a:t>
            </a:r>
            <a:r>
              <a:rPr lang="en-US" sz="2400" dirty="0" err="1">
                <a:latin typeface="SutonnyMJ" pitchFamily="2" charset="0"/>
                <a:cs typeface="SutonnyMJ" pitchFamily="2" charset="0"/>
              </a:rPr>
              <a:t>i</a:t>
            </a:r>
            <a:r>
              <a:rPr lang="en-US" sz="2400" dirty="0">
                <a:latin typeface="SutonnyMJ" pitchFamily="2" charset="0"/>
                <a:cs typeface="SutonnyMJ" pitchFamily="2" charset="0"/>
              </a:rPr>
              <a:t> </a:t>
            </a:r>
            <a:r>
              <a:rPr lang="en-US" sz="2400" dirty="0" err="1">
                <a:latin typeface="SutonnyMJ" pitchFamily="2" charset="0"/>
                <a:cs typeface="SutonnyMJ" pitchFamily="2" charset="0"/>
              </a:rPr>
              <a:t>myôz</a:t>
            </a:r>
            <a:r>
              <a:rPr lang="en-US" sz="2400" dirty="0">
                <a:latin typeface="SutonnyMJ" pitchFamily="2" charset="0"/>
                <a:cs typeface="SutonnyMJ" pitchFamily="2" charset="0"/>
              </a:rPr>
              <a:t> </a:t>
            </a:r>
            <a:r>
              <a:rPr lang="en-US" sz="2400" dirty="0" err="1">
                <a:latin typeface="SutonnyMJ" pitchFamily="2" charset="0"/>
                <a:cs typeface="SutonnyMJ" pitchFamily="2" charset="0"/>
              </a:rPr>
              <a:t>eÈb</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a:t>
            </a:r>
            <a:r>
              <a:rPr lang="en-US" sz="2400" dirty="0">
                <a:latin typeface="SutonnyMJ" pitchFamily="2" charset="0"/>
                <a:cs typeface="SutonnyMJ" pitchFamily="2" charset="0"/>
              </a:rPr>
              <a:t> </a:t>
            </a:r>
            <a:r>
              <a:rPr lang="en-US" sz="2400" dirty="0" err="1">
                <a:latin typeface="SutonnyMJ" pitchFamily="2" charset="0"/>
                <a:cs typeface="SutonnyMJ" pitchFamily="2" charset="0"/>
              </a:rPr>
              <a:t>cwiPvjbvq</a:t>
            </a:r>
            <a:r>
              <a:rPr lang="en-US" sz="2400" dirty="0">
                <a:latin typeface="SutonnyMJ" pitchFamily="2" charset="0"/>
                <a:cs typeface="SutonnyMJ" pitchFamily="2" charset="0"/>
              </a:rPr>
              <a:t> </a:t>
            </a:r>
            <a:r>
              <a:rPr lang="en-US" sz="2400" dirty="0" err="1">
                <a:latin typeface="SutonnyMJ" pitchFamily="2" charset="0"/>
                <a:cs typeface="SutonnyMJ" pitchFamily="2" charset="0"/>
              </a:rPr>
              <a:t>e¨q</a:t>
            </a:r>
            <a:r>
              <a:rPr lang="en-US" sz="2400" dirty="0">
                <a:latin typeface="SutonnyMJ" pitchFamily="2" charset="0"/>
                <a:cs typeface="SutonnyMJ" pitchFamily="2" charset="0"/>
              </a:rPr>
              <a:t> </a:t>
            </a:r>
            <a:r>
              <a:rPr lang="en-US" sz="2400" dirty="0" err="1">
                <a:latin typeface="SutonnyMJ" pitchFamily="2" charset="0"/>
                <a:cs typeface="SutonnyMJ" pitchFamily="2" charset="0"/>
              </a:rPr>
              <a:t>n«vmKiYmn</a:t>
            </a:r>
            <a:r>
              <a:rPr lang="en-US" sz="2400" dirty="0">
                <a:latin typeface="SutonnyMJ" pitchFamily="2" charset="0"/>
                <a:cs typeface="SutonnyMJ" pitchFamily="2" charset="0"/>
              </a:rPr>
              <a:t> `</a:t>
            </a:r>
            <a:r>
              <a:rPr lang="en-US" sz="2400" dirty="0" err="1">
                <a:latin typeface="SutonnyMJ" pitchFamily="2" charset="0"/>
                <a:cs typeface="SutonnyMJ" pitchFamily="2" charset="0"/>
              </a:rPr>
              <a:t>yb©xwZ</a:t>
            </a:r>
            <a:r>
              <a:rPr lang="en-US" sz="2400" dirty="0">
                <a:latin typeface="SutonnyMJ" pitchFamily="2" charset="0"/>
                <a:cs typeface="SutonnyMJ" pitchFamily="2" charset="0"/>
              </a:rPr>
              <a:t> </a:t>
            </a:r>
            <a:r>
              <a:rPr lang="en-US" sz="2400" dirty="0" err="1">
                <a:latin typeface="SutonnyMJ" pitchFamily="2" charset="0"/>
                <a:cs typeface="SutonnyMJ" pitchFamily="2" charset="0"/>
              </a:rPr>
              <a:t>A‡bKvs‡k</a:t>
            </a:r>
            <a:r>
              <a:rPr lang="en-US" sz="2400" dirty="0">
                <a:latin typeface="SutonnyMJ" pitchFamily="2" charset="0"/>
                <a:cs typeface="SutonnyMJ" pitchFamily="2" charset="0"/>
              </a:rPr>
              <a:t> </a:t>
            </a:r>
            <a:r>
              <a:rPr lang="en-US" sz="2400" dirty="0" err="1">
                <a:latin typeface="SutonnyMJ" pitchFamily="2" charset="0"/>
                <a:cs typeface="SutonnyMJ" pitchFamily="2" charset="0"/>
              </a:rPr>
              <a:t>Kwg‡q</a:t>
            </a:r>
            <a:r>
              <a:rPr lang="en-US" sz="2400" dirty="0">
                <a:latin typeface="SutonnyMJ" pitchFamily="2" charset="0"/>
                <a:cs typeface="SutonnyMJ" pitchFamily="2" charset="0"/>
              </a:rPr>
              <a:t> </a:t>
            </a:r>
            <a:r>
              <a:rPr lang="en-US" sz="2400" dirty="0" err="1">
                <a:latin typeface="SutonnyMJ" pitchFamily="2" charset="0"/>
                <a:cs typeface="SutonnyMJ" pitchFamily="2" charset="0"/>
              </a:rPr>
              <a:t>Avbv</a:t>
            </a:r>
            <a:r>
              <a:rPr lang="en-US" sz="2400" dirty="0">
                <a:latin typeface="SutonnyMJ" pitchFamily="2" charset="0"/>
                <a:cs typeface="SutonnyMJ" pitchFamily="2" charset="0"/>
              </a:rPr>
              <a:t> m¤¢e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a:t>
            </a:r>
            <a:r>
              <a:rPr lang="en-US" sz="2400" dirty="0">
                <a:latin typeface="SutonnyMJ" pitchFamily="2" charset="0"/>
                <a:cs typeface="SutonnyMJ" pitchFamily="2" charset="0"/>
              </a:rPr>
              <a:t> </a:t>
            </a:r>
            <a:r>
              <a:rPr lang="en-US" sz="2400" dirty="0" err="1">
                <a:latin typeface="SutonnyMJ" pitchFamily="2" charset="0"/>
                <a:cs typeface="SutonnyMJ" pitchFamily="2" charset="0"/>
              </a:rPr>
              <a:t>cÖeZ</a:t>
            </a:r>
            <a:r>
              <a:rPr lang="en-US" sz="2400" dirty="0">
                <a:latin typeface="SutonnyMJ" pitchFamily="2" charset="0"/>
                <a:cs typeface="SutonnyMJ" pitchFamily="2" charset="0"/>
              </a:rPr>
              <a:t>©‡bi </a:t>
            </a:r>
            <a:r>
              <a:rPr lang="en-US" sz="2400" dirty="0" err="1">
                <a:latin typeface="SutonnyMJ" pitchFamily="2" charset="0"/>
                <a:cs typeface="SutonnyMJ" pitchFamily="2" charset="0"/>
              </a:rPr>
              <a:t>gva</a:t>
            </a:r>
            <a:r>
              <a:rPr lang="en-US" sz="2400" dirty="0">
                <a:latin typeface="SutonnyMJ" pitchFamily="2" charset="0"/>
                <a:cs typeface="SutonnyMJ" pitchFamily="2" charset="0"/>
              </a:rPr>
              <a:t>¨‡g| 2| </a:t>
            </a:r>
            <a:r>
              <a:rPr lang="en-US" sz="2400" dirty="0" err="1">
                <a:latin typeface="SutonnyMJ" pitchFamily="2" charset="0"/>
                <a:cs typeface="SutonnyMJ" pitchFamily="2" charset="0"/>
              </a:rPr>
              <a:t>DbœZ</a:t>
            </a:r>
            <a:r>
              <a:rPr lang="en-US" sz="2400" dirty="0">
                <a:latin typeface="SutonnyMJ" pitchFamily="2" charset="0"/>
                <a:cs typeface="SutonnyMJ" pitchFamily="2" charset="0"/>
              </a:rPr>
              <a:t> </a:t>
            </a:r>
            <a:r>
              <a:rPr lang="en-US" sz="2400" dirty="0" err="1">
                <a:latin typeface="SutonnyMJ" pitchFamily="2" charset="0"/>
                <a:cs typeface="SutonnyMJ" pitchFamily="2" charset="0"/>
              </a:rPr>
              <a:t>we‡k¦i</a:t>
            </a:r>
            <a:r>
              <a:rPr lang="en-US" sz="2400" dirty="0">
                <a:latin typeface="SutonnyMJ" pitchFamily="2" charset="0"/>
                <a:cs typeface="SutonnyMJ" pitchFamily="2" charset="0"/>
              </a:rPr>
              <a:t> </a:t>
            </a:r>
            <a:r>
              <a:rPr lang="en-US" sz="2400" dirty="0" err="1">
                <a:latin typeface="SutonnyMJ" pitchFamily="2" charset="0"/>
                <a:cs typeface="SutonnyMJ" pitchFamily="2" charset="0"/>
              </a:rPr>
              <a:t>wewfbœ</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a:t>
            </a:r>
            <a:r>
              <a:rPr lang="en-US" sz="2400" dirty="0">
                <a:latin typeface="SutonnyMJ" pitchFamily="2" charset="0"/>
                <a:cs typeface="SutonnyMJ" pitchFamily="2" charset="0"/>
              </a:rPr>
              <a:t> </a:t>
            </a:r>
            <a:r>
              <a:rPr lang="en-US" sz="2400" dirty="0" err="1">
                <a:latin typeface="SutonnyMJ" pitchFamily="2" charset="0"/>
                <a:cs typeface="SutonnyMJ" pitchFamily="2" charset="0"/>
              </a:rPr>
              <a:t>GLb</a:t>
            </a:r>
            <a:r>
              <a:rPr lang="en-US" sz="2400" dirty="0">
                <a:latin typeface="SutonnyMJ" pitchFamily="2" charset="0"/>
                <a:cs typeface="SutonnyMJ" pitchFamily="2" charset="0"/>
              </a:rPr>
              <a:t> Z_¨ cÖhyw³ </a:t>
            </a:r>
            <a:r>
              <a:rPr lang="en-US" sz="2400" dirty="0" err="1">
                <a:latin typeface="SutonnyMJ" pitchFamily="2" charset="0"/>
                <a:cs typeface="SutonnyMJ" pitchFamily="2" charset="0"/>
              </a:rPr>
              <a:t>e¨envi</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A_© </a:t>
            </a:r>
            <a:r>
              <a:rPr lang="en-US" sz="2400" dirty="0" err="1">
                <a:latin typeface="SutonnyMJ" pitchFamily="2" charset="0"/>
                <a:cs typeface="SutonnyMJ" pitchFamily="2" charset="0"/>
              </a:rPr>
              <a:t>Av`vb-cÖ`vb</a:t>
            </a:r>
            <a:r>
              <a:rPr lang="en-US" sz="2400" dirty="0">
                <a:latin typeface="SutonnyMJ" pitchFamily="2" charset="0"/>
                <a:cs typeface="SutonnyMJ" pitchFamily="2" charset="0"/>
              </a:rPr>
              <a:t>, </a:t>
            </a:r>
            <a:r>
              <a:rPr lang="en-US" sz="2400" dirty="0" err="1">
                <a:latin typeface="SutonnyMJ" pitchFamily="2" charset="0"/>
                <a:cs typeface="SutonnyMJ" pitchFamily="2" charset="0"/>
              </a:rPr>
              <a:t>cÖ‡qvRbxq</a:t>
            </a:r>
            <a:r>
              <a:rPr lang="en-US" sz="2400" dirty="0">
                <a:latin typeface="SutonnyMJ" pitchFamily="2" charset="0"/>
                <a:cs typeface="SutonnyMJ" pitchFamily="2" charset="0"/>
              </a:rPr>
              <a:t> Z_¨ </a:t>
            </a:r>
            <a:r>
              <a:rPr lang="en-US" sz="2400" dirty="0" err="1">
                <a:latin typeface="SutonnyMJ" pitchFamily="2" charset="0"/>
                <a:cs typeface="SutonnyMJ" pitchFamily="2" charset="0"/>
              </a:rPr>
              <a:t>mieivn</a:t>
            </a:r>
            <a:r>
              <a:rPr lang="en-US" sz="2400" dirty="0">
                <a:latin typeface="SutonnyMJ" pitchFamily="2" charset="0"/>
                <a:cs typeface="SutonnyMJ" pitchFamily="2" charset="0"/>
              </a:rPr>
              <a:t>, Ki </a:t>
            </a:r>
            <a:r>
              <a:rPr lang="en-US" sz="2400" dirty="0" err="1">
                <a:latin typeface="SutonnyMJ" pitchFamily="2" charset="0"/>
                <a:cs typeface="SutonnyMJ" pitchFamily="2" charset="0"/>
              </a:rPr>
              <a:t>msMÖn</a:t>
            </a:r>
            <a:r>
              <a:rPr lang="en-US" sz="2400" dirty="0">
                <a:latin typeface="SutonnyMJ" pitchFamily="2" charset="0"/>
                <a:cs typeface="SutonnyMJ" pitchFamily="2" charset="0"/>
              </a:rPr>
              <a:t>, </a:t>
            </a:r>
            <a:r>
              <a:rPr lang="en-US" sz="2400" dirty="0" err="1">
                <a:latin typeface="SutonnyMJ" pitchFamily="2" charset="0"/>
                <a:cs typeface="SutonnyMJ" pitchFamily="2" charset="0"/>
              </a:rPr>
              <a:t>jvB‡mÝ</a:t>
            </a:r>
            <a:r>
              <a:rPr lang="en-US" sz="2400" dirty="0">
                <a:latin typeface="SutonnyMJ" pitchFamily="2" charset="0"/>
                <a:cs typeface="SutonnyMJ" pitchFamily="2" charset="0"/>
              </a:rPr>
              <a:t> </a:t>
            </a:r>
            <a:r>
              <a:rPr lang="en-US" sz="2400" dirty="0" err="1">
                <a:latin typeface="SutonnyMJ" pitchFamily="2" charset="0"/>
                <a:cs typeface="SutonnyMJ" pitchFamily="2" charset="0"/>
              </a:rPr>
              <a:t>cÖ`vbmn</a:t>
            </a:r>
            <a:r>
              <a:rPr lang="en-US" sz="2400" dirty="0">
                <a:latin typeface="SutonnyMJ" pitchFamily="2" charset="0"/>
                <a:cs typeface="SutonnyMJ" pitchFamily="2" charset="0"/>
              </a:rPr>
              <a:t> </a:t>
            </a:r>
            <a:r>
              <a:rPr lang="en-US" sz="2400" dirty="0" err="1">
                <a:latin typeface="SutonnyMJ" pitchFamily="2" charset="0"/>
                <a:cs typeface="SutonnyMJ" pitchFamily="2" charset="0"/>
              </a:rPr>
              <a:t>bvbv</a:t>
            </a:r>
            <a:r>
              <a:rPr lang="en-US" sz="2400" dirty="0">
                <a:latin typeface="SutonnyMJ" pitchFamily="2" charset="0"/>
                <a:cs typeface="SutonnyMJ" pitchFamily="2" charset="0"/>
              </a:rPr>
              <a:t> </a:t>
            </a:r>
            <a:r>
              <a:rPr lang="en-US" sz="2400" dirty="0" err="1">
                <a:latin typeface="SutonnyMJ" pitchFamily="2" charset="0"/>
                <a:cs typeface="SutonnyMJ" pitchFamily="2" charset="0"/>
              </a:rPr>
              <a:t>myweav</a:t>
            </a:r>
            <a:r>
              <a:rPr lang="en-US" sz="2400" dirty="0">
                <a:latin typeface="SutonnyMJ" pitchFamily="2" charset="0"/>
                <a:cs typeface="SutonnyMJ" pitchFamily="2" charset="0"/>
              </a:rPr>
              <a:t> </a:t>
            </a:r>
            <a:r>
              <a:rPr lang="en-US" sz="2400" dirty="0" err="1">
                <a:latin typeface="SutonnyMJ" pitchFamily="2" charset="0"/>
                <a:cs typeface="SutonnyMJ" pitchFamily="2" charset="0"/>
              </a:rPr>
              <a:t>bvMwiK</a:t>
            </a:r>
            <a:r>
              <a:rPr lang="en-US" sz="2400" dirty="0">
                <a:latin typeface="SutonnyMJ" pitchFamily="2" charset="0"/>
                <a:cs typeface="SutonnyMJ" pitchFamily="2" charset="0"/>
              </a:rPr>
              <a:t>‡`</a:t>
            </a:r>
            <a:r>
              <a:rPr lang="en-US" sz="2400" dirty="0" err="1">
                <a:latin typeface="SutonnyMJ" pitchFamily="2" charset="0"/>
                <a:cs typeface="SutonnyMJ" pitchFamily="2" charset="0"/>
              </a:rPr>
              <a:t>i</a:t>
            </a:r>
            <a:r>
              <a:rPr lang="en-US" sz="2400" dirty="0">
                <a:latin typeface="SutonnyMJ" pitchFamily="2" charset="0"/>
                <a:cs typeface="SutonnyMJ" pitchFamily="2" charset="0"/>
              </a:rPr>
              <a:t> </a:t>
            </a:r>
            <a:r>
              <a:rPr lang="en-US" sz="2400" dirty="0" err="1">
                <a:latin typeface="SutonnyMJ" pitchFamily="2" charset="0"/>
                <a:cs typeface="SutonnyMJ" pitchFamily="2" charset="0"/>
              </a:rPr>
              <a:t>mieivn</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P‡j‡Q</a:t>
            </a:r>
            <a:r>
              <a:rPr lang="en-US" sz="2400" dirty="0">
                <a:latin typeface="SutonnyMJ" pitchFamily="2" charset="0"/>
                <a:cs typeface="SutonnyMJ" pitchFamily="2" charset="0"/>
              </a:rPr>
              <a:t>| ¯^‡</a:t>
            </a:r>
            <a:r>
              <a:rPr lang="en-US" sz="2400" dirty="0" err="1">
                <a:latin typeface="SutonnyMJ" pitchFamily="2" charset="0"/>
                <a:cs typeface="SutonnyMJ" pitchFamily="2" charset="0"/>
              </a:rPr>
              <a:t>ívbœZ</a:t>
            </a:r>
            <a:r>
              <a:rPr lang="en-US" sz="2400" dirty="0">
                <a:latin typeface="SutonnyMJ" pitchFamily="2" charset="0"/>
                <a:cs typeface="SutonnyMJ" pitchFamily="2" charset="0"/>
              </a:rPr>
              <a:t> </a:t>
            </a:r>
            <a:r>
              <a:rPr lang="en-US" sz="2400" dirty="0" err="1">
                <a:latin typeface="SutonnyMJ" pitchFamily="2" charset="0"/>
                <a:cs typeface="SutonnyMJ" pitchFamily="2" charset="0"/>
              </a:rPr>
              <a:t>GKwU</a:t>
            </a:r>
            <a:r>
              <a:rPr lang="en-US" sz="2400" dirty="0">
                <a:latin typeface="SutonnyMJ" pitchFamily="2" charset="0"/>
                <a:cs typeface="SutonnyMJ" pitchFamily="2" charset="0"/>
              </a:rPr>
              <a:t> †`k </a:t>
            </a:r>
            <a:r>
              <a:rPr lang="en-US" sz="2400" dirty="0" err="1">
                <a:latin typeface="SutonnyMJ" pitchFamily="2" charset="0"/>
                <a:cs typeface="SutonnyMJ" pitchFamily="2" charset="0"/>
              </a:rPr>
              <a:t>wnmv‡e</a:t>
            </a:r>
            <a:r>
              <a:rPr lang="en-US" sz="2400" dirty="0">
                <a:latin typeface="SutonnyMJ" pitchFamily="2" charset="0"/>
                <a:cs typeface="SutonnyMJ" pitchFamily="2" charset="0"/>
              </a:rPr>
              <a:t> </a:t>
            </a:r>
            <a:r>
              <a:rPr lang="en-US" sz="2400" dirty="0" err="1">
                <a:latin typeface="SutonnyMJ" pitchFamily="2" charset="0"/>
                <a:cs typeface="SutonnyMJ" pitchFamily="2" charset="0"/>
              </a:rPr>
              <a:t>evsjv</a:t>
            </a:r>
            <a:r>
              <a:rPr lang="en-US" sz="2400" dirty="0">
                <a:latin typeface="SutonnyMJ" pitchFamily="2" charset="0"/>
                <a:cs typeface="SutonnyMJ" pitchFamily="2" charset="0"/>
              </a:rPr>
              <a:t>‡`‡</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Gi</a:t>
            </a:r>
            <a:r>
              <a:rPr lang="en-US" sz="2400" dirty="0">
                <a:latin typeface="SutonnyMJ" pitchFamily="2" charset="0"/>
                <a:cs typeface="SutonnyMJ" pitchFamily="2" charset="0"/>
              </a:rPr>
              <a:t> </a:t>
            </a:r>
            <a:r>
              <a:rPr lang="en-US" sz="2400" dirty="0" err="1">
                <a:latin typeface="SutonnyMJ" pitchFamily="2" charset="0"/>
                <a:cs typeface="SutonnyMJ" pitchFamily="2" charset="0"/>
              </a:rPr>
              <a:t>cÖfve</a:t>
            </a:r>
            <a:r>
              <a:rPr lang="en-US" sz="2400" dirty="0">
                <a:latin typeface="SutonnyMJ" pitchFamily="2" charset="0"/>
                <a:cs typeface="SutonnyMJ" pitchFamily="2" charset="0"/>
              </a:rPr>
              <a:t> </a:t>
            </a:r>
            <a:r>
              <a:rPr lang="en-US" sz="2400" dirty="0" err="1">
                <a:latin typeface="SutonnyMJ" pitchFamily="2" charset="0"/>
                <a:cs typeface="SutonnyMJ" pitchFamily="2" charset="0"/>
              </a:rPr>
              <a:t>jÿ</a:t>
            </a:r>
            <a:r>
              <a:rPr lang="en-US" sz="2400" dirty="0">
                <a:latin typeface="SutonnyMJ" pitchFamily="2" charset="0"/>
                <a:cs typeface="SutonnyMJ" pitchFamily="2" charset="0"/>
              </a:rPr>
              <a:t>¨ </a:t>
            </a:r>
            <a:r>
              <a:rPr lang="en-US" sz="2400" dirty="0" err="1">
                <a:latin typeface="SutonnyMJ" pitchFamily="2" charset="0"/>
                <a:cs typeface="SutonnyMJ" pitchFamily="2" charset="0"/>
              </a:rPr>
              <a:t>Kiv</a:t>
            </a:r>
            <a:r>
              <a:rPr lang="en-US" sz="2400" dirty="0">
                <a:latin typeface="SutonnyMJ" pitchFamily="2" charset="0"/>
                <a:cs typeface="SutonnyMJ" pitchFamily="2" charset="0"/>
              </a:rPr>
              <a:t> </a:t>
            </a:r>
            <a:r>
              <a:rPr lang="en-US" sz="2400" dirty="0" err="1">
                <a:latin typeface="SutonnyMJ" pitchFamily="2" charset="0"/>
                <a:cs typeface="SutonnyMJ" pitchFamily="2" charset="0"/>
              </a:rPr>
              <a:t>hv</a:t>
            </a:r>
            <a:r>
              <a:rPr lang="en-US" sz="2400" dirty="0">
                <a:latin typeface="SutonnyMJ" pitchFamily="2" charset="0"/>
                <a:cs typeface="SutonnyMJ" pitchFamily="2" charset="0"/>
              </a:rPr>
              <a:t>‡”Q| 3| </a:t>
            </a:r>
            <a:r>
              <a:rPr lang="en-US" sz="2400" dirty="0" err="1">
                <a:latin typeface="SutonnyMJ" pitchFamily="2" charset="0"/>
                <a:cs typeface="SutonnyMJ" pitchFamily="2" charset="0"/>
              </a:rPr>
              <a:t>miKv‡ii</a:t>
            </a:r>
            <a:r>
              <a:rPr lang="en-US" sz="2400" dirty="0">
                <a:latin typeface="SutonnyMJ" pitchFamily="2" charset="0"/>
                <a:cs typeface="SutonnyMJ" pitchFamily="2" charset="0"/>
              </a:rPr>
              <a:t> </a:t>
            </a:r>
            <a:r>
              <a:rPr lang="en-US" sz="2400" dirty="0" err="1">
                <a:latin typeface="SutonnyMJ" pitchFamily="2" charset="0"/>
                <a:cs typeface="SutonnyMJ" pitchFamily="2" charset="0"/>
              </a:rPr>
              <a:t>wewfbœ</a:t>
            </a:r>
            <a:r>
              <a:rPr lang="en-US" sz="2400" dirty="0">
                <a:latin typeface="SutonnyMJ" pitchFamily="2" charset="0"/>
                <a:cs typeface="SutonnyMJ" pitchFamily="2" charset="0"/>
              </a:rPr>
              <a:t> </a:t>
            </a:r>
            <a:r>
              <a:rPr lang="en-US" sz="2400" dirty="0" err="1">
                <a:latin typeface="SutonnyMJ" pitchFamily="2" charset="0"/>
                <a:cs typeface="SutonnyMJ" pitchFamily="2" charset="0"/>
              </a:rPr>
              <a:t>wefv‡Mi</a:t>
            </a:r>
            <a:r>
              <a:rPr lang="en-US" sz="2400" dirty="0">
                <a:latin typeface="SutonnyMJ" pitchFamily="2" charset="0"/>
                <a:cs typeface="SutonnyMJ" pitchFamily="2" charset="0"/>
              </a:rPr>
              <a:t> </a:t>
            </a:r>
            <a:r>
              <a:rPr lang="en-US" sz="2400" dirty="0" err="1">
                <a:latin typeface="SutonnyMJ" pitchFamily="2" charset="0"/>
                <a:cs typeface="SutonnyMJ" pitchFamily="2" charset="0"/>
              </a:rPr>
              <a:t>g‡a</a:t>
            </a:r>
            <a:r>
              <a:rPr lang="en-US" sz="2400" dirty="0">
                <a:latin typeface="SutonnyMJ" pitchFamily="2" charset="0"/>
                <a:cs typeface="SutonnyMJ" pitchFamily="2" charset="0"/>
              </a:rPr>
              <a:t>¨ </a:t>
            </a:r>
            <a:r>
              <a:rPr lang="en-US" sz="2400" dirty="0" err="1">
                <a:latin typeface="SutonnyMJ" pitchFamily="2" charset="0"/>
                <a:cs typeface="SutonnyMJ" pitchFamily="2" charset="0"/>
              </a:rPr>
              <a:t>mgš^q</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kvmbKvh</a:t>
            </a:r>
            <a:r>
              <a:rPr lang="en-US" sz="2400" dirty="0">
                <a:latin typeface="SutonnyMJ" pitchFamily="2" charset="0"/>
                <a:cs typeface="SutonnyMJ" pitchFamily="2" charset="0"/>
              </a:rPr>
              <a:t>© </a:t>
            </a:r>
            <a:r>
              <a:rPr lang="en-US" sz="2400" dirty="0" err="1">
                <a:latin typeface="SutonnyMJ" pitchFamily="2" charset="0"/>
                <a:cs typeface="SutonnyMJ" pitchFamily="2" charset="0"/>
              </a:rPr>
              <a:t>cwiPvjbvi</a:t>
            </a:r>
            <a:r>
              <a:rPr lang="en-US" sz="2400" dirty="0">
                <a:latin typeface="SutonnyMJ" pitchFamily="2" charset="0"/>
                <a:cs typeface="SutonnyMJ" pitchFamily="2" charset="0"/>
              </a:rPr>
              <a:t> </a:t>
            </a:r>
            <a:r>
              <a:rPr lang="en-US" sz="2400" dirty="0" err="1">
                <a:latin typeface="SutonnyMJ" pitchFamily="2" charset="0"/>
                <a:cs typeface="SutonnyMJ" pitchFamily="2" charset="0"/>
              </a:rPr>
              <a:t>Rb</a:t>
            </a:r>
            <a:r>
              <a:rPr lang="en-US" sz="2400" dirty="0">
                <a:latin typeface="SutonnyMJ" pitchFamily="2" charset="0"/>
                <a:cs typeface="SutonnyMJ" pitchFamily="2" charset="0"/>
              </a:rPr>
              <a:t>¨ </a:t>
            </a:r>
            <a:r>
              <a:rPr lang="en-US" sz="2400" dirty="0" err="1">
                <a:latin typeface="SutonnyMJ" pitchFamily="2" charset="0"/>
                <a:cs typeface="SutonnyMJ" pitchFamily="2" charset="0"/>
              </a:rPr>
              <a:t>B-Mf‡b</a:t>
            </a:r>
            <a:r>
              <a:rPr lang="en-US" sz="2400" dirty="0">
                <a:latin typeface="SutonnyMJ" pitchFamily="2" charset="0"/>
                <a:cs typeface="SutonnyMJ" pitchFamily="2" charset="0"/>
              </a:rPr>
              <a:t>©‡</a:t>
            </a:r>
            <a:r>
              <a:rPr lang="en-US" sz="2400" dirty="0" err="1">
                <a:latin typeface="SutonnyMJ" pitchFamily="2" charset="0"/>
                <a:cs typeface="SutonnyMJ" pitchFamily="2" charset="0"/>
              </a:rPr>
              <a:t>Ýi</a:t>
            </a:r>
            <a:r>
              <a:rPr lang="en-US" sz="2400" dirty="0">
                <a:latin typeface="SutonnyMJ" pitchFamily="2" charset="0"/>
                <a:cs typeface="SutonnyMJ" pitchFamily="2" charset="0"/>
              </a:rPr>
              <a:t> †</a:t>
            </a:r>
            <a:r>
              <a:rPr lang="en-US" sz="2400" dirty="0" err="1">
                <a:latin typeface="SutonnyMJ" pitchFamily="2" charset="0"/>
                <a:cs typeface="SutonnyMJ" pitchFamily="2" charset="0"/>
              </a:rPr>
              <a:t>Kvb</a:t>
            </a:r>
            <a:r>
              <a:rPr lang="en-US" sz="2400" dirty="0">
                <a:latin typeface="SutonnyMJ" pitchFamily="2" charset="0"/>
                <a:cs typeface="SutonnyMJ" pitchFamily="2" charset="0"/>
              </a:rPr>
              <a:t> </a:t>
            </a:r>
            <a:r>
              <a:rPr lang="en-US" sz="2400" dirty="0" err="1">
                <a:latin typeface="SutonnyMJ" pitchFamily="2" charset="0"/>
                <a:cs typeface="SutonnyMJ" pitchFamily="2" charset="0"/>
              </a:rPr>
              <a:t>Rywo</a:t>
            </a:r>
            <a:r>
              <a:rPr lang="en-US" sz="2400" dirty="0">
                <a:latin typeface="SutonnyMJ" pitchFamily="2" charset="0"/>
                <a:cs typeface="SutonnyMJ" pitchFamily="2" charset="0"/>
              </a:rPr>
              <a:t> †</a:t>
            </a:r>
            <a:r>
              <a:rPr lang="en-US" sz="2400" dirty="0" err="1">
                <a:latin typeface="SutonnyMJ" pitchFamily="2" charset="0"/>
                <a:cs typeface="SutonnyMJ" pitchFamily="2" charset="0"/>
              </a:rPr>
              <a:t>bB</a:t>
            </a:r>
            <a:r>
              <a:rPr lang="en-US" sz="2400" dirty="0">
                <a:latin typeface="SutonnyMJ" pitchFamily="2" charset="0"/>
                <a:cs typeface="SutonnyMJ" pitchFamily="2" charset="0"/>
              </a:rPr>
              <a:t>| </a:t>
            </a:r>
            <a:r>
              <a:rPr lang="en-US" sz="2400" dirty="0" err="1">
                <a:latin typeface="SutonnyMJ" pitchFamily="2" charset="0"/>
                <a:cs typeface="SutonnyMJ" pitchFamily="2" charset="0"/>
              </a:rPr>
              <a:t>Gi</a:t>
            </a:r>
            <a:r>
              <a:rPr lang="en-US" sz="2400" dirty="0">
                <a:latin typeface="SutonnyMJ" pitchFamily="2" charset="0"/>
                <a:cs typeface="SutonnyMJ" pitchFamily="2" charset="0"/>
              </a:rPr>
              <a:t> </a:t>
            </a:r>
            <a:r>
              <a:rPr lang="en-US" sz="2400" dirty="0" err="1">
                <a:latin typeface="SutonnyMJ" pitchFamily="2" charset="0"/>
                <a:cs typeface="SutonnyMJ" pitchFamily="2" charset="0"/>
              </a:rPr>
              <a:t>d‡j</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miKv‡ii</a:t>
            </a:r>
            <a:r>
              <a:rPr lang="en-US" sz="2400" dirty="0">
                <a:latin typeface="SutonnyMJ" pitchFamily="2" charset="0"/>
                <a:cs typeface="SutonnyMJ" pitchFamily="2" charset="0"/>
              </a:rPr>
              <a:t> </a:t>
            </a:r>
            <a:r>
              <a:rPr lang="en-US" sz="2400" dirty="0" err="1">
                <a:latin typeface="SutonnyMJ" pitchFamily="2" charset="0"/>
                <a:cs typeface="SutonnyMJ" pitchFamily="2" charset="0"/>
              </a:rPr>
              <a:t>KvRK‡g</a:t>
            </a:r>
            <a:r>
              <a:rPr lang="en-US" sz="2400" dirty="0">
                <a:latin typeface="SutonnyMJ" pitchFamily="2" charset="0"/>
                <a:cs typeface="SutonnyMJ" pitchFamily="2" charset="0"/>
              </a:rPr>
              <a:t>© ¯^”</a:t>
            </a:r>
            <a:r>
              <a:rPr lang="en-US" sz="2400" dirty="0" err="1">
                <a:latin typeface="SutonnyMJ" pitchFamily="2" charset="0"/>
                <a:cs typeface="SutonnyMJ" pitchFamily="2" charset="0"/>
              </a:rPr>
              <a:t>QZv</a:t>
            </a:r>
            <a:r>
              <a:rPr lang="en-US" sz="2400" dirty="0">
                <a:latin typeface="SutonnyMJ" pitchFamily="2" charset="0"/>
                <a:cs typeface="SutonnyMJ" pitchFamily="2" charset="0"/>
              </a:rPr>
              <a:t> I `</a:t>
            </a:r>
            <a:r>
              <a:rPr lang="en-US" sz="2400" dirty="0" err="1">
                <a:latin typeface="SutonnyMJ" pitchFamily="2" charset="0"/>
                <a:cs typeface="SutonnyMJ" pitchFamily="2" charset="0"/>
              </a:rPr>
              <a:t>ÿZv</a:t>
            </a:r>
            <a:r>
              <a:rPr lang="en-US" sz="2400" dirty="0">
                <a:latin typeface="SutonnyMJ" pitchFamily="2" charset="0"/>
                <a:cs typeface="SutonnyMJ" pitchFamily="2" charset="0"/>
              </a:rPr>
              <a:t> `</a:t>
            </a:r>
            <a:r>
              <a:rPr lang="en-US" sz="2400" dirty="0" err="1">
                <a:latin typeface="SutonnyMJ" pitchFamily="2" charset="0"/>
                <a:cs typeface="SutonnyMJ" pitchFamily="2" charset="0"/>
              </a:rPr>
              <a:t>yB</a:t>
            </a:r>
            <a:r>
              <a:rPr lang="en-US" sz="2400" dirty="0">
                <a:latin typeface="SutonnyMJ" pitchFamily="2" charset="0"/>
                <a:cs typeface="SutonnyMJ" pitchFamily="2" charset="0"/>
              </a:rPr>
              <a:t>-B </a:t>
            </a:r>
            <a:r>
              <a:rPr lang="en-US" sz="2400" dirty="0" err="1">
                <a:latin typeface="SutonnyMJ" pitchFamily="2" charset="0"/>
                <a:cs typeface="SutonnyMJ" pitchFamily="2" charset="0"/>
              </a:rPr>
              <a:t>e„w</a:t>
            </a:r>
            <a:r>
              <a:rPr lang="en-US" sz="2400" dirty="0">
                <a:latin typeface="SutonnyMJ" pitchFamily="2" charset="0"/>
                <a:cs typeface="SutonnyMJ" pitchFamily="2" charset="0"/>
              </a:rPr>
              <a:t>× </a:t>
            </a:r>
            <a:r>
              <a:rPr lang="en-US" sz="2400" dirty="0" err="1">
                <a:latin typeface="SutonnyMJ" pitchFamily="2" charset="0"/>
                <a:cs typeface="SutonnyMJ" pitchFamily="2" charset="0"/>
              </a:rPr>
              <a:t>cvq</a:t>
            </a:r>
            <a:r>
              <a:rPr lang="en-US" sz="2400" dirty="0">
                <a:latin typeface="SutonnyMJ" pitchFamily="2" charset="0"/>
                <a:cs typeface="SutonnyMJ" pitchFamily="2" charset="0"/>
              </a:rPr>
              <a:t>| 4| </a:t>
            </a:r>
            <a:r>
              <a:rPr lang="en-US" sz="2400" dirty="0" err="1">
                <a:latin typeface="SutonnyMJ" pitchFamily="2" charset="0"/>
                <a:cs typeface="SutonnyMJ" pitchFamily="2" charset="0"/>
              </a:rPr>
              <a:t>Dbœqbkxj</a:t>
            </a:r>
            <a:r>
              <a:rPr lang="en-US" sz="2400" dirty="0">
                <a:latin typeface="SutonnyMJ" pitchFamily="2" charset="0"/>
                <a:cs typeface="SutonnyMJ" pitchFamily="2" charset="0"/>
              </a:rPr>
              <a:t> I ¯^‡</a:t>
            </a:r>
            <a:r>
              <a:rPr lang="en-US" sz="2400" dirty="0" err="1">
                <a:latin typeface="SutonnyMJ" pitchFamily="2" charset="0"/>
                <a:cs typeface="SutonnyMJ" pitchFamily="2" charset="0"/>
              </a:rPr>
              <a:t>ívbœZ</a:t>
            </a:r>
            <a:r>
              <a:rPr lang="en-US" sz="2400" dirty="0">
                <a:latin typeface="SutonnyMJ" pitchFamily="2" charset="0"/>
                <a:cs typeface="SutonnyMJ" pitchFamily="2" charset="0"/>
              </a:rPr>
              <a:t> </a:t>
            </a:r>
            <a:r>
              <a:rPr lang="en-US" sz="2400" dirty="0" err="1">
                <a:latin typeface="SutonnyMJ" pitchFamily="2" charset="0"/>
                <a:cs typeface="SutonnyMJ" pitchFamily="2" charset="0"/>
              </a:rPr>
              <a:t>A‡bK</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a:t>
            </a:r>
            <a:r>
              <a:rPr lang="en-US" sz="2400" dirty="0">
                <a:latin typeface="SutonnyMJ" pitchFamily="2" charset="0"/>
                <a:cs typeface="SutonnyMJ" pitchFamily="2" charset="0"/>
              </a:rPr>
              <a:t> </a:t>
            </a:r>
            <a:r>
              <a:rPr lang="en-US" sz="2400" dirty="0" err="1">
                <a:latin typeface="SutonnyMJ" pitchFamily="2" charset="0"/>
                <a:cs typeface="SutonnyMJ" pitchFamily="2" charset="0"/>
              </a:rPr>
              <a:t>LiP</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ewk</a:t>
            </a:r>
            <a:r>
              <a:rPr lang="en-US" sz="2400" dirty="0">
                <a:latin typeface="SutonnyMJ" pitchFamily="2" charset="0"/>
                <a:cs typeface="SutonnyMJ" pitchFamily="2" charset="0"/>
              </a:rPr>
              <a:t>, </a:t>
            </a:r>
            <a:r>
              <a:rPr lang="en-US" sz="2400" dirty="0" err="1">
                <a:latin typeface="SutonnyMJ" pitchFamily="2" charset="0"/>
                <a:cs typeface="SutonnyMJ" pitchFamily="2" charset="0"/>
              </a:rPr>
              <a:t>KvR</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Kg </a:t>
            </a:r>
            <a:r>
              <a:rPr lang="en-US" sz="2400" dirty="0" err="1">
                <a:latin typeface="SutonnyMJ" pitchFamily="2" charset="0"/>
                <a:cs typeface="SutonnyMJ" pitchFamily="2" charset="0"/>
              </a:rPr>
              <a:t>Ges</a:t>
            </a:r>
            <a:r>
              <a:rPr lang="en-US" sz="2400" dirty="0">
                <a:latin typeface="SutonnyMJ" pitchFamily="2" charset="0"/>
                <a:cs typeface="SutonnyMJ" pitchFamily="2" charset="0"/>
              </a:rPr>
              <a:t> </a:t>
            </a:r>
            <a:r>
              <a:rPr lang="en-US" sz="2400" dirty="0" err="1">
                <a:latin typeface="SutonnyMJ" pitchFamily="2" charset="0"/>
                <a:cs typeface="SutonnyMJ" pitchFamily="2" charset="0"/>
              </a:rPr>
              <a:t>Zviv</a:t>
            </a:r>
            <a:r>
              <a:rPr lang="en-US" sz="2400" dirty="0">
                <a:latin typeface="SutonnyMJ" pitchFamily="2" charset="0"/>
                <a:cs typeface="SutonnyMJ" pitchFamily="2" charset="0"/>
              </a:rPr>
              <a:t> </a:t>
            </a:r>
            <a:r>
              <a:rPr lang="en-US" sz="2400" dirty="0" err="1">
                <a:latin typeface="SutonnyMJ" pitchFamily="2" charset="0"/>
                <a:cs typeface="SutonnyMJ" pitchFamily="2" charset="0"/>
              </a:rPr>
              <a:t>Revew`wng~jKI</a:t>
            </a:r>
            <a:r>
              <a:rPr lang="en-US" sz="2400" dirty="0">
                <a:latin typeface="SutonnyMJ" pitchFamily="2" charset="0"/>
                <a:cs typeface="SutonnyMJ" pitchFamily="2" charset="0"/>
              </a:rPr>
              <a:t> </a:t>
            </a:r>
            <a:r>
              <a:rPr lang="en-US" sz="2400" dirty="0" err="1">
                <a:latin typeface="SutonnyMJ" pitchFamily="2" charset="0"/>
                <a:cs typeface="SutonnyMJ" pitchFamily="2" charset="0"/>
              </a:rPr>
              <a:t>bq</a:t>
            </a:r>
            <a:r>
              <a:rPr lang="en-US" sz="2400" dirty="0">
                <a:latin typeface="SutonnyMJ" pitchFamily="2" charset="0"/>
                <a:cs typeface="SutonnyMJ" pitchFamily="2" charset="0"/>
              </a:rPr>
              <a:t>| </a:t>
            </a:r>
            <a:r>
              <a:rPr lang="en-US" sz="2400" dirty="0" err="1">
                <a:latin typeface="SutonnyMJ" pitchFamily="2" charset="0"/>
                <a:cs typeface="SutonnyMJ" pitchFamily="2" charset="0"/>
              </a:rPr>
              <a:t>BMf‡b©Ý</a:t>
            </a:r>
            <a:r>
              <a:rPr lang="en-US" sz="2400" dirty="0">
                <a:latin typeface="SutonnyMJ" pitchFamily="2" charset="0"/>
                <a:cs typeface="SutonnyMJ" pitchFamily="2" charset="0"/>
              </a:rPr>
              <a:t> </a:t>
            </a:r>
            <a:r>
              <a:rPr lang="en-US" sz="2400" dirty="0" err="1">
                <a:latin typeface="SutonnyMJ" pitchFamily="2" charset="0"/>
                <a:cs typeface="SutonnyMJ" pitchFamily="2" charset="0"/>
              </a:rPr>
              <a:t>Gme</a:t>
            </a:r>
            <a:r>
              <a:rPr lang="en-US" sz="2400" dirty="0">
                <a:latin typeface="SutonnyMJ" pitchFamily="2" charset="0"/>
                <a:cs typeface="SutonnyMJ" pitchFamily="2" charset="0"/>
              </a:rPr>
              <a:t> </a:t>
            </a:r>
            <a:r>
              <a:rPr lang="en-US" sz="2400" dirty="0" err="1">
                <a:latin typeface="SutonnyMJ" pitchFamily="2" charset="0"/>
                <a:cs typeface="SutonnyMJ" pitchFamily="2" charset="0"/>
              </a:rPr>
              <a:t>mxgve×Zv</a:t>
            </a:r>
            <a:r>
              <a:rPr lang="en-US" sz="2400" dirty="0">
                <a:latin typeface="SutonnyMJ" pitchFamily="2" charset="0"/>
                <a:cs typeface="SutonnyMJ" pitchFamily="2" charset="0"/>
              </a:rPr>
              <a:t>¸‡</a:t>
            </a:r>
            <a:r>
              <a:rPr lang="en-US" sz="2400" dirty="0" err="1">
                <a:latin typeface="SutonnyMJ" pitchFamily="2" charset="0"/>
                <a:cs typeface="SutonnyMJ" pitchFamily="2" charset="0"/>
              </a:rPr>
              <a:t>jv‡K</a:t>
            </a:r>
            <a:r>
              <a:rPr lang="en-US" sz="2400" dirty="0">
                <a:latin typeface="SutonnyMJ" pitchFamily="2" charset="0"/>
                <a:cs typeface="SutonnyMJ" pitchFamily="2" charset="0"/>
              </a:rPr>
              <a:t> `~</a:t>
            </a:r>
            <a:r>
              <a:rPr lang="en-US" sz="2400" dirty="0" err="1">
                <a:latin typeface="SutonnyMJ" pitchFamily="2" charset="0"/>
                <a:cs typeface="SutonnyMJ" pitchFamily="2" charset="0"/>
              </a:rPr>
              <a:t>i</a:t>
            </a:r>
            <a:r>
              <a:rPr lang="en-US" sz="2400" dirty="0">
                <a:latin typeface="SutonnyMJ" pitchFamily="2" charset="0"/>
                <a:cs typeface="SutonnyMJ" pitchFamily="2" charset="0"/>
              </a:rPr>
              <a:t> </a:t>
            </a:r>
            <a:r>
              <a:rPr lang="en-US" sz="2400" dirty="0" err="1">
                <a:latin typeface="SutonnyMJ" pitchFamily="2" charset="0"/>
                <a:cs typeface="SutonnyMJ" pitchFamily="2" charset="0"/>
              </a:rPr>
              <a:t>Ki‡Z</a:t>
            </a:r>
            <a:r>
              <a:rPr lang="en-US" sz="2400" dirty="0">
                <a:latin typeface="SutonnyMJ" pitchFamily="2" charset="0"/>
                <a:cs typeface="SutonnyMJ" pitchFamily="2" charset="0"/>
              </a:rPr>
              <a:t> </a:t>
            </a:r>
            <a:r>
              <a:rPr lang="en-US" sz="2400" dirty="0" err="1">
                <a:latin typeface="SutonnyMJ" pitchFamily="2" charset="0"/>
                <a:cs typeface="SutonnyMJ" pitchFamily="2" charset="0"/>
              </a:rPr>
              <a:t>mnvqZv</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mykvm‡b</a:t>
            </a:r>
            <a:r>
              <a:rPr lang="en-US" sz="2400" dirty="0">
                <a:latin typeface="SutonnyMJ" pitchFamily="2" charset="0"/>
                <a:cs typeface="SutonnyMJ" pitchFamily="2" charset="0"/>
              </a:rPr>
              <a:t> Z_¨ cÖhyw³i </a:t>
            </a:r>
            <a:r>
              <a:rPr lang="en-US" sz="2400" dirty="0" err="1">
                <a:latin typeface="SutonnyMJ" pitchFamily="2" charset="0"/>
                <a:cs typeface="SutonnyMJ" pitchFamily="2" charset="0"/>
              </a:rPr>
              <a:t>e¨envi</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A‡bK</a:t>
            </a:r>
            <a:r>
              <a:rPr lang="en-US" sz="2400" dirty="0">
                <a:latin typeface="SutonnyMJ" pitchFamily="2" charset="0"/>
                <a:cs typeface="SutonnyMJ" pitchFamily="2" charset="0"/>
              </a:rPr>
              <a:t> †`kB </a:t>
            </a:r>
            <a:r>
              <a:rPr lang="en-US" sz="2400" dirty="0" err="1">
                <a:latin typeface="SutonnyMJ" pitchFamily="2" charset="0"/>
                <a:cs typeface="SutonnyMJ" pitchFamily="2" charset="0"/>
              </a:rPr>
              <a:t>jÿYxq</a:t>
            </a:r>
            <a:r>
              <a:rPr lang="en-US" sz="2400" dirty="0">
                <a:latin typeface="SutonnyMJ" pitchFamily="2" charset="0"/>
                <a:cs typeface="SutonnyMJ" pitchFamily="2" charset="0"/>
              </a:rPr>
              <a:t> </a:t>
            </a:r>
            <a:r>
              <a:rPr lang="en-US" sz="2400" dirty="0" err="1">
                <a:latin typeface="SutonnyMJ" pitchFamily="2" charset="0"/>
                <a:cs typeface="SutonnyMJ" pitchFamily="2" charset="0"/>
              </a:rPr>
              <a:t>mdjZv</a:t>
            </a:r>
            <a:r>
              <a:rPr lang="en-US" sz="2400" dirty="0">
                <a:latin typeface="SutonnyMJ" pitchFamily="2" charset="0"/>
                <a:cs typeface="SutonnyMJ" pitchFamily="2" charset="0"/>
              </a:rPr>
              <a:t> </a:t>
            </a:r>
            <a:r>
              <a:rPr lang="en-US" sz="2400" dirty="0" err="1">
                <a:latin typeface="SutonnyMJ" pitchFamily="2" charset="0"/>
                <a:cs typeface="SutonnyMJ" pitchFamily="2" charset="0"/>
              </a:rPr>
              <a:t>AR©b</a:t>
            </a:r>
            <a:r>
              <a:rPr lang="en-US" sz="2400" dirty="0">
                <a:latin typeface="SutonnyMJ" pitchFamily="2" charset="0"/>
                <a:cs typeface="SutonnyMJ" pitchFamily="2" charset="0"/>
              </a:rPr>
              <a:t> </a:t>
            </a:r>
            <a:r>
              <a:rPr lang="en-US" sz="2400" dirty="0" err="1">
                <a:latin typeface="SutonnyMJ" pitchFamily="2" charset="0"/>
                <a:cs typeface="SutonnyMJ" pitchFamily="2" charset="0"/>
              </a:rPr>
              <a:t>K‡i‡Q</a:t>
            </a:r>
            <a:r>
              <a:rPr lang="en-US" sz="2400" dirty="0">
                <a:latin typeface="SutonnyMJ" pitchFamily="2" charset="0"/>
                <a:cs typeface="SutonnyMJ" pitchFamily="2" charset="0"/>
              </a:rPr>
              <a:t>| </a:t>
            </a:r>
            <a:r>
              <a:rPr lang="en-US" sz="2400" dirty="0" err="1">
                <a:latin typeface="SutonnyMJ" pitchFamily="2" charset="0"/>
                <a:cs typeface="SutonnyMJ" pitchFamily="2" charset="0"/>
              </a:rPr>
              <a:t>D`vnib</a:t>
            </a:r>
            <a:r>
              <a:rPr lang="en-US" sz="2400" dirty="0">
                <a:latin typeface="SutonnyMJ" pitchFamily="2" charset="0"/>
                <a:cs typeface="SutonnyMJ" pitchFamily="2" charset="0"/>
              </a:rPr>
              <a:t>¯^</a:t>
            </a:r>
            <a:r>
              <a:rPr lang="en-US" sz="2400" dirty="0" err="1">
                <a:latin typeface="SutonnyMJ" pitchFamily="2" charset="0"/>
                <a:cs typeface="SutonnyMJ" pitchFamily="2" charset="0"/>
              </a:rPr>
              <a:t>iƒc</a:t>
            </a:r>
            <a:r>
              <a:rPr lang="en-US" sz="2400" dirty="0">
                <a:latin typeface="SutonnyMJ" pitchFamily="2" charset="0"/>
                <a:cs typeface="SutonnyMJ" pitchFamily="2" charset="0"/>
              </a:rPr>
              <a:t>, Z_¨ I †</a:t>
            </a:r>
            <a:r>
              <a:rPr lang="en-US" sz="2400" dirty="0" err="1">
                <a:latin typeface="SutonnyMJ" pitchFamily="2" charset="0"/>
                <a:cs typeface="SutonnyMJ" pitchFamily="2" charset="0"/>
              </a:rPr>
              <a:t>hvMv‡hvM</a:t>
            </a:r>
            <a:r>
              <a:rPr lang="en-US" sz="2400" dirty="0">
                <a:latin typeface="SutonnyMJ" pitchFamily="2" charset="0"/>
                <a:cs typeface="SutonnyMJ" pitchFamily="2" charset="0"/>
              </a:rPr>
              <a:t> cÖhyw³‡K </a:t>
            </a:r>
            <a:r>
              <a:rPr lang="en-US" sz="2400" dirty="0" err="1">
                <a:latin typeface="SutonnyMJ" pitchFamily="2" charset="0"/>
                <a:cs typeface="SutonnyMJ" pitchFamily="2" charset="0"/>
              </a:rPr>
              <a:t>e¨envi</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wÿY</a:t>
            </a:r>
            <a:r>
              <a:rPr lang="en-US" sz="2400" dirty="0">
                <a:latin typeface="SutonnyMJ" pitchFamily="2" charset="0"/>
                <a:cs typeface="SutonnyMJ" pitchFamily="2" charset="0"/>
              </a:rPr>
              <a:t> </a:t>
            </a:r>
            <a:r>
              <a:rPr lang="en-US" sz="2400" dirty="0" err="1">
                <a:latin typeface="SutonnyMJ" pitchFamily="2" charset="0"/>
                <a:cs typeface="SutonnyMJ" pitchFamily="2" charset="0"/>
              </a:rPr>
              <a:t>Avwd«Kvi</a:t>
            </a:r>
            <a:r>
              <a:rPr lang="en-US" sz="2400" dirty="0">
                <a:latin typeface="SutonnyMJ" pitchFamily="2" charset="0"/>
                <a:cs typeface="SutonnyMJ" pitchFamily="2" charset="0"/>
              </a:rPr>
              <a:t> </a:t>
            </a:r>
            <a:r>
              <a:rPr lang="en-US" sz="2400" dirty="0" err="1">
                <a:latin typeface="SutonnyMJ" pitchFamily="2" charset="0"/>
                <a:cs typeface="SutonnyMJ" pitchFamily="2" charset="0"/>
              </a:rPr>
              <a:t>gZ</a:t>
            </a:r>
            <a:r>
              <a:rPr lang="en-US" sz="2400" dirty="0">
                <a:latin typeface="SutonnyMJ" pitchFamily="2" charset="0"/>
                <a:cs typeface="SutonnyMJ" pitchFamily="2" charset="0"/>
              </a:rPr>
              <a:t> †`k </a:t>
            </a:r>
            <a:r>
              <a:rPr lang="en-US" sz="2400" dirty="0" err="1">
                <a:latin typeface="SutonnyMJ" pitchFamily="2" charset="0"/>
                <a:cs typeface="SutonnyMJ" pitchFamily="2" charset="0"/>
              </a:rPr>
              <a:t>Zv</a:t>
            </a:r>
            <a:r>
              <a:rPr lang="en-US" sz="2400" dirty="0">
                <a:latin typeface="SutonnyMJ" pitchFamily="2" charset="0"/>
                <a:cs typeface="SutonnyMJ" pitchFamily="2" charset="0"/>
              </a:rPr>
              <a:t>‡`</a:t>
            </a:r>
            <a:r>
              <a:rPr lang="en-US" sz="2400" dirty="0" err="1">
                <a:latin typeface="SutonnyMJ" pitchFamily="2" charset="0"/>
                <a:cs typeface="SutonnyMJ" pitchFamily="2" charset="0"/>
              </a:rPr>
              <a:t>i</a:t>
            </a:r>
            <a:r>
              <a:rPr lang="en-US" sz="2400" dirty="0">
                <a:latin typeface="SutonnyMJ" pitchFamily="2" charset="0"/>
                <a:cs typeface="SutonnyMJ" pitchFamily="2" charset="0"/>
              </a:rPr>
              <a:t> </a:t>
            </a:r>
            <a:r>
              <a:rPr lang="en-US" sz="2400" dirty="0" err="1">
                <a:latin typeface="SutonnyMJ" pitchFamily="2" charset="0"/>
                <a:cs typeface="SutonnyMJ" pitchFamily="2" charset="0"/>
              </a:rPr>
              <a:t>kvmbe¨e</a:t>
            </a:r>
            <a:r>
              <a:rPr lang="en-US" sz="2400" dirty="0">
                <a:latin typeface="SutonnyMJ" pitchFamily="2" charset="0"/>
                <a:cs typeface="SutonnyMJ" pitchFamily="2" charset="0"/>
              </a:rPr>
              <a:t>¯’</a:t>
            </a:r>
            <a:r>
              <a:rPr lang="en-US" sz="2400" dirty="0" err="1">
                <a:latin typeface="SutonnyMJ" pitchFamily="2" charset="0"/>
                <a:cs typeface="SutonnyMJ" pitchFamily="2" charset="0"/>
              </a:rPr>
              <a:t>v‡K</a:t>
            </a:r>
            <a:r>
              <a:rPr lang="en-US" sz="2400" dirty="0">
                <a:latin typeface="SutonnyMJ" pitchFamily="2" charset="0"/>
                <a:cs typeface="SutonnyMJ" pitchFamily="2" charset="0"/>
              </a:rPr>
              <a:t> c~‡</a:t>
            </a:r>
            <a:r>
              <a:rPr lang="en-US" sz="2400" dirty="0" err="1">
                <a:latin typeface="SutonnyMJ" pitchFamily="2" charset="0"/>
                <a:cs typeface="SutonnyMJ" pitchFamily="2" charset="0"/>
              </a:rPr>
              <a:t>e©i</a:t>
            </a:r>
            <a:r>
              <a:rPr lang="en-US" sz="2400" dirty="0">
                <a:latin typeface="SutonnyMJ" pitchFamily="2" charset="0"/>
                <a:cs typeface="SutonnyMJ" pitchFamily="2" charset="0"/>
              </a:rPr>
              <a:t> </a:t>
            </a:r>
            <a:r>
              <a:rPr lang="en-US" sz="2400" dirty="0" err="1">
                <a:latin typeface="SutonnyMJ" pitchFamily="2" charset="0"/>
                <a:cs typeface="SutonnyMJ" pitchFamily="2" charset="0"/>
              </a:rPr>
              <a:t>Zzjbvq</a:t>
            </a:r>
            <a:r>
              <a:rPr lang="en-US" sz="2400" dirty="0">
                <a:latin typeface="SutonnyMJ" pitchFamily="2" charset="0"/>
                <a:cs typeface="SutonnyMJ" pitchFamily="2" charset="0"/>
              </a:rPr>
              <a:t> </a:t>
            </a:r>
            <a:r>
              <a:rPr lang="en-US" sz="2400" dirty="0" err="1">
                <a:latin typeface="SutonnyMJ" pitchFamily="2" charset="0"/>
                <a:cs typeface="SutonnyMJ" pitchFamily="2" charset="0"/>
              </a:rPr>
              <a:t>A‡bK</a:t>
            </a:r>
            <a:r>
              <a:rPr lang="en-US" sz="2400" dirty="0">
                <a:latin typeface="SutonnyMJ" pitchFamily="2" charset="0"/>
                <a:cs typeface="SutonnyMJ" pitchFamily="2" charset="0"/>
              </a:rPr>
              <a:t> †</a:t>
            </a:r>
            <a:r>
              <a:rPr lang="en-US" sz="2400" dirty="0" err="1">
                <a:latin typeface="SutonnyMJ" pitchFamily="2" charset="0"/>
                <a:cs typeface="SutonnyMJ" pitchFamily="2" charset="0"/>
              </a:rPr>
              <a:t>ewk</a:t>
            </a:r>
            <a:r>
              <a:rPr lang="en-US" sz="2400" dirty="0">
                <a:latin typeface="SutonnyMJ" pitchFamily="2" charset="0"/>
                <a:cs typeface="SutonnyMJ" pitchFamily="2" charset="0"/>
              </a:rPr>
              <a:t> ¯^”Q I </a:t>
            </a:r>
            <a:r>
              <a:rPr lang="en-US" sz="2400" dirty="0" err="1">
                <a:latin typeface="SutonnyMJ" pitchFamily="2" charset="0"/>
                <a:cs typeface="SutonnyMJ" pitchFamily="2" charset="0"/>
              </a:rPr>
              <a:t>Revew`wng~jK</a:t>
            </a:r>
            <a:r>
              <a:rPr lang="en-US" sz="2400" dirty="0">
                <a:latin typeface="SutonnyMJ" pitchFamily="2" charset="0"/>
                <a:cs typeface="SutonnyMJ" pitchFamily="2" charset="0"/>
              </a:rPr>
              <a:t> </a:t>
            </a:r>
            <a:r>
              <a:rPr lang="en-US" sz="2400" dirty="0" err="1">
                <a:latin typeface="SutonnyMJ" pitchFamily="2" charset="0"/>
                <a:cs typeface="SutonnyMJ" pitchFamily="2" charset="0"/>
              </a:rPr>
              <a:t>Kivq</a:t>
            </a:r>
            <a:r>
              <a:rPr lang="en-US" sz="2400" dirty="0">
                <a:latin typeface="SutonnyMJ" pitchFamily="2" charset="0"/>
                <a:cs typeface="SutonnyMJ" pitchFamily="2" charset="0"/>
              </a:rPr>
              <a:t> </a:t>
            </a:r>
            <a:r>
              <a:rPr lang="en-US" sz="2400" dirty="0" err="1">
                <a:latin typeface="SutonnyMJ" pitchFamily="2" charset="0"/>
                <a:cs typeface="SutonnyMJ" pitchFamily="2" charset="0"/>
              </a:rPr>
              <a:t>mÿg</a:t>
            </a:r>
            <a:r>
              <a:rPr lang="en-US" sz="2400" dirty="0">
                <a:latin typeface="SutonnyMJ" pitchFamily="2" charset="0"/>
                <a:cs typeface="SutonnyMJ" pitchFamily="2" charset="0"/>
              </a:rPr>
              <a:t> </a:t>
            </a:r>
            <a:r>
              <a:rPr lang="en-US" sz="2400" dirty="0" err="1">
                <a:latin typeface="SutonnyMJ" pitchFamily="2" charset="0"/>
                <a:cs typeface="SutonnyMJ" pitchFamily="2" charset="0"/>
              </a:rPr>
              <a:t>n‡q‡Q</a:t>
            </a:r>
            <a:r>
              <a:rPr lang="en-US" sz="2400" dirty="0">
                <a:latin typeface="SutonnyMJ" pitchFamily="2" charset="0"/>
                <a:cs typeface="SutonnyMJ" pitchFamily="2" charset="0"/>
              </a:rPr>
              <a:t>| 5| </a:t>
            </a:r>
            <a:r>
              <a:rPr lang="en-US" sz="2400" dirty="0" err="1">
                <a:latin typeface="SutonnyMJ" pitchFamily="2" charset="0"/>
                <a:cs typeface="SutonnyMJ" pitchFamily="2" charset="0"/>
              </a:rPr>
              <a:t>bvMwiK</a:t>
            </a:r>
            <a:r>
              <a:rPr lang="en-US" sz="2400" dirty="0">
                <a:latin typeface="SutonnyMJ" pitchFamily="2" charset="0"/>
                <a:cs typeface="SutonnyMJ" pitchFamily="2" charset="0"/>
              </a:rPr>
              <a:t> I </a:t>
            </a:r>
            <a:r>
              <a:rPr lang="en-US" sz="2400" dirty="0" err="1">
                <a:latin typeface="SutonnyMJ" pitchFamily="2" charset="0"/>
                <a:cs typeface="SutonnyMJ" pitchFamily="2" charset="0"/>
              </a:rPr>
              <a:t>mykxj</a:t>
            </a:r>
            <a:r>
              <a:rPr lang="en-US" sz="2400" dirty="0">
                <a:latin typeface="SutonnyMJ" pitchFamily="2" charset="0"/>
                <a:cs typeface="SutonnyMJ" pitchFamily="2" charset="0"/>
              </a:rPr>
              <a:t> </a:t>
            </a:r>
            <a:r>
              <a:rPr lang="en-US" sz="2400" dirty="0" err="1">
                <a:latin typeface="SutonnyMJ" pitchFamily="2" charset="0"/>
                <a:cs typeface="SutonnyMJ" pitchFamily="2" charset="0"/>
              </a:rPr>
              <a:t>mgv‡Ri</a:t>
            </a:r>
            <a:r>
              <a:rPr lang="en-US" sz="2400" dirty="0">
                <a:latin typeface="SutonnyMJ" pitchFamily="2" charset="0"/>
                <a:cs typeface="SutonnyMJ" pitchFamily="2" charset="0"/>
              </a:rPr>
              <a:t> </a:t>
            </a:r>
            <a:r>
              <a:rPr lang="en-US" sz="2400" dirty="0" err="1">
                <a:latin typeface="SutonnyMJ" pitchFamily="2" charset="0"/>
                <a:cs typeface="SutonnyMJ" pitchFamily="2" charset="0"/>
              </a:rPr>
              <a:t>g‡a</a:t>
            </a:r>
            <a:r>
              <a:rPr lang="en-US" sz="2400" dirty="0">
                <a:latin typeface="SutonnyMJ" pitchFamily="2" charset="0"/>
                <a:cs typeface="SutonnyMJ" pitchFamily="2" charset="0"/>
              </a:rPr>
              <a:t>¨ </a:t>
            </a:r>
            <a:r>
              <a:rPr lang="en-US" sz="2400" dirty="0" err="1">
                <a:latin typeface="SutonnyMJ" pitchFamily="2" charset="0"/>
                <a:cs typeface="SutonnyMJ" pitchFamily="2" charset="0"/>
              </a:rPr>
              <a:t>cvi¯úwiK</a:t>
            </a:r>
            <a:r>
              <a:rPr lang="en-US" sz="2400" dirty="0">
                <a:latin typeface="SutonnyMJ" pitchFamily="2" charset="0"/>
                <a:cs typeface="SutonnyMJ" pitchFamily="2" charset="0"/>
              </a:rPr>
              <a:t> </a:t>
            </a:r>
            <a:r>
              <a:rPr lang="en-US" sz="2400" dirty="0" err="1">
                <a:latin typeface="SutonnyMJ" pitchFamily="2" charset="0"/>
                <a:cs typeface="SutonnyMJ" pitchFamily="2" charset="0"/>
              </a:rPr>
              <a:t>mn‡hvwMZv</a:t>
            </a:r>
            <a:r>
              <a:rPr lang="en-US" sz="2400" dirty="0">
                <a:latin typeface="SutonnyMJ" pitchFamily="2" charset="0"/>
                <a:cs typeface="SutonnyMJ" pitchFamily="2" charset="0"/>
              </a:rPr>
              <a:t> </a:t>
            </a:r>
            <a:r>
              <a:rPr lang="en-US" sz="2400" dirty="0" err="1">
                <a:latin typeface="SutonnyMJ" pitchFamily="2" charset="0"/>
                <a:cs typeface="SutonnyMJ" pitchFamily="2" charset="0"/>
              </a:rPr>
              <a:t>cÖwZôvq</a:t>
            </a:r>
            <a:r>
              <a:rPr lang="en-US" sz="2400" dirty="0">
                <a:latin typeface="SutonnyMJ" pitchFamily="2" charset="0"/>
                <a:cs typeface="SutonnyMJ" pitchFamily="2" charset="0"/>
              </a:rPr>
              <a:t> </a:t>
            </a:r>
            <a:r>
              <a:rPr lang="en-US" sz="2400" dirty="0" err="1">
                <a:latin typeface="SutonnyMJ" pitchFamily="2" charset="0"/>
                <a:cs typeface="SutonnyMJ" pitchFamily="2" charset="0"/>
              </a:rPr>
              <a:t>B-Mf‡b©Ý</a:t>
            </a:r>
            <a:r>
              <a:rPr lang="en-US" sz="2400" dirty="0">
                <a:latin typeface="SutonnyMJ" pitchFamily="2" charset="0"/>
                <a:cs typeface="SutonnyMJ" pitchFamily="2" charset="0"/>
              </a:rPr>
              <a:t> ¸</a:t>
            </a:r>
            <a:r>
              <a:rPr lang="en-US" sz="2400" dirty="0" err="1">
                <a:latin typeface="SutonnyMJ" pitchFamily="2" charset="0"/>
                <a:cs typeface="SutonnyMJ" pitchFamily="2" charset="0"/>
              </a:rPr>
              <a:t>iæZ¡c~Y</a:t>
            </a:r>
            <a:r>
              <a:rPr lang="en-US" sz="2400" dirty="0">
                <a:latin typeface="SutonnyMJ" pitchFamily="2" charset="0"/>
                <a:cs typeface="SutonnyMJ" pitchFamily="2" charset="0"/>
              </a:rPr>
              <a:t>© </a:t>
            </a:r>
            <a:r>
              <a:rPr lang="en-US" sz="2400" dirty="0" err="1">
                <a:latin typeface="SutonnyMJ" pitchFamily="2" charset="0"/>
                <a:cs typeface="SutonnyMJ" pitchFamily="2" charset="0"/>
              </a:rPr>
              <a:t>f~wgKv</a:t>
            </a:r>
            <a:r>
              <a:rPr lang="en-US" sz="2400" dirty="0">
                <a:latin typeface="SutonnyMJ" pitchFamily="2" charset="0"/>
                <a:cs typeface="SutonnyMJ" pitchFamily="2" charset="0"/>
              </a:rPr>
              <a:t> </a:t>
            </a:r>
            <a:r>
              <a:rPr lang="en-US" sz="2400" dirty="0" err="1">
                <a:latin typeface="SutonnyMJ" pitchFamily="2" charset="0"/>
                <a:cs typeface="SutonnyMJ" pitchFamily="2" charset="0"/>
              </a:rPr>
              <a:t>cvjb</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r>
              <a:rPr lang="en-US" sz="2400" dirty="0">
                <a:latin typeface="SutonnyMJ" pitchFamily="2" charset="0"/>
                <a:cs typeface="SutonnyMJ" pitchFamily="2" charset="0"/>
              </a:rPr>
              <a:t>| </a:t>
            </a:r>
            <a:r>
              <a:rPr lang="en-US" sz="2400" dirty="0" err="1">
                <a:latin typeface="SutonnyMJ" pitchFamily="2" charset="0"/>
                <a:cs typeface="SutonnyMJ" pitchFamily="2" charset="0"/>
              </a:rPr>
              <a:t>A‡bK</a:t>
            </a:r>
            <a:r>
              <a:rPr lang="en-US" sz="2400" dirty="0">
                <a:latin typeface="SutonnyMJ" pitchFamily="2" charset="0"/>
                <a:cs typeface="SutonnyMJ" pitchFamily="2" charset="0"/>
              </a:rPr>
              <a:t> </a:t>
            </a:r>
            <a:r>
              <a:rPr lang="en-US" sz="2400" dirty="0" err="1">
                <a:latin typeface="SutonnyMJ" pitchFamily="2" charset="0"/>
                <a:cs typeface="SutonnyMJ" pitchFamily="2" charset="0"/>
              </a:rPr>
              <a:t>mgq</a:t>
            </a:r>
            <a:r>
              <a:rPr lang="en-US" sz="2400" dirty="0">
                <a:latin typeface="SutonnyMJ" pitchFamily="2" charset="0"/>
                <a:cs typeface="SutonnyMJ" pitchFamily="2" charset="0"/>
              </a:rPr>
              <a:t> </a:t>
            </a:r>
            <a:r>
              <a:rPr lang="en-US" sz="2400" dirty="0" err="1">
                <a:latin typeface="SutonnyMJ" pitchFamily="2" charset="0"/>
                <a:cs typeface="SutonnyMJ" pitchFamily="2" charset="0"/>
              </a:rPr>
              <a:t>mvaviY</a:t>
            </a:r>
            <a:r>
              <a:rPr lang="en-US" sz="2400" dirty="0">
                <a:latin typeface="SutonnyMJ" pitchFamily="2" charset="0"/>
                <a:cs typeface="SutonnyMJ" pitchFamily="2" charset="0"/>
              </a:rPr>
              <a:t> </a:t>
            </a:r>
            <a:r>
              <a:rPr lang="en-US" sz="2400" dirty="0" err="1">
                <a:latin typeface="SutonnyMJ" pitchFamily="2" charset="0"/>
                <a:cs typeface="SutonnyMJ" pitchFamily="2" charset="0"/>
              </a:rPr>
              <a:t>RbMYI</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miKvwi</a:t>
            </a:r>
            <a:r>
              <a:rPr lang="en-US" sz="2400" dirty="0">
                <a:latin typeface="SutonnyMJ" pitchFamily="2" charset="0"/>
                <a:cs typeface="SutonnyMJ" pitchFamily="2" charset="0"/>
              </a:rPr>
              <a:t> Z_¨ </a:t>
            </a:r>
            <a:r>
              <a:rPr lang="en-US" sz="2400" dirty="0" err="1">
                <a:latin typeface="SutonnyMJ" pitchFamily="2" charset="0"/>
                <a:cs typeface="SutonnyMJ" pitchFamily="2" charset="0"/>
              </a:rPr>
              <a:t>Av`vb-cÖ`vb</a:t>
            </a:r>
            <a:r>
              <a:rPr lang="en-US" sz="2400" dirty="0">
                <a:latin typeface="SutonnyMJ" pitchFamily="2" charset="0"/>
                <a:cs typeface="SutonnyMJ" pitchFamily="2" charset="0"/>
              </a:rPr>
              <a:t> I </a:t>
            </a:r>
            <a:r>
              <a:rPr lang="en-US" sz="2400" dirty="0" err="1">
                <a:latin typeface="SutonnyMJ" pitchFamily="2" charset="0"/>
                <a:cs typeface="SutonnyMJ" pitchFamily="2" charset="0"/>
              </a:rPr>
              <a:t>gZvgZ</a:t>
            </a:r>
            <a:r>
              <a:rPr lang="en-US" sz="2400" dirty="0">
                <a:latin typeface="SutonnyMJ" pitchFamily="2" charset="0"/>
                <a:cs typeface="SutonnyMJ" pitchFamily="2" charset="0"/>
              </a:rPr>
              <a:t> </a:t>
            </a:r>
            <a:r>
              <a:rPr lang="en-US" sz="2400" dirty="0" err="1">
                <a:latin typeface="SutonnyMJ" pitchFamily="2" charset="0"/>
                <a:cs typeface="SutonnyMJ" pitchFamily="2" charset="0"/>
              </a:rPr>
              <a:t>w`‡q</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miKvi‡K</a:t>
            </a:r>
            <a:r>
              <a:rPr lang="en-US" sz="2400" dirty="0">
                <a:latin typeface="SutonnyMJ" pitchFamily="2" charset="0"/>
                <a:cs typeface="SutonnyMJ" pitchFamily="2" charset="0"/>
              </a:rPr>
              <a:t> </a:t>
            </a:r>
            <a:r>
              <a:rPr lang="en-US" sz="2400" dirty="0" err="1">
                <a:latin typeface="SutonnyMJ" pitchFamily="2" charset="0"/>
                <a:cs typeface="SutonnyMJ" pitchFamily="2" charset="0"/>
              </a:rPr>
              <a:t>AwaKZi</a:t>
            </a:r>
            <a:r>
              <a:rPr lang="en-US" sz="2400" dirty="0">
                <a:latin typeface="SutonnyMJ" pitchFamily="2" charset="0"/>
                <a:cs typeface="SutonnyMJ" pitchFamily="2" charset="0"/>
              </a:rPr>
              <a:t> </a:t>
            </a:r>
            <a:r>
              <a:rPr lang="en-US" sz="2400" dirty="0" err="1">
                <a:latin typeface="SutonnyMJ" pitchFamily="2" charset="0"/>
                <a:cs typeface="SutonnyMJ" pitchFamily="2" charset="0"/>
              </a:rPr>
              <a:t>mn‡hvwMZv</a:t>
            </a:r>
            <a:r>
              <a:rPr lang="en-US" sz="2400" dirty="0">
                <a:latin typeface="SutonnyMJ" pitchFamily="2" charset="0"/>
                <a:cs typeface="SutonnyMJ" pitchFamily="2" charset="0"/>
              </a:rPr>
              <a:t> </a:t>
            </a:r>
            <a:r>
              <a:rPr lang="en-US" sz="2400" dirty="0" err="1">
                <a:latin typeface="SutonnyMJ" pitchFamily="2" charset="0"/>
                <a:cs typeface="SutonnyMJ" pitchFamily="2" charset="0"/>
              </a:rPr>
              <a:t>Ki‡Z</a:t>
            </a:r>
            <a:r>
              <a:rPr lang="en-US" sz="2400" dirty="0">
                <a:latin typeface="SutonnyMJ" pitchFamily="2" charset="0"/>
                <a:cs typeface="SutonnyMJ" pitchFamily="2" charset="0"/>
              </a:rPr>
              <a:t> </a:t>
            </a:r>
            <a:r>
              <a:rPr lang="en-US" sz="2400" dirty="0" err="1">
                <a:latin typeface="SutonnyMJ" pitchFamily="2" charset="0"/>
                <a:cs typeface="SutonnyMJ" pitchFamily="2" charset="0"/>
              </a:rPr>
              <a:t>cv‡i</a:t>
            </a:r>
            <a:r>
              <a:rPr lang="en-US" sz="2400" dirty="0">
                <a:latin typeface="SutonnyMJ" pitchFamily="2" charset="0"/>
                <a:cs typeface="SutonnyMJ" pitchFamily="2" charset="0"/>
              </a:rPr>
              <a:t>| A_©</a:t>
            </a:r>
            <a:r>
              <a:rPr lang="en-US" sz="2400" dirty="0" err="1">
                <a:latin typeface="SutonnyMJ" pitchFamily="2" charset="0"/>
                <a:cs typeface="SutonnyMJ" pitchFamily="2" charset="0"/>
              </a:rPr>
              <a:t>vr</a:t>
            </a:r>
            <a:r>
              <a:rPr lang="en-US" sz="2400" dirty="0">
                <a:latin typeface="SutonnyMJ" pitchFamily="2" charset="0"/>
                <a:cs typeface="SutonnyMJ" pitchFamily="2" charset="0"/>
              </a:rPr>
              <a:t>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b‡Ýi</a:t>
            </a:r>
            <a:r>
              <a:rPr lang="en-US" sz="2400" dirty="0">
                <a:latin typeface="SutonnyMJ" pitchFamily="2" charset="0"/>
                <a:cs typeface="SutonnyMJ" pitchFamily="2" charset="0"/>
              </a:rPr>
              <a:t> </a:t>
            </a:r>
            <a:r>
              <a:rPr lang="en-US" sz="2400" dirty="0" err="1">
                <a:latin typeface="SutonnyMJ" pitchFamily="2" charset="0"/>
                <a:cs typeface="SutonnyMJ" pitchFamily="2" charset="0"/>
              </a:rPr>
              <a:t>gva</a:t>
            </a:r>
            <a:r>
              <a:rPr lang="en-US" sz="2400" dirty="0">
                <a:latin typeface="SutonnyMJ" pitchFamily="2" charset="0"/>
                <a:cs typeface="SutonnyMJ" pitchFamily="2" charset="0"/>
              </a:rPr>
              <a:t>¨‡g </a:t>
            </a:r>
            <a:r>
              <a:rPr lang="en-US" sz="2400" dirty="0" err="1">
                <a:latin typeface="SutonnyMJ" pitchFamily="2" charset="0"/>
                <a:cs typeface="SutonnyMJ" pitchFamily="2" charset="0"/>
              </a:rPr>
              <a:t>RbM‡Yi</a:t>
            </a:r>
            <a:r>
              <a:rPr lang="en-US" sz="2400" dirty="0">
                <a:latin typeface="SutonnyMJ" pitchFamily="2" charset="0"/>
                <a:cs typeface="SutonnyMJ" pitchFamily="2" charset="0"/>
              </a:rPr>
              <a:t> </a:t>
            </a:r>
            <a:r>
              <a:rPr lang="en-US" sz="2400" dirty="0" err="1">
                <a:latin typeface="SutonnyMJ" pitchFamily="2" charset="0"/>
                <a:cs typeface="SutonnyMJ" pitchFamily="2" charset="0"/>
              </a:rPr>
              <a:t>AskMÖnYg~jK</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miKvi</a:t>
            </a:r>
            <a:r>
              <a:rPr lang="en-US" sz="2400" dirty="0">
                <a:latin typeface="SutonnyMJ" pitchFamily="2" charset="0"/>
                <a:cs typeface="SutonnyMJ" pitchFamily="2" charset="0"/>
              </a:rPr>
              <a:t> </a:t>
            </a:r>
            <a:r>
              <a:rPr lang="en-US" sz="2400" dirty="0" err="1">
                <a:latin typeface="SutonnyMJ" pitchFamily="2" charset="0"/>
                <a:cs typeface="SutonnyMJ" pitchFamily="2" charset="0"/>
              </a:rPr>
              <a:t>cÖwZôv</a:t>
            </a:r>
            <a:r>
              <a:rPr lang="en-US" sz="2400" dirty="0">
                <a:latin typeface="SutonnyMJ" pitchFamily="2" charset="0"/>
                <a:cs typeface="SutonnyMJ" pitchFamily="2" charset="0"/>
              </a:rPr>
              <a:t> </a:t>
            </a:r>
            <a:r>
              <a:rPr lang="en-US" sz="2400" dirty="0" err="1">
                <a:latin typeface="SutonnyMJ" pitchFamily="2" charset="0"/>
                <a:cs typeface="SutonnyMJ" pitchFamily="2" charset="0"/>
              </a:rPr>
              <a:t>Kiv</a:t>
            </a:r>
            <a:r>
              <a:rPr lang="en-US" sz="2400" dirty="0">
                <a:latin typeface="SutonnyMJ" pitchFamily="2" charset="0"/>
                <a:cs typeface="SutonnyMJ" pitchFamily="2" charset="0"/>
              </a:rPr>
              <a:t> m¤¢e| 6| </a:t>
            </a:r>
            <a:r>
              <a:rPr lang="en-US" sz="2400" dirty="0" err="1">
                <a:latin typeface="SutonnyMJ" pitchFamily="2" charset="0"/>
                <a:cs typeface="SutonnyMJ" pitchFamily="2" charset="0"/>
              </a:rPr>
              <a:t>B-Mf‡b</a:t>
            </a:r>
            <a:r>
              <a:rPr lang="en-US" sz="2400" dirty="0">
                <a:latin typeface="SutonnyMJ" pitchFamily="2" charset="0"/>
                <a:cs typeface="SutonnyMJ" pitchFamily="2" charset="0"/>
              </a:rPr>
              <a:t>©‡</a:t>
            </a:r>
            <a:r>
              <a:rPr lang="en-US" sz="2400" dirty="0" err="1">
                <a:latin typeface="SutonnyMJ" pitchFamily="2" charset="0"/>
                <a:cs typeface="SutonnyMJ" pitchFamily="2" charset="0"/>
              </a:rPr>
              <a:t>Ýi</a:t>
            </a:r>
            <a:r>
              <a:rPr lang="en-US" sz="2400" dirty="0">
                <a:latin typeface="SutonnyMJ" pitchFamily="2" charset="0"/>
                <a:cs typeface="SutonnyMJ" pitchFamily="2" charset="0"/>
              </a:rPr>
              <a:t> </a:t>
            </a:r>
            <a:r>
              <a:rPr lang="en-US" sz="2400" dirty="0" err="1">
                <a:latin typeface="SutonnyMJ" pitchFamily="2" charset="0"/>
                <a:cs typeface="SutonnyMJ" pitchFamily="2" charset="0"/>
              </a:rPr>
              <a:t>d‡j</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miKvwi</a:t>
            </a:r>
            <a:r>
              <a:rPr lang="en-US" sz="2400" dirty="0">
                <a:latin typeface="SutonnyMJ" pitchFamily="2" charset="0"/>
                <a:cs typeface="SutonnyMJ" pitchFamily="2" charset="0"/>
              </a:rPr>
              <a:t> </a:t>
            </a:r>
            <a:r>
              <a:rPr lang="en-US" sz="2400" dirty="0" err="1">
                <a:latin typeface="SutonnyMJ" pitchFamily="2" charset="0"/>
                <a:cs typeface="SutonnyMJ" pitchFamily="2" charset="0"/>
              </a:rPr>
              <a:t>Kv‡R</a:t>
            </a:r>
            <a:r>
              <a:rPr lang="en-US" sz="2400" dirty="0">
                <a:latin typeface="SutonnyMJ" pitchFamily="2" charset="0"/>
                <a:cs typeface="SutonnyMJ" pitchFamily="2" charset="0"/>
              </a:rPr>
              <a:t> `</a:t>
            </a:r>
            <a:r>
              <a:rPr lang="en-US" sz="2400" dirty="0" err="1">
                <a:latin typeface="SutonnyMJ" pitchFamily="2" charset="0"/>
                <a:cs typeface="SutonnyMJ" pitchFamily="2" charset="0"/>
              </a:rPr>
              <a:t>yb©xwZi</a:t>
            </a:r>
            <a:r>
              <a:rPr lang="en-US" sz="2400" dirty="0">
                <a:latin typeface="SutonnyMJ" pitchFamily="2" charset="0"/>
                <a:cs typeface="SutonnyMJ" pitchFamily="2" charset="0"/>
              </a:rPr>
              <a:t> </a:t>
            </a:r>
            <a:r>
              <a:rPr lang="en-US" sz="2400" dirty="0" err="1">
                <a:latin typeface="SutonnyMJ" pitchFamily="2" charset="0"/>
                <a:cs typeface="SutonnyMJ" pitchFamily="2" charset="0"/>
              </a:rPr>
              <a:t>cÖ‡Kvc</a:t>
            </a:r>
            <a:r>
              <a:rPr lang="en-US" sz="2400" dirty="0">
                <a:latin typeface="SutonnyMJ" pitchFamily="2" charset="0"/>
                <a:cs typeface="SutonnyMJ" pitchFamily="2" charset="0"/>
              </a:rPr>
              <a:t> </a:t>
            </a:r>
            <a:r>
              <a:rPr lang="en-US" sz="2400" dirty="0" err="1">
                <a:latin typeface="SutonnyMJ" pitchFamily="2" charset="0"/>
                <a:cs typeface="SutonnyMJ" pitchFamily="2" charset="0"/>
              </a:rPr>
              <a:t>K‡g</a:t>
            </a:r>
            <a:r>
              <a:rPr lang="en-US" sz="2400" dirty="0">
                <a:latin typeface="SutonnyMJ" pitchFamily="2" charset="0"/>
                <a:cs typeface="SutonnyMJ" pitchFamily="2" charset="0"/>
              </a:rPr>
              <a:t> </a:t>
            </a:r>
            <a:r>
              <a:rPr lang="en-US" sz="2400" dirty="0" err="1">
                <a:latin typeface="SutonnyMJ" pitchFamily="2" charset="0"/>
                <a:cs typeface="SutonnyMJ" pitchFamily="2" charset="0"/>
              </a:rPr>
              <a:t>hvq</a:t>
            </a:r>
            <a:r>
              <a:rPr lang="en-US" sz="2400" dirty="0">
                <a:latin typeface="SutonnyMJ" pitchFamily="2" charset="0"/>
                <a:cs typeface="SutonnyMJ" pitchFamily="2" charset="0"/>
              </a:rPr>
              <a:t>| </a:t>
            </a:r>
            <a:r>
              <a:rPr lang="en-US" sz="2400" dirty="0" err="1">
                <a:latin typeface="SutonnyMJ" pitchFamily="2" charset="0"/>
                <a:cs typeface="SutonnyMJ" pitchFamily="2" charset="0"/>
              </a:rPr>
              <a:t>miKvwi</a:t>
            </a:r>
            <a:r>
              <a:rPr lang="en-US" sz="2400" dirty="0">
                <a:latin typeface="SutonnyMJ" pitchFamily="2" charset="0"/>
                <a:cs typeface="SutonnyMJ" pitchFamily="2" charset="0"/>
              </a:rPr>
              <a:t> </a:t>
            </a:r>
            <a:r>
              <a:rPr lang="en-US" sz="2400" dirty="0" err="1">
                <a:latin typeface="SutonnyMJ" pitchFamily="2" charset="0"/>
                <a:cs typeface="SutonnyMJ" pitchFamily="2" charset="0"/>
              </a:rPr>
              <a:t>Kv‡R</a:t>
            </a:r>
            <a:r>
              <a:rPr lang="en-US" sz="2400" dirty="0">
                <a:latin typeface="SutonnyMJ" pitchFamily="2" charset="0"/>
                <a:cs typeface="SutonnyMJ" pitchFamily="2" charset="0"/>
              </a:rPr>
              <a:t> `</a:t>
            </a:r>
            <a:r>
              <a:rPr lang="en-US" sz="2400" dirty="0" err="1">
                <a:latin typeface="SutonnyMJ" pitchFamily="2" charset="0"/>
                <a:cs typeface="SutonnyMJ" pitchFamily="2" charset="0"/>
              </a:rPr>
              <a:t>yb©xwZ</a:t>
            </a:r>
            <a:r>
              <a:rPr lang="en-US" sz="2400" dirty="0">
                <a:latin typeface="SutonnyMJ" pitchFamily="2" charset="0"/>
                <a:cs typeface="SutonnyMJ" pitchFamily="2" charset="0"/>
              </a:rPr>
              <a:t> </a:t>
            </a:r>
            <a:r>
              <a:rPr lang="en-US" sz="2400" dirty="0" err="1">
                <a:latin typeface="SutonnyMJ" pitchFamily="2" charset="0"/>
                <a:cs typeface="SutonnyMJ" pitchFamily="2" charset="0"/>
              </a:rPr>
              <a:t>n«v‡m</a:t>
            </a:r>
            <a:r>
              <a:rPr lang="en-US" sz="2400" dirty="0">
                <a:latin typeface="SutonnyMJ" pitchFamily="2" charset="0"/>
                <a:cs typeface="SutonnyMJ" pitchFamily="2" charset="0"/>
              </a:rPr>
              <a:t> </a:t>
            </a:r>
            <a:r>
              <a:rPr lang="en-US" sz="2400" dirty="0" err="1">
                <a:latin typeface="SutonnyMJ" pitchFamily="2" charset="0"/>
                <a:cs typeface="SutonnyMJ" pitchFamily="2" charset="0"/>
              </a:rPr>
              <a:t>wdwjcvBb</a:t>
            </a:r>
            <a:r>
              <a:rPr lang="en-US" sz="2400" dirty="0">
                <a:latin typeface="SutonnyMJ" pitchFamily="2" charset="0"/>
                <a:cs typeface="SutonnyMJ" pitchFamily="2" charset="0"/>
              </a:rPr>
              <a:t>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b‡Ýi</a:t>
            </a:r>
            <a:r>
              <a:rPr lang="en-US" sz="2400" dirty="0">
                <a:latin typeface="SutonnyMJ" pitchFamily="2" charset="0"/>
                <a:cs typeface="SutonnyMJ" pitchFamily="2" charset="0"/>
              </a:rPr>
              <a:t> </a:t>
            </a:r>
            <a:r>
              <a:rPr lang="en-US" sz="2400" dirty="0" err="1">
                <a:latin typeface="SutonnyMJ" pitchFamily="2" charset="0"/>
                <a:cs typeface="SutonnyMJ" pitchFamily="2" charset="0"/>
              </a:rPr>
              <a:t>mdj</a:t>
            </a:r>
            <a:r>
              <a:rPr lang="en-US" sz="2400" dirty="0">
                <a:latin typeface="SutonnyMJ" pitchFamily="2" charset="0"/>
                <a:cs typeface="SutonnyMJ" pitchFamily="2" charset="0"/>
              </a:rPr>
              <a:t> </a:t>
            </a:r>
            <a:r>
              <a:rPr lang="en-US" sz="2400" dirty="0" err="1">
                <a:latin typeface="SutonnyMJ" pitchFamily="2" charset="0"/>
                <a:cs typeface="SutonnyMJ" pitchFamily="2" charset="0"/>
              </a:rPr>
              <a:t>cÖ‡qv‡M</a:t>
            </a:r>
            <a:r>
              <a:rPr lang="en-US" sz="2400" dirty="0">
                <a:latin typeface="SutonnyMJ" pitchFamily="2" charset="0"/>
                <a:cs typeface="SutonnyMJ" pitchFamily="2" charset="0"/>
              </a:rPr>
              <a:t> </a:t>
            </a:r>
            <a:r>
              <a:rPr lang="en-US" sz="2400" dirty="0" err="1">
                <a:latin typeface="SutonnyMJ" pitchFamily="2" charset="0"/>
                <a:cs typeface="SutonnyMJ" pitchFamily="2" charset="0"/>
              </a:rPr>
              <a:t>A‡bKUvB</a:t>
            </a:r>
            <a:r>
              <a:rPr lang="en-US" sz="2400" dirty="0">
                <a:latin typeface="SutonnyMJ" pitchFamily="2" charset="0"/>
                <a:cs typeface="SutonnyMJ" pitchFamily="2" charset="0"/>
              </a:rPr>
              <a:t> </a:t>
            </a:r>
            <a:r>
              <a:rPr lang="en-US" sz="2400" dirty="0" err="1">
                <a:latin typeface="SutonnyMJ" pitchFamily="2" charset="0"/>
                <a:cs typeface="SutonnyMJ" pitchFamily="2" charset="0"/>
              </a:rPr>
              <a:t>mÿg</a:t>
            </a:r>
            <a:r>
              <a:rPr lang="en-US" sz="2400" dirty="0">
                <a:latin typeface="SutonnyMJ" pitchFamily="2" charset="0"/>
                <a:cs typeface="SutonnyMJ" pitchFamily="2" charset="0"/>
              </a:rPr>
              <a:t> </a:t>
            </a:r>
            <a:r>
              <a:rPr lang="en-US" sz="2400" dirty="0" err="1">
                <a:latin typeface="SutonnyMJ" pitchFamily="2" charset="0"/>
                <a:cs typeface="SutonnyMJ" pitchFamily="2" charset="0"/>
              </a:rPr>
              <a:t>n‡q‡Q</a:t>
            </a:r>
            <a:r>
              <a:rPr lang="en-US" sz="2400" dirty="0">
                <a:latin typeface="SutonnyMJ" pitchFamily="2" charset="0"/>
                <a:cs typeface="SutonnyMJ" pitchFamily="2" charset="0"/>
              </a:rPr>
              <a:t>| 7| †</a:t>
            </a:r>
            <a:r>
              <a:rPr lang="en-US" sz="2400" dirty="0" err="1">
                <a:latin typeface="SutonnyMJ" pitchFamily="2" charset="0"/>
                <a:cs typeface="SutonnyMJ" pitchFamily="2" charset="0"/>
              </a:rPr>
              <a:t>UKmB</a:t>
            </a:r>
            <a:r>
              <a:rPr lang="en-US" sz="2400" dirty="0">
                <a:latin typeface="SutonnyMJ" pitchFamily="2" charset="0"/>
                <a:cs typeface="SutonnyMJ" pitchFamily="2" charset="0"/>
              </a:rPr>
              <a:t> </a:t>
            </a:r>
            <a:r>
              <a:rPr lang="en-US" sz="2400" dirty="0" err="1">
                <a:latin typeface="SutonnyMJ" pitchFamily="2" charset="0"/>
                <a:cs typeface="SutonnyMJ" pitchFamily="2" charset="0"/>
              </a:rPr>
              <a:t>Dbœq‡bi</a:t>
            </a:r>
            <a:r>
              <a:rPr lang="en-US" sz="2400" dirty="0">
                <a:latin typeface="SutonnyMJ" pitchFamily="2" charset="0"/>
                <a:cs typeface="SutonnyMJ" pitchFamily="2" charset="0"/>
              </a:rPr>
              <a:t> </a:t>
            </a:r>
            <a:r>
              <a:rPr lang="en-US" sz="2400" dirty="0" err="1">
                <a:latin typeface="SutonnyMJ" pitchFamily="2" charset="0"/>
                <a:cs typeface="SutonnyMJ" pitchFamily="2" charset="0"/>
              </a:rPr>
              <a:t>Rb</a:t>
            </a:r>
            <a:r>
              <a:rPr lang="en-US" sz="2400" dirty="0">
                <a:latin typeface="SutonnyMJ" pitchFamily="2" charset="0"/>
                <a:cs typeface="SutonnyMJ" pitchFamily="2" charset="0"/>
              </a:rPr>
              <a:t>¨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a:t>
            </a:r>
            <a:r>
              <a:rPr lang="en-US" sz="2400" dirty="0">
                <a:latin typeface="SutonnyMJ" pitchFamily="2" charset="0"/>
                <a:cs typeface="SutonnyMJ" pitchFamily="2" charset="0"/>
              </a:rPr>
              <a:t> </a:t>
            </a:r>
            <a:r>
              <a:rPr lang="en-US" sz="2400" dirty="0" err="1">
                <a:latin typeface="SutonnyMJ" pitchFamily="2" charset="0"/>
                <a:cs typeface="SutonnyMJ" pitchFamily="2" charset="0"/>
              </a:rPr>
              <a:t>mg‡qi</a:t>
            </a:r>
            <a:r>
              <a:rPr lang="en-US" sz="2400" dirty="0">
                <a:latin typeface="SutonnyMJ" pitchFamily="2" charset="0"/>
                <a:cs typeface="SutonnyMJ" pitchFamily="2" charset="0"/>
              </a:rPr>
              <a:t> `</a:t>
            </a:r>
            <a:r>
              <a:rPr lang="en-US" sz="2400" dirty="0" err="1">
                <a:latin typeface="SutonnyMJ" pitchFamily="2" charset="0"/>
                <a:cs typeface="SutonnyMJ" pitchFamily="2" charset="0"/>
              </a:rPr>
              <a:t>vwe</a:t>
            </a:r>
            <a:r>
              <a:rPr lang="en-US" sz="2400" dirty="0">
                <a:latin typeface="SutonnyMJ" pitchFamily="2" charset="0"/>
                <a:cs typeface="SutonnyMJ" pitchFamily="2" charset="0"/>
              </a:rPr>
              <a:t>; †</a:t>
            </a:r>
            <a:r>
              <a:rPr lang="en-US" sz="2400" dirty="0" err="1">
                <a:latin typeface="SutonnyMJ" pitchFamily="2" charset="0"/>
                <a:cs typeface="SutonnyMJ" pitchFamily="2" charset="0"/>
              </a:rPr>
              <a:t>Kbbv</a:t>
            </a:r>
            <a:r>
              <a:rPr lang="en-US" sz="2400" dirty="0">
                <a:latin typeface="SutonnyMJ" pitchFamily="2" charset="0"/>
                <a:cs typeface="SutonnyMJ" pitchFamily="2" charset="0"/>
              </a:rPr>
              <a:t> B-</a:t>
            </a:r>
            <a:r>
              <a:rPr lang="en-US" sz="2400" dirty="0" err="1">
                <a:latin typeface="SutonnyMJ" pitchFamily="2" charset="0"/>
                <a:cs typeface="SutonnyMJ" pitchFamily="2" charset="0"/>
              </a:rPr>
              <a:t>Mf</a:t>
            </a:r>
            <a:r>
              <a:rPr lang="en-US" sz="2400" dirty="0">
                <a:latin typeface="SutonnyMJ" pitchFamily="2" charset="0"/>
                <a:cs typeface="SutonnyMJ" pitchFamily="2" charset="0"/>
              </a:rPr>
              <a:t>©‡</a:t>
            </a:r>
            <a:r>
              <a:rPr lang="en-US" sz="2400" dirty="0" err="1">
                <a:latin typeface="SutonnyMJ" pitchFamily="2" charset="0"/>
                <a:cs typeface="SutonnyMJ" pitchFamily="2" charset="0"/>
              </a:rPr>
              <a:t>bÝ</a:t>
            </a:r>
            <a:r>
              <a:rPr lang="en-US" sz="2400" dirty="0">
                <a:latin typeface="SutonnyMJ" pitchFamily="2" charset="0"/>
                <a:cs typeface="SutonnyMJ" pitchFamily="2" charset="0"/>
              </a:rPr>
              <a:t> </a:t>
            </a:r>
            <a:r>
              <a:rPr lang="en-US" sz="2400" dirty="0" err="1">
                <a:latin typeface="SutonnyMJ" pitchFamily="2" charset="0"/>
                <a:cs typeface="SutonnyMJ" pitchFamily="2" charset="0"/>
              </a:rPr>
              <a:t>Dbœq‡bi</a:t>
            </a:r>
            <a:r>
              <a:rPr lang="en-US" sz="2400" dirty="0">
                <a:latin typeface="SutonnyMJ" pitchFamily="2" charset="0"/>
                <a:cs typeface="SutonnyMJ" pitchFamily="2" charset="0"/>
              </a:rPr>
              <a:t> </a:t>
            </a:r>
            <a:r>
              <a:rPr lang="en-US" sz="2400" dirty="0" err="1">
                <a:latin typeface="SutonnyMJ" pitchFamily="2" charset="0"/>
                <a:cs typeface="SutonnyMJ" pitchFamily="2" charset="0"/>
              </a:rPr>
              <a:t>AwaKvsk</a:t>
            </a:r>
            <a:r>
              <a:rPr lang="en-US" sz="2400" dirty="0">
                <a:latin typeface="SutonnyMJ" pitchFamily="2" charset="0"/>
                <a:cs typeface="SutonnyMJ" pitchFamily="2" charset="0"/>
              </a:rPr>
              <a:t> </a:t>
            </a:r>
            <a:r>
              <a:rPr lang="en-US" sz="2400" dirty="0" err="1">
                <a:latin typeface="SutonnyMJ" pitchFamily="2" charset="0"/>
                <a:cs typeface="SutonnyMJ" pitchFamily="2" charset="0"/>
              </a:rPr>
              <a:t>kZ</a:t>
            </a:r>
            <a:r>
              <a:rPr lang="en-US" sz="2400" dirty="0">
                <a:latin typeface="SutonnyMJ" pitchFamily="2" charset="0"/>
                <a:cs typeface="SutonnyMJ" pitchFamily="2" charset="0"/>
              </a:rPr>
              <a:t>©‡K </a:t>
            </a:r>
            <a:r>
              <a:rPr lang="en-US" sz="2400" dirty="0" err="1">
                <a:latin typeface="SutonnyMJ" pitchFamily="2" charset="0"/>
                <a:cs typeface="SutonnyMJ" pitchFamily="2" charset="0"/>
              </a:rPr>
              <a:t>mg_©b</a:t>
            </a:r>
            <a:r>
              <a:rPr lang="en-US" sz="2400" dirty="0">
                <a:latin typeface="SutonnyMJ" pitchFamily="2" charset="0"/>
                <a:cs typeface="SutonnyMJ" pitchFamily="2" charset="0"/>
              </a:rPr>
              <a:t> </a:t>
            </a:r>
            <a:r>
              <a:rPr lang="en-US" sz="2400" dirty="0" err="1">
                <a:latin typeface="SutonnyMJ" pitchFamily="2" charset="0"/>
                <a:cs typeface="SutonnyMJ" pitchFamily="2" charset="0"/>
              </a:rPr>
              <a:t>K‡i</a:t>
            </a:r>
            <a:endParaRPr lang="en-US" sz="2400" dirty="0">
              <a:latin typeface="SutonnyMJ" pitchFamily="2" charset="0"/>
              <a:cs typeface="SutonnyMJ" pitchFamily="2" charset="0"/>
            </a:endParaRPr>
          </a:p>
        </p:txBody>
      </p:sp>
      <p:sp>
        <p:nvSpPr>
          <p:cNvPr id="3" name="Rectangle 2">
            <a:extLst>
              <a:ext uri="{FF2B5EF4-FFF2-40B4-BE49-F238E27FC236}">
                <a16:creationId xmlns:a16="http://schemas.microsoft.com/office/drawing/2014/main" id="{639FE7A9-F79B-441E-915C-FFD8D1A8932F}"/>
              </a:ext>
            </a:extLst>
          </p:cNvPr>
          <p:cNvSpPr/>
          <p:nvPr/>
        </p:nvSpPr>
        <p:spPr>
          <a:xfrm>
            <a:off x="4284520" y="88488"/>
            <a:ext cx="4443845" cy="707886"/>
          </a:xfrm>
          <a:prstGeom prst="rect">
            <a:avLst/>
          </a:prstGeom>
        </p:spPr>
        <p:txBody>
          <a:bodyPr wrap="none">
            <a:spAutoFit/>
          </a:bodyPr>
          <a:lstStyle/>
          <a:p>
            <a:r>
              <a:rPr lang="en-US" sz="4000" b="1" dirty="0" err="1">
                <a:latin typeface="SutonnyMJ" pitchFamily="2" charset="0"/>
                <a:cs typeface="SutonnyMJ" pitchFamily="2" charset="0"/>
              </a:rPr>
              <a:t>B-Mf‡b</a:t>
            </a:r>
            <a:r>
              <a:rPr lang="en-US" sz="4000" b="1" dirty="0">
                <a:latin typeface="SutonnyMJ" pitchFamily="2" charset="0"/>
                <a:cs typeface="SutonnyMJ" pitchFamily="2" charset="0"/>
              </a:rPr>
              <a:t>©‡</a:t>
            </a:r>
            <a:r>
              <a:rPr lang="en-US" sz="4000" b="1" dirty="0" err="1">
                <a:latin typeface="SutonnyMJ" pitchFamily="2" charset="0"/>
                <a:cs typeface="SutonnyMJ" pitchFamily="2" charset="0"/>
              </a:rPr>
              <a:t>Ýi</a:t>
            </a:r>
            <a:r>
              <a:rPr lang="en-US" sz="4000" b="1" dirty="0">
                <a:latin typeface="SutonnyMJ" pitchFamily="2" charset="0"/>
                <a:cs typeface="SutonnyMJ" pitchFamily="2" charset="0"/>
              </a:rPr>
              <a:t> </a:t>
            </a:r>
            <a:r>
              <a:rPr lang="en-US" sz="4000" b="1" dirty="0" err="1">
                <a:latin typeface="SutonnyMJ" pitchFamily="2" charset="0"/>
                <a:cs typeface="SutonnyMJ" pitchFamily="2" charset="0"/>
              </a:rPr>
              <a:t>cÖ‡qvRbxqZv</a:t>
            </a:r>
            <a:r>
              <a:rPr lang="en-US" sz="4000" b="1" dirty="0">
                <a:latin typeface="SutonnyMJ" pitchFamily="2" charset="0"/>
                <a:cs typeface="SutonnyMJ" pitchFamily="2" charset="0"/>
              </a:rPr>
              <a:t> </a:t>
            </a:r>
          </a:p>
        </p:txBody>
      </p:sp>
    </p:spTree>
    <p:extLst>
      <p:ext uri="{BB962C8B-B14F-4D97-AF65-F5344CB8AC3E}">
        <p14:creationId xmlns:p14="http://schemas.microsoft.com/office/powerpoint/2010/main" val="33062885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ion land porcha এর ছবির ফলাফল">
            <a:extLst>
              <a:ext uri="{FF2B5EF4-FFF2-40B4-BE49-F238E27FC236}">
                <a16:creationId xmlns:a16="http://schemas.microsoft.com/office/drawing/2014/main" id="{A37A9592-B1AB-4C34-96FF-BEBBAFDC321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44142" y="1738910"/>
            <a:ext cx="2760376" cy="18138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067692A-23F4-4F69-8D06-F1FC7CA9AD0B}"/>
              </a:ext>
            </a:extLst>
          </p:cNvPr>
          <p:cNvSpPr/>
          <p:nvPr/>
        </p:nvSpPr>
        <p:spPr>
          <a:xfrm>
            <a:off x="4511798" y="1738910"/>
            <a:ext cx="3708066" cy="830997"/>
          </a:xfrm>
          <a:prstGeom prst="rect">
            <a:avLst/>
          </a:prstGeom>
        </p:spPr>
        <p:txBody>
          <a:bodyPr wrap="none">
            <a:spAutoFit/>
          </a:bodyPr>
          <a:lstStyle/>
          <a:p>
            <a:r>
              <a:rPr lang="en-US" sz="4800" b="1" i="1" dirty="0">
                <a:latin typeface="NikoshBAN" panose="02000000000000000000" pitchFamily="2" charset="0"/>
                <a:cs typeface="NikoshBAN" panose="02000000000000000000" pitchFamily="2" charset="0"/>
              </a:rPr>
              <a:t>ই- </a:t>
            </a:r>
            <a:r>
              <a:rPr lang="en-US" sz="4800" b="1" i="1" dirty="0" err="1">
                <a:latin typeface="NikoshBAN" panose="02000000000000000000" pitchFamily="2" charset="0"/>
                <a:cs typeface="NikoshBAN" panose="02000000000000000000" pitchFamily="2" charset="0"/>
              </a:rPr>
              <a:t>সার্ভিসের</a:t>
            </a:r>
            <a:r>
              <a:rPr lang="en-US" sz="4800" b="1" i="1" dirty="0">
                <a:latin typeface="NikoshBAN" panose="02000000000000000000" pitchFamily="2" charset="0"/>
                <a:cs typeface="NikoshBAN" panose="02000000000000000000" pitchFamily="2" charset="0"/>
              </a:rPr>
              <a:t> </a:t>
            </a:r>
            <a:r>
              <a:rPr lang="en-US" sz="4800" b="1" i="1" dirty="0" err="1">
                <a:latin typeface="NikoshBAN" panose="02000000000000000000" pitchFamily="2" charset="0"/>
                <a:cs typeface="NikoshBAN" panose="02000000000000000000" pitchFamily="2" charset="0"/>
              </a:rPr>
              <a:t>গুরুত্ব</a:t>
            </a:r>
            <a:r>
              <a:rPr lang="en-US" sz="4800" b="1" i="1" dirty="0">
                <a:latin typeface="NikoshBAN" panose="02000000000000000000" pitchFamily="2" charset="0"/>
                <a:cs typeface="NikoshBAN" panose="02000000000000000000" pitchFamily="2" charset="0"/>
              </a:rPr>
              <a:t> </a:t>
            </a:r>
          </a:p>
        </p:txBody>
      </p:sp>
      <p:pic>
        <p:nvPicPr>
          <p:cNvPr id="1028" name="Picture 4" descr="সম্পর্কিত ছবি">
            <a:extLst>
              <a:ext uri="{FF2B5EF4-FFF2-40B4-BE49-F238E27FC236}">
                <a16:creationId xmlns:a16="http://schemas.microsoft.com/office/drawing/2014/main" id="{0FB79F33-4062-41D2-A258-EF9F49DAAE81}"/>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944143" y="3992093"/>
            <a:ext cx="2760375" cy="18138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electronic post office এর ছবির ফলাফল">
            <a:extLst>
              <a:ext uri="{FF2B5EF4-FFF2-40B4-BE49-F238E27FC236}">
                <a16:creationId xmlns:a16="http://schemas.microsoft.com/office/drawing/2014/main" id="{CA269A9C-5A40-4C99-BFF0-EFAB93482C1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13434" y="4192624"/>
            <a:ext cx="2760376" cy="1813827"/>
          </a:xfrm>
          <a:prstGeom prst="round2DiagRect">
            <a:avLst>
              <a:gd name="adj1" fmla="val 0"/>
              <a:gd name="adj2" fmla="val 36452"/>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2" name="Picture 8" descr="সম্পর্কিত ছবি">
            <a:extLst>
              <a:ext uri="{FF2B5EF4-FFF2-40B4-BE49-F238E27FC236}">
                <a16:creationId xmlns:a16="http://schemas.microsoft.com/office/drawing/2014/main" id="{44E0A330-9C04-4ED4-887C-25F90AE8CB84}"/>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623547" y="1939440"/>
            <a:ext cx="2760374" cy="1813827"/>
          </a:xfrm>
          <a:prstGeom prst="round2DiagRect">
            <a:avLst>
              <a:gd name="adj1" fmla="val 0"/>
              <a:gd name="adj2" fmla="val 36452"/>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সম্পর্কিত ছবি">
            <a:extLst>
              <a:ext uri="{FF2B5EF4-FFF2-40B4-BE49-F238E27FC236}">
                <a16:creationId xmlns:a16="http://schemas.microsoft.com/office/drawing/2014/main" id="{E2144B87-1773-4082-8013-C790CB8D8195}"/>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055806" y="3085179"/>
            <a:ext cx="2760375" cy="18138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22295C2-75BB-4310-A018-EC0BBB4813FC}"/>
              </a:ext>
            </a:extLst>
          </p:cNvPr>
          <p:cNvSpPr/>
          <p:nvPr/>
        </p:nvSpPr>
        <p:spPr>
          <a:xfrm>
            <a:off x="1351948" y="1068721"/>
            <a:ext cx="1539204" cy="461665"/>
          </a:xfrm>
          <a:prstGeom prst="rect">
            <a:avLst/>
          </a:prstGeom>
        </p:spPr>
        <p:txBody>
          <a:bodyPr wrap="none">
            <a:spAutoFit/>
          </a:bodyPr>
          <a:lstStyle/>
          <a:p>
            <a:r>
              <a:rPr lang="as-IN" sz="2400" b="1" dirty="0">
                <a:latin typeface="NikoshBAN" panose="02000000000000000000" pitchFamily="2" charset="0"/>
                <a:cs typeface="NikoshBAN" panose="02000000000000000000" pitchFamily="2" charset="0"/>
              </a:rPr>
              <a:t>ভ</a:t>
            </a:r>
            <a:r>
              <a:rPr lang="en-US" sz="2400" b="1" dirty="0">
                <a:latin typeface="NikoshBAN" panose="02000000000000000000" pitchFamily="2" charset="0"/>
                <a:cs typeface="NikoshBAN" panose="02000000000000000000" pitchFamily="2" charset="0"/>
              </a:rPr>
              <a:t>ূ</a:t>
            </a:r>
            <a:r>
              <a:rPr lang="as-IN" sz="2400" b="1" dirty="0">
                <a:latin typeface="NikoshBAN" panose="02000000000000000000" pitchFamily="2" charset="0"/>
                <a:cs typeface="NikoshBAN" panose="02000000000000000000" pitchFamily="2" charset="0"/>
              </a:rPr>
              <a:t>ম</a:t>
            </a:r>
            <a:r>
              <a:rPr lang="en-US" sz="2400" b="1" dirty="0">
                <a:latin typeface="NikoshBAN" panose="02000000000000000000" pitchFamily="2" charset="0"/>
                <a:cs typeface="NikoshBAN" panose="02000000000000000000" pitchFamily="2" charset="0"/>
              </a:rPr>
              <a:t>ি </a:t>
            </a:r>
            <a:r>
              <a:rPr lang="as-IN" sz="2400" b="1" dirty="0">
                <a:latin typeface="NikoshBAN" panose="02000000000000000000" pitchFamily="2" charset="0"/>
                <a:cs typeface="NikoshBAN" panose="02000000000000000000" pitchFamily="2" charset="0"/>
              </a:rPr>
              <a:t>ম</a:t>
            </a:r>
            <a:r>
              <a:rPr lang="en-US" sz="2400" b="1" dirty="0">
                <a:latin typeface="NikoshBAN" panose="02000000000000000000" pitchFamily="2" charset="0"/>
                <a:cs typeface="NikoshBAN" panose="02000000000000000000" pitchFamily="2" charset="0"/>
              </a:rPr>
              <a:t>ন</a:t>
            </a:r>
            <a:r>
              <a:rPr lang="as-IN" sz="2400" b="1" dirty="0">
                <a:latin typeface="NikoshBAN" panose="02000000000000000000" pitchFamily="2" charset="0"/>
                <a:cs typeface="NikoshBAN" panose="02000000000000000000" pitchFamily="2" charset="0"/>
              </a:rPr>
              <a:t>্</a:t>
            </a:r>
            <a:r>
              <a:rPr lang="en-US" sz="2400" b="1" dirty="0">
                <a:latin typeface="NikoshBAN" panose="02000000000000000000" pitchFamily="2" charset="0"/>
                <a:cs typeface="NikoshBAN" panose="02000000000000000000" pitchFamily="2" charset="0"/>
              </a:rPr>
              <a:t>ত</a:t>
            </a:r>
            <a:r>
              <a:rPr lang="as-IN" sz="2400" b="1" dirty="0">
                <a:latin typeface="NikoshBAN" panose="02000000000000000000" pitchFamily="2" charset="0"/>
                <a:cs typeface="NikoshBAN" panose="02000000000000000000" pitchFamily="2" charset="0"/>
              </a:rPr>
              <a:t>্</a:t>
            </a:r>
            <a:r>
              <a:rPr lang="en-US" sz="2400" b="1" dirty="0">
                <a:latin typeface="NikoshBAN" panose="02000000000000000000" pitchFamily="2" charset="0"/>
                <a:cs typeface="NikoshBAN" panose="02000000000000000000" pitchFamily="2" charset="0"/>
              </a:rPr>
              <a:t>র</a:t>
            </a:r>
            <a:r>
              <a:rPr lang="as-IN" sz="2400" b="1" dirty="0">
                <a:latin typeface="NikoshBAN" panose="02000000000000000000" pitchFamily="2" charset="0"/>
                <a:cs typeface="NikoshBAN" panose="02000000000000000000" pitchFamily="2" charset="0"/>
              </a:rPr>
              <a:t>ন</a:t>
            </a:r>
            <a:r>
              <a:rPr lang="en-US" sz="2400" b="1" dirty="0">
                <a:latin typeface="NikoshBAN" panose="02000000000000000000" pitchFamily="2" charset="0"/>
                <a:cs typeface="NikoshBAN" panose="02000000000000000000" pitchFamily="2" charset="0"/>
              </a:rPr>
              <a:t>া</a:t>
            </a:r>
            <a:r>
              <a:rPr lang="as-IN" sz="2400" b="1" dirty="0">
                <a:latin typeface="NikoshBAN" panose="02000000000000000000" pitchFamily="2" charset="0"/>
                <a:cs typeface="NikoshBAN" panose="02000000000000000000" pitchFamily="2" charset="0"/>
              </a:rPr>
              <a:t>ল</a:t>
            </a:r>
            <a:r>
              <a:rPr lang="en-US" sz="2400" b="1" dirty="0">
                <a:latin typeface="NikoshBAN" panose="02000000000000000000" pitchFamily="2" charset="0"/>
                <a:cs typeface="NikoshBAN" panose="02000000000000000000" pitchFamily="2" charset="0"/>
              </a:rPr>
              <a:t>য় </a:t>
            </a:r>
          </a:p>
        </p:txBody>
      </p:sp>
      <p:sp>
        <p:nvSpPr>
          <p:cNvPr id="10" name="Rectangle 9">
            <a:extLst>
              <a:ext uri="{FF2B5EF4-FFF2-40B4-BE49-F238E27FC236}">
                <a16:creationId xmlns:a16="http://schemas.microsoft.com/office/drawing/2014/main" id="{CB93CEA7-5656-4134-BE52-2E0DB50AAEA5}"/>
              </a:ext>
            </a:extLst>
          </p:cNvPr>
          <p:cNvSpPr/>
          <p:nvPr/>
        </p:nvSpPr>
        <p:spPr>
          <a:xfrm>
            <a:off x="8981473" y="1258096"/>
            <a:ext cx="1208985" cy="461665"/>
          </a:xfrm>
          <a:prstGeom prst="rect">
            <a:avLst/>
          </a:prstGeom>
        </p:spPr>
        <p:txBody>
          <a:bodyPr wrap="none">
            <a:spAutoFit/>
          </a:bodyPr>
          <a:lstStyle/>
          <a:p>
            <a:r>
              <a:rPr lang="en-US" sz="2400" b="1" dirty="0" err="1">
                <a:latin typeface="NikoshBAN" panose="02000000000000000000" pitchFamily="2" charset="0"/>
                <a:cs typeface="NikoshBAN" panose="02000000000000000000" pitchFamily="2" charset="0"/>
              </a:rPr>
              <a:t>চিক</a:t>
            </a:r>
            <a:r>
              <a:rPr lang="as-IN" sz="2400" b="1" dirty="0">
                <a:latin typeface="NikoshBAN" panose="02000000000000000000" pitchFamily="2" charset="0"/>
                <a:cs typeface="NikoshBAN" panose="02000000000000000000" pitchFamily="2" charset="0"/>
              </a:rPr>
              <a:t>ি</a:t>
            </a:r>
            <a:r>
              <a:rPr lang="en-US" sz="2400" b="1" dirty="0">
                <a:latin typeface="NikoshBAN" panose="02000000000000000000" pitchFamily="2" charset="0"/>
                <a:cs typeface="NikoshBAN" panose="02000000000000000000" pitchFamily="2" charset="0"/>
              </a:rPr>
              <a:t>ৎ</a:t>
            </a:r>
            <a:r>
              <a:rPr lang="as-IN" sz="2400" b="1" dirty="0">
                <a:latin typeface="NikoshBAN" panose="02000000000000000000" pitchFamily="2" charset="0"/>
                <a:cs typeface="NikoshBAN" panose="02000000000000000000" pitchFamily="2" charset="0"/>
              </a:rPr>
              <a:t>স</a:t>
            </a:r>
            <a:r>
              <a:rPr lang="en-US" sz="2400" b="1" dirty="0">
                <a:latin typeface="NikoshBAN" panose="02000000000000000000" pitchFamily="2" charset="0"/>
                <a:cs typeface="NikoshBAN" panose="02000000000000000000" pitchFamily="2" charset="0"/>
              </a:rPr>
              <a:t>া</a:t>
            </a:r>
            <a:r>
              <a:rPr lang="as-IN" sz="2400" b="1" dirty="0">
                <a:latin typeface="NikoshBAN" panose="02000000000000000000" pitchFamily="2" charset="0"/>
                <a:cs typeface="NikoshBAN" panose="02000000000000000000" pitchFamily="2" charset="0"/>
              </a:rPr>
              <a:t>য়</a:t>
            </a:r>
            <a:r>
              <a:rPr lang="en-US" sz="2400" b="1" dirty="0">
                <a:latin typeface="NikoshBAN" panose="02000000000000000000" pitchFamily="2" charset="0"/>
                <a:cs typeface="NikoshBAN" panose="02000000000000000000" pitchFamily="2" charset="0"/>
              </a:rPr>
              <a:t> </a:t>
            </a:r>
          </a:p>
        </p:txBody>
      </p:sp>
      <p:sp>
        <p:nvSpPr>
          <p:cNvPr id="11" name="Rectangle 10">
            <a:extLst>
              <a:ext uri="{FF2B5EF4-FFF2-40B4-BE49-F238E27FC236}">
                <a16:creationId xmlns:a16="http://schemas.microsoft.com/office/drawing/2014/main" id="{C25ABDE6-A74A-4097-85C0-64411AED4EE1}"/>
              </a:ext>
            </a:extLst>
          </p:cNvPr>
          <p:cNvSpPr/>
          <p:nvPr/>
        </p:nvSpPr>
        <p:spPr>
          <a:xfrm>
            <a:off x="1561942" y="5984142"/>
            <a:ext cx="1329210" cy="461665"/>
          </a:xfrm>
          <a:prstGeom prst="rect">
            <a:avLst/>
          </a:prstGeom>
        </p:spPr>
        <p:txBody>
          <a:bodyPr wrap="none">
            <a:spAutoFit/>
          </a:bodyPr>
          <a:lstStyle/>
          <a:p>
            <a:r>
              <a:rPr lang="en-US" sz="2400" b="1" dirty="0" err="1">
                <a:latin typeface="NikoshBAN" panose="02000000000000000000" pitchFamily="2" charset="0"/>
                <a:cs typeface="NikoshBAN" panose="02000000000000000000" pitchFamily="2" charset="0"/>
              </a:rPr>
              <a:t>ষ্টক</a:t>
            </a:r>
            <a:r>
              <a:rPr lang="en-US" sz="2400" b="1" dirty="0">
                <a:latin typeface="NikoshBAN" panose="02000000000000000000" pitchFamily="2" charset="0"/>
                <a:cs typeface="NikoshBAN" panose="02000000000000000000" pitchFamily="2" charset="0"/>
              </a:rPr>
              <a:t> </a:t>
            </a:r>
            <a:r>
              <a:rPr lang="en-US" sz="2400" b="1" dirty="0" err="1">
                <a:latin typeface="NikoshBAN" panose="02000000000000000000" pitchFamily="2" charset="0"/>
                <a:cs typeface="NikoshBAN" panose="02000000000000000000" pitchFamily="2" charset="0"/>
              </a:rPr>
              <a:t>এক্সচেঞ্জ</a:t>
            </a:r>
            <a:endParaRPr lang="en-US" sz="2400" b="1" dirty="0">
              <a:latin typeface="NikoshBAN" panose="02000000000000000000" pitchFamily="2" charset="0"/>
              <a:cs typeface="NikoshBAN" panose="02000000000000000000" pitchFamily="2" charset="0"/>
            </a:endParaRPr>
          </a:p>
        </p:txBody>
      </p:sp>
      <p:sp>
        <p:nvSpPr>
          <p:cNvPr id="12" name="Rectangle 11">
            <a:extLst>
              <a:ext uri="{FF2B5EF4-FFF2-40B4-BE49-F238E27FC236}">
                <a16:creationId xmlns:a16="http://schemas.microsoft.com/office/drawing/2014/main" id="{B8C1FFD8-5C00-4E04-973F-EF8B4494E66E}"/>
              </a:ext>
            </a:extLst>
          </p:cNvPr>
          <p:cNvSpPr/>
          <p:nvPr/>
        </p:nvSpPr>
        <p:spPr>
          <a:xfrm>
            <a:off x="9803807" y="6214975"/>
            <a:ext cx="1301959" cy="461665"/>
          </a:xfrm>
          <a:prstGeom prst="rect">
            <a:avLst/>
          </a:prstGeom>
        </p:spPr>
        <p:txBody>
          <a:bodyPr wrap="none">
            <a:spAutoFit/>
          </a:bodyPr>
          <a:lstStyle/>
          <a:p>
            <a:r>
              <a:rPr lang="as-IN" sz="2400" b="1" dirty="0">
                <a:latin typeface="NikoshBAN" panose="02000000000000000000" pitchFamily="2" charset="0"/>
                <a:cs typeface="NikoshBAN" panose="02000000000000000000" pitchFamily="2" charset="0"/>
              </a:rPr>
              <a:t>প</a:t>
            </a:r>
            <a:r>
              <a:rPr lang="en-US" sz="2400" b="1" dirty="0" err="1">
                <a:latin typeface="NikoshBAN" panose="02000000000000000000" pitchFamily="2" charset="0"/>
                <a:cs typeface="NikoshBAN" panose="02000000000000000000" pitchFamily="2" charset="0"/>
              </a:rPr>
              <a:t>োষ্ট</a:t>
            </a:r>
            <a:r>
              <a:rPr lang="en-US" sz="2400" b="1" dirty="0">
                <a:latin typeface="NikoshBAN" panose="02000000000000000000" pitchFamily="2" charset="0"/>
                <a:cs typeface="NikoshBAN" panose="02000000000000000000" pitchFamily="2" charset="0"/>
              </a:rPr>
              <a:t> </a:t>
            </a:r>
            <a:r>
              <a:rPr lang="en-US" sz="2400" b="1" dirty="0" err="1">
                <a:latin typeface="NikoshBAN" panose="02000000000000000000" pitchFamily="2" charset="0"/>
                <a:cs typeface="NikoshBAN" panose="02000000000000000000" pitchFamily="2" charset="0"/>
              </a:rPr>
              <a:t>অফিস</a:t>
            </a:r>
            <a:endParaRPr lang="en-US" sz="2400" b="1" dirty="0">
              <a:latin typeface="NikoshBAN" panose="02000000000000000000" pitchFamily="2" charset="0"/>
              <a:cs typeface="NikoshBAN" panose="02000000000000000000" pitchFamily="2" charset="0"/>
            </a:endParaRPr>
          </a:p>
        </p:txBody>
      </p:sp>
      <p:sp>
        <p:nvSpPr>
          <p:cNvPr id="13" name="Rectangle 12">
            <a:extLst>
              <a:ext uri="{FF2B5EF4-FFF2-40B4-BE49-F238E27FC236}">
                <a16:creationId xmlns:a16="http://schemas.microsoft.com/office/drawing/2014/main" id="{FDB2F635-68B8-4695-B29E-31EB6F2113A9}"/>
              </a:ext>
            </a:extLst>
          </p:cNvPr>
          <p:cNvSpPr/>
          <p:nvPr/>
        </p:nvSpPr>
        <p:spPr>
          <a:xfrm>
            <a:off x="5714851" y="5183445"/>
            <a:ext cx="1423788" cy="461665"/>
          </a:xfrm>
          <a:prstGeom prst="rect">
            <a:avLst/>
          </a:prstGeom>
        </p:spPr>
        <p:txBody>
          <a:bodyPr wrap="none">
            <a:spAutoFit/>
          </a:bodyPr>
          <a:lstStyle/>
          <a:p>
            <a:r>
              <a:rPr lang="en-US" sz="2400" b="1" dirty="0" err="1">
                <a:latin typeface="NikoshBAN" panose="02000000000000000000" pitchFamily="2" charset="0"/>
                <a:cs typeface="NikoshBAN" panose="02000000000000000000" pitchFamily="2" charset="0"/>
              </a:rPr>
              <a:t>টিকিট</a:t>
            </a:r>
            <a:r>
              <a:rPr lang="en-US" sz="2400" b="1" dirty="0">
                <a:latin typeface="NikoshBAN" panose="02000000000000000000" pitchFamily="2" charset="0"/>
                <a:cs typeface="NikoshBAN" panose="02000000000000000000" pitchFamily="2" charset="0"/>
              </a:rPr>
              <a:t> </a:t>
            </a:r>
            <a:r>
              <a:rPr lang="en-US" sz="2400" b="1" dirty="0" err="1">
                <a:latin typeface="NikoshBAN" panose="02000000000000000000" pitchFamily="2" charset="0"/>
                <a:cs typeface="NikoshBAN" panose="02000000000000000000" pitchFamily="2" charset="0"/>
              </a:rPr>
              <a:t>বুকি</a:t>
            </a:r>
            <a:r>
              <a:rPr lang="as-IN" sz="2400" b="1" dirty="0">
                <a:latin typeface="NikoshBAN" panose="02000000000000000000" pitchFamily="2" charset="0"/>
                <a:cs typeface="NikoshBAN" panose="02000000000000000000" pitchFamily="2" charset="0"/>
              </a:rPr>
              <a:t>ং</a:t>
            </a:r>
            <a:r>
              <a:rPr lang="en-US" sz="24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874023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grpId="0" nodeType="clickEffect">
                                  <p:stCondLst>
                                    <p:cond delay="0"/>
                                  </p:stCondLst>
                                  <p:iterate type="lt">
                                    <p:tmPct val="4000"/>
                                  </p:iterate>
                                  <p:childTnLst>
                                    <p:set>
                                      <p:cBhvr override="childStyle">
                                        <p:cTn id="11" dur="500" fill="hold"/>
                                        <p:tgtEl>
                                          <p:spTgt spid="9"/>
                                        </p:tgtEl>
                                        <p:attrNameLst>
                                          <p:attrName>style.color</p:attrName>
                                        </p:attrNameLst>
                                      </p:cBhvr>
                                      <p:to>
                                        <p:clrVal>
                                          <a:schemeClr val="accent2"/>
                                        </p:clrVal>
                                      </p:to>
                                    </p:set>
                                    <p:set>
                                      <p:cBhvr>
                                        <p:cTn id="12" dur="500" fill="hold"/>
                                        <p:tgtEl>
                                          <p:spTgt spid="9"/>
                                        </p:tgtEl>
                                        <p:attrNameLst>
                                          <p:attrName>fillcolor</p:attrName>
                                        </p:attrNameLst>
                                      </p:cBhvr>
                                      <p:to>
                                        <p:clrVal>
                                          <a:schemeClr val="accent2"/>
                                        </p:clrVal>
                                      </p:to>
                                    </p:set>
                                    <p:set>
                                      <p:cBhvr>
                                        <p:cTn id="13" dur="500" fill="hold"/>
                                        <p:tgtEl>
                                          <p:spTgt spid="9"/>
                                        </p:tgtEl>
                                        <p:attrNameLst>
                                          <p:attrName>fill.type</p:attrName>
                                        </p:attrNameLst>
                                      </p:cBhvr>
                                      <p:to>
                                        <p:strVal val="solid"/>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32"/>
                                        </p:tgtEl>
                                        <p:attrNameLst>
                                          <p:attrName>style.visibility</p:attrName>
                                        </p:attrNameLst>
                                      </p:cBhvr>
                                      <p:to>
                                        <p:strVal val="visible"/>
                                      </p:to>
                                    </p:set>
                                    <p:animEffect transition="in" filter="wipe(down)">
                                      <p:cBhvr>
                                        <p:cTn id="18" dur="500"/>
                                        <p:tgtEl>
                                          <p:spTgt spid="103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mph" presetSubtype="0" fill="hold" grpId="0" nodeType="clickEffect">
                                  <p:stCondLst>
                                    <p:cond delay="0"/>
                                  </p:stCondLst>
                                  <p:iterate type="lt">
                                    <p:tmPct val="4000"/>
                                  </p:iterate>
                                  <p:childTnLst>
                                    <p:set>
                                      <p:cBhvr override="childStyle">
                                        <p:cTn id="22" dur="500" fill="hold"/>
                                        <p:tgtEl>
                                          <p:spTgt spid="10"/>
                                        </p:tgtEl>
                                        <p:attrNameLst>
                                          <p:attrName>style.color</p:attrName>
                                        </p:attrNameLst>
                                      </p:cBhvr>
                                      <p:to>
                                        <p:clrVal>
                                          <a:schemeClr val="accent2"/>
                                        </p:clrVal>
                                      </p:to>
                                    </p:set>
                                    <p:set>
                                      <p:cBhvr>
                                        <p:cTn id="23" dur="500" fill="hold"/>
                                        <p:tgtEl>
                                          <p:spTgt spid="10"/>
                                        </p:tgtEl>
                                        <p:attrNameLst>
                                          <p:attrName>fillcolor</p:attrName>
                                        </p:attrNameLst>
                                      </p:cBhvr>
                                      <p:to>
                                        <p:clrVal>
                                          <a:schemeClr val="accent2"/>
                                        </p:clrVal>
                                      </p:to>
                                    </p:set>
                                    <p:set>
                                      <p:cBhvr>
                                        <p:cTn id="24" dur="500" fill="hold"/>
                                        <p:tgtEl>
                                          <p:spTgt spid="10"/>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wipe(up)">
                                      <p:cBhvr>
                                        <p:cTn id="29" dur="500"/>
                                        <p:tgtEl>
                                          <p:spTgt spid="1028"/>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mph" presetSubtype="0" fill="hold" grpId="0" nodeType="clickEffect">
                                  <p:stCondLst>
                                    <p:cond delay="0"/>
                                  </p:stCondLst>
                                  <p:iterate type="lt">
                                    <p:tmPct val="4000"/>
                                  </p:iterate>
                                  <p:childTnLst>
                                    <p:set>
                                      <p:cBhvr override="childStyle">
                                        <p:cTn id="33" dur="500" fill="hold"/>
                                        <p:tgtEl>
                                          <p:spTgt spid="11"/>
                                        </p:tgtEl>
                                        <p:attrNameLst>
                                          <p:attrName>style.color</p:attrName>
                                        </p:attrNameLst>
                                      </p:cBhvr>
                                      <p:to>
                                        <p:clrVal>
                                          <a:schemeClr val="accent2"/>
                                        </p:clrVal>
                                      </p:to>
                                    </p:set>
                                    <p:set>
                                      <p:cBhvr>
                                        <p:cTn id="34" dur="500" fill="hold"/>
                                        <p:tgtEl>
                                          <p:spTgt spid="11"/>
                                        </p:tgtEl>
                                        <p:attrNameLst>
                                          <p:attrName>fillcolor</p:attrName>
                                        </p:attrNameLst>
                                      </p:cBhvr>
                                      <p:to>
                                        <p:clrVal>
                                          <a:schemeClr val="accent2"/>
                                        </p:clrVal>
                                      </p:to>
                                    </p:set>
                                    <p:set>
                                      <p:cBhvr>
                                        <p:cTn id="35" dur="500" fill="hold"/>
                                        <p:tgtEl>
                                          <p:spTgt spid="11"/>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030"/>
                                        </p:tgtEl>
                                        <p:attrNameLst>
                                          <p:attrName>style.visibility</p:attrName>
                                        </p:attrNameLst>
                                      </p:cBhvr>
                                      <p:to>
                                        <p:strVal val="visible"/>
                                      </p:to>
                                    </p:set>
                                    <p:animEffect transition="in" filter="wipe(up)">
                                      <p:cBhvr>
                                        <p:cTn id="40" dur="500"/>
                                        <p:tgtEl>
                                          <p:spTgt spid="1030"/>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mph" presetSubtype="0" fill="hold" grpId="0" nodeType="clickEffect">
                                  <p:stCondLst>
                                    <p:cond delay="0"/>
                                  </p:stCondLst>
                                  <p:iterate type="lt">
                                    <p:tmPct val="4000"/>
                                  </p:iterate>
                                  <p:childTnLst>
                                    <p:set>
                                      <p:cBhvr override="childStyle">
                                        <p:cTn id="44" dur="500" fill="hold"/>
                                        <p:tgtEl>
                                          <p:spTgt spid="12"/>
                                        </p:tgtEl>
                                        <p:attrNameLst>
                                          <p:attrName>style.color</p:attrName>
                                        </p:attrNameLst>
                                      </p:cBhvr>
                                      <p:to>
                                        <p:clrVal>
                                          <a:schemeClr val="accent2"/>
                                        </p:clrVal>
                                      </p:to>
                                    </p:set>
                                    <p:set>
                                      <p:cBhvr>
                                        <p:cTn id="45" dur="500" fill="hold"/>
                                        <p:tgtEl>
                                          <p:spTgt spid="12"/>
                                        </p:tgtEl>
                                        <p:attrNameLst>
                                          <p:attrName>fillcolor</p:attrName>
                                        </p:attrNameLst>
                                      </p:cBhvr>
                                      <p:to>
                                        <p:clrVal>
                                          <a:schemeClr val="accent2"/>
                                        </p:clrVal>
                                      </p:to>
                                    </p:set>
                                    <p:set>
                                      <p:cBhvr>
                                        <p:cTn id="46" dur="500" fill="hold"/>
                                        <p:tgtEl>
                                          <p:spTgt spid="12"/>
                                        </p:tgtEl>
                                        <p:attrNameLst>
                                          <p:attrName>fill.type</p:attrName>
                                        </p:attrNameLst>
                                      </p:cBhvr>
                                      <p:to>
                                        <p:strVal val="solid"/>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34"/>
                                        </p:tgtEl>
                                        <p:attrNameLst>
                                          <p:attrName>style.visibility</p:attrName>
                                        </p:attrNameLst>
                                      </p:cBhvr>
                                      <p:to>
                                        <p:strVal val="visible"/>
                                      </p:to>
                                    </p:set>
                                    <p:animEffect transition="in" filter="wipe(down)">
                                      <p:cBhvr>
                                        <p:cTn id="51" dur="500"/>
                                        <p:tgtEl>
                                          <p:spTgt spid="103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mph" presetSubtype="0" fill="hold" grpId="0" nodeType="clickEffect">
                                  <p:stCondLst>
                                    <p:cond delay="0"/>
                                  </p:stCondLst>
                                  <p:iterate type="lt">
                                    <p:tmPct val="4000"/>
                                  </p:iterate>
                                  <p:childTnLst>
                                    <p:set>
                                      <p:cBhvr override="childStyle">
                                        <p:cTn id="55" dur="500" fill="hold"/>
                                        <p:tgtEl>
                                          <p:spTgt spid="13"/>
                                        </p:tgtEl>
                                        <p:attrNameLst>
                                          <p:attrName>style.color</p:attrName>
                                        </p:attrNameLst>
                                      </p:cBhvr>
                                      <p:to>
                                        <p:clrVal>
                                          <a:schemeClr val="accent2"/>
                                        </p:clrVal>
                                      </p:to>
                                    </p:set>
                                    <p:set>
                                      <p:cBhvr>
                                        <p:cTn id="56" dur="500" fill="hold"/>
                                        <p:tgtEl>
                                          <p:spTgt spid="13"/>
                                        </p:tgtEl>
                                        <p:attrNameLst>
                                          <p:attrName>fillcolor</p:attrName>
                                        </p:attrNameLst>
                                      </p:cBhvr>
                                      <p:to>
                                        <p:clrVal>
                                          <a:schemeClr val="accent2"/>
                                        </p:clrVal>
                                      </p:to>
                                    </p:set>
                                    <p:set>
                                      <p:cBhvr>
                                        <p:cTn id="57" dur="500" fill="hold"/>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EA6593-7D14-47CB-9374-01A0B41CFEF7}"/>
              </a:ext>
            </a:extLst>
          </p:cNvPr>
          <p:cNvSpPr/>
          <p:nvPr/>
        </p:nvSpPr>
        <p:spPr>
          <a:xfrm>
            <a:off x="4641731" y="702847"/>
            <a:ext cx="2420856" cy="830997"/>
          </a:xfrm>
          <a:prstGeom prst="rect">
            <a:avLst/>
          </a:prstGeom>
        </p:spPr>
        <p:txBody>
          <a:bodyPr wrap="none">
            <a:spAutoFit/>
          </a:bodyPr>
          <a:lstStyle/>
          <a:p>
            <a:r>
              <a:rPr lang="as-IN" sz="4800" b="1" i="1" dirty="0">
                <a:latin typeface="NikoshBAN" panose="02000000000000000000" pitchFamily="2" charset="0"/>
                <a:cs typeface="NikoshBAN" panose="02000000000000000000" pitchFamily="2" charset="0"/>
              </a:rPr>
              <a:t>দ</a:t>
            </a:r>
            <a:r>
              <a:rPr lang="en-US" sz="4800" b="1" i="1" dirty="0">
                <a:latin typeface="NikoshBAN" panose="02000000000000000000" pitchFamily="2" charset="0"/>
                <a:cs typeface="NikoshBAN" panose="02000000000000000000" pitchFamily="2" charset="0"/>
              </a:rPr>
              <a:t>ল</a:t>
            </a:r>
            <a:r>
              <a:rPr lang="as-IN" sz="4800" b="1" i="1" dirty="0">
                <a:latin typeface="NikoshBAN" panose="02000000000000000000" pitchFamily="2" charset="0"/>
                <a:cs typeface="NikoshBAN" panose="02000000000000000000" pitchFamily="2" charset="0"/>
              </a:rPr>
              <a:t>ে</a:t>
            </a:r>
            <a:r>
              <a:rPr lang="en-US" sz="4800" b="1" i="1" dirty="0">
                <a:latin typeface="NikoshBAN" panose="02000000000000000000" pitchFamily="2" charset="0"/>
                <a:cs typeface="NikoshBAN" panose="02000000000000000000" pitchFamily="2" charset="0"/>
              </a:rPr>
              <a:t>র </a:t>
            </a:r>
            <a:r>
              <a:rPr lang="en-US" sz="4800" b="1" i="1" dirty="0" err="1">
                <a:latin typeface="NikoshBAN" panose="02000000000000000000" pitchFamily="2" charset="0"/>
                <a:cs typeface="NikoshBAN" panose="02000000000000000000" pitchFamily="2" charset="0"/>
              </a:rPr>
              <a:t>কাজ</a:t>
            </a:r>
            <a:r>
              <a:rPr lang="en-US" sz="4800" b="1" i="1" dirty="0">
                <a:latin typeface="NikoshBAN" panose="02000000000000000000" pitchFamily="2" charset="0"/>
                <a:cs typeface="NikoshBAN" panose="02000000000000000000" pitchFamily="2" charset="0"/>
              </a:rPr>
              <a:t> </a:t>
            </a:r>
          </a:p>
        </p:txBody>
      </p:sp>
      <p:pic>
        <p:nvPicPr>
          <p:cNvPr id="4" name="Picture 3">
            <a:extLst>
              <a:ext uri="{FF2B5EF4-FFF2-40B4-BE49-F238E27FC236}">
                <a16:creationId xmlns:a16="http://schemas.microsoft.com/office/drawing/2014/main" id="{68ABF701-2B07-4522-9126-09DEB948DC94}"/>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926080" y="1793126"/>
            <a:ext cx="6049107" cy="25207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Rectangle 5">
            <a:extLst>
              <a:ext uri="{FF2B5EF4-FFF2-40B4-BE49-F238E27FC236}">
                <a16:creationId xmlns:a16="http://schemas.microsoft.com/office/drawing/2014/main" id="{E0023754-CE3A-4897-B0FF-780E3D1C50E6}"/>
              </a:ext>
            </a:extLst>
          </p:cNvPr>
          <p:cNvSpPr/>
          <p:nvPr/>
        </p:nvSpPr>
        <p:spPr>
          <a:xfrm>
            <a:off x="1779260" y="5065570"/>
            <a:ext cx="9207608" cy="830997"/>
          </a:xfrm>
          <a:prstGeom prst="rect">
            <a:avLst/>
          </a:prstGeom>
        </p:spPr>
        <p:txBody>
          <a:bodyPr wrap="square">
            <a:spAutoFit/>
          </a:bodyPr>
          <a:lstStyle/>
          <a:p>
            <a:r>
              <a:rPr lang="en-US" sz="4800" b="1" dirty="0">
                <a:latin typeface="NikoshBAN" panose="02000000000000000000" pitchFamily="2" charset="0"/>
                <a:cs typeface="NikoshBAN" panose="02000000000000000000" pitchFamily="2" charset="0"/>
              </a:rPr>
              <a:t>ব</a:t>
            </a:r>
            <a:r>
              <a:rPr lang="as-IN" sz="4800" b="1" dirty="0">
                <a:latin typeface="NikoshBAN" panose="02000000000000000000" pitchFamily="2" charset="0"/>
                <a:cs typeface="NikoshBAN" panose="02000000000000000000" pitchFamily="2" charset="0"/>
              </a:rPr>
              <a:t>া</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ল</a:t>
            </a:r>
            <a:r>
              <a:rPr lang="en-US" sz="4800" b="1" dirty="0">
                <a:latin typeface="NikoshBAN" panose="02000000000000000000" pitchFamily="2" charset="0"/>
                <a:cs typeface="NikoshBAN" panose="02000000000000000000" pitchFamily="2" charset="0"/>
              </a:rPr>
              <a:t>া</a:t>
            </a:r>
            <a:r>
              <a:rPr lang="as-IN" sz="4800" b="1" dirty="0">
                <a:latin typeface="NikoshBAN" panose="02000000000000000000" pitchFamily="2" charset="0"/>
                <a:cs typeface="NikoshBAN" panose="02000000000000000000" pitchFamily="2" charset="0"/>
              </a:rPr>
              <a:t>দ</a:t>
            </a:r>
            <a:r>
              <a:rPr lang="en-US" sz="4800" b="1" dirty="0" err="1">
                <a:latin typeface="NikoshBAN" panose="02000000000000000000" pitchFamily="2" charset="0"/>
                <a:cs typeface="NikoshBAN" panose="02000000000000000000" pitchFamily="2" charset="0"/>
              </a:rPr>
              <a:t>েশ</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সরকারের</a:t>
            </a:r>
            <a:r>
              <a:rPr lang="en-US" sz="4800" b="1" dirty="0">
                <a:latin typeface="NikoshBAN" panose="02000000000000000000" pitchFamily="2" charset="0"/>
                <a:cs typeface="NikoshBAN" panose="02000000000000000000" pitchFamily="2" charset="0"/>
              </a:rPr>
              <a:t> ৫</a:t>
            </a:r>
            <a:r>
              <a:rPr lang="as-IN" sz="4800" b="1" dirty="0">
                <a:latin typeface="NikoshBAN" panose="02000000000000000000" pitchFamily="2" charset="0"/>
                <a:cs typeface="NikoshBAN" panose="02000000000000000000" pitchFamily="2" charset="0"/>
              </a:rPr>
              <a:t>ট</a:t>
            </a:r>
            <a:r>
              <a:rPr lang="en-US" sz="4800" b="1" dirty="0">
                <a:latin typeface="NikoshBAN" panose="02000000000000000000" pitchFamily="2" charset="0"/>
                <a:cs typeface="NikoshBAN" panose="02000000000000000000" pitchFamily="2" charset="0"/>
              </a:rPr>
              <a:t>ি ই- </a:t>
            </a:r>
            <a:r>
              <a:rPr lang="en-US" sz="4800" b="1" dirty="0" err="1">
                <a:latin typeface="NikoshBAN" panose="02000000000000000000" pitchFamily="2" charset="0"/>
                <a:cs typeface="NikoshBAN" panose="02000000000000000000" pitchFamily="2" charset="0"/>
              </a:rPr>
              <a:t>সার্ভিসের</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নাম</a:t>
            </a:r>
            <a:r>
              <a:rPr lang="en-US" sz="4800" b="1" dirty="0">
                <a:latin typeface="NikoshBAN" panose="02000000000000000000" pitchFamily="2" charset="0"/>
                <a:cs typeface="NikoshBAN" panose="02000000000000000000" pitchFamily="2" charset="0"/>
              </a:rPr>
              <a:t> </a:t>
            </a:r>
            <a:r>
              <a:rPr lang="en-US" sz="4800" b="1" dirty="0" err="1">
                <a:latin typeface="NikoshBAN" panose="02000000000000000000" pitchFamily="2" charset="0"/>
                <a:cs typeface="NikoshBAN" panose="02000000000000000000" pitchFamily="2" charset="0"/>
              </a:rPr>
              <a:t>লি</a:t>
            </a:r>
            <a:r>
              <a:rPr lang="as-IN" sz="4800" b="1" dirty="0">
                <a:latin typeface="NikoshBAN" panose="02000000000000000000" pitchFamily="2" charset="0"/>
                <a:cs typeface="NikoshBAN" panose="02000000000000000000" pitchFamily="2" charset="0"/>
              </a:rPr>
              <a:t>খ</a:t>
            </a:r>
            <a:r>
              <a:rPr lang="en-US" sz="4800" b="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35802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025481-ED14-4AAB-A9E9-88A90354EB52}"/>
              </a:ext>
            </a:extLst>
          </p:cNvPr>
          <p:cNvSpPr/>
          <p:nvPr/>
        </p:nvSpPr>
        <p:spPr>
          <a:xfrm>
            <a:off x="6736080" y="3271165"/>
            <a:ext cx="3140603" cy="1446550"/>
          </a:xfrm>
          <a:prstGeom prst="rect">
            <a:avLst/>
          </a:prstGeom>
        </p:spPr>
        <p:txBody>
          <a:bodyPr wrap="none">
            <a:spAutoFit/>
          </a:bodyPr>
          <a:lstStyle/>
          <a:p>
            <a:r>
              <a:rPr lang="en-US" sz="8800" b="1" dirty="0">
                <a:latin typeface="NikoshBAN" panose="02000000000000000000" pitchFamily="2" charset="0"/>
                <a:cs typeface="NikoshBAN" panose="02000000000000000000" pitchFamily="2" charset="0"/>
              </a:rPr>
              <a:t>ম</a:t>
            </a:r>
            <a:r>
              <a:rPr lang="as-IN" sz="8800" b="1" dirty="0">
                <a:latin typeface="NikoshBAN" panose="02000000000000000000" pitchFamily="2" charset="0"/>
                <a:cs typeface="NikoshBAN" panose="02000000000000000000" pitchFamily="2" charset="0"/>
              </a:rPr>
              <a:t>ু</a:t>
            </a:r>
            <a:r>
              <a:rPr lang="en-US" sz="8800" b="1" dirty="0">
                <a:latin typeface="NikoshBAN" panose="02000000000000000000" pitchFamily="2" charset="0"/>
                <a:cs typeface="NikoshBAN" panose="02000000000000000000" pitchFamily="2" charset="0"/>
              </a:rPr>
              <a:t>ল</a:t>
            </a:r>
            <a:r>
              <a:rPr lang="as-IN" sz="8800" b="1" dirty="0">
                <a:latin typeface="NikoshBAN" panose="02000000000000000000" pitchFamily="2" charset="0"/>
                <a:cs typeface="NikoshBAN" panose="02000000000000000000" pitchFamily="2" charset="0"/>
              </a:rPr>
              <a:t>্</a:t>
            </a:r>
            <a:r>
              <a:rPr lang="en-US" sz="8800" b="1" dirty="0">
                <a:latin typeface="NikoshBAN" panose="02000000000000000000" pitchFamily="2" charset="0"/>
                <a:cs typeface="NikoshBAN" panose="02000000000000000000" pitchFamily="2" charset="0"/>
              </a:rPr>
              <a:t>য</a:t>
            </a:r>
            <a:r>
              <a:rPr lang="as-IN" sz="8800" b="1" dirty="0">
                <a:latin typeface="NikoshBAN" panose="02000000000000000000" pitchFamily="2" charset="0"/>
                <a:cs typeface="NikoshBAN" panose="02000000000000000000" pitchFamily="2" charset="0"/>
              </a:rPr>
              <a:t>া</a:t>
            </a:r>
            <a:r>
              <a:rPr lang="en-US" sz="8800" b="1" dirty="0">
                <a:latin typeface="NikoshBAN" panose="02000000000000000000" pitchFamily="2" charset="0"/>
                <a:cs typeface="NikoshBAN" panose="02000000000000000000" pitchFamily="2" charset="0"/>
              </a:rPr>
              <a:t>য়</a:t>
            </a:r>
            <a:r>
              <a:rPr lang="as-IN" sz="8800" b="1" dirty="0">
                <a:latin typeface="NikoshBAN" panose="02000000000000000000" pitchFamily="2" charset="0"/>
                <a:cs typeface="NikoshBAN" panose="02000000000000000000" pitchFamily="2" charset="0"/>
              </a:rPr>
              <a:t>ন</a:t>
            </a:r>
            <a:r>
              <a:rPr lang="en-US" sz="8800" b="1" dirty="0">
                <a:latin typeface="NikoshBAN" panose="02000000000000000000" pitchFamily="2" charset="0"/>
                <a:cs typeface="NikoshBAN" panose="02000000000000000000" pitchFamily="2" charset="0"/>
              </a:rPr>
              <a:t> </a:t>
            </a:r>
          </a:p>
        </p:txBody>
      </p:sp>
      <p:sp>
        <p:nvSpPr>
          <p:cNvPr id="3" name="Rectangle 2">
            <a:extLst>
              <a:ext uri="{FF2B5EF4-FFF2-40B4-BE49-F238E27FC236}">
                <a16:creationId xmlns:a16="http://schemas.microsoft.com/office/drawing/2014/main" id="{BA316AC9-8630-4275-9E02-E3DF033BF155}"/>
              </a:ext>
            </a:extLst>
          </p:cNvPr>
          <p:cNvSpPr/>
          <p:nvPr/>
        </p:nvSpPr>
        <p:spPr>
          <a:xfrm>
            <a:off x="2326414" y="5006465"/>
            <a:ext cx="7550269" cy="1569660"/>
          </a:xfrm>
          <a:prstGeom prst="rect">
            <a:avLst/>
          </a:prstGeom>
        </p:spPr>
        <p:txBody>
          <a:bodyPr wrap="square">
            <a:spAutoFit/>
          </a:bodyPr>
          <a:lstStyle/>
          <a:p>
            <a:r>
              <a:rPr lang="en-US" sz="3200" b="1" dirty="0">
                <a:latin typeface="NikoshBAN" panose="02000000000000000000" pitchFamily="2" charset="0"/>
                <a:cs typeface="NikoshBAN" panose="02000000000000000000" pitchFamily="2" charset="0"/>
              </a:rPr>
              <a:t>ই- </a:t>
            </a:r>
            <a:r>
              <a:rPr lang="as-IN" sz="3200" b="1" dirty="0">
                <a:latin typeface="NikoshBAN" panose="02000000000000000000" pitchFamily="2" charset="0"/>
                <a:cs typeface="NikoshBAN" panose="02000000000000000000" pitchFamily="2" charset="0"/>
              </a:rPr>
              <a:t>ল</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র</a:t>
            </a:r>
            <a:r>
              <a:rPr lang="en-US" sz="3200" b="1" dirty="0" err="1">
                <a:latin typeface="NikoshBAN" panose="02000000000000000000" pitchFamily="2" charset="0"/>
                <a:cs typeface="NikoshBAN" panose="02000000000000000000" pitchFamily="2" charset="0"/>
              </a:rPr>
              <a:t>্নিং</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কাকে</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বলে</a:t>
            </a:r>
            <a:r>
              <a:rPr lang="en-US" sz="3200" b="1" dirty="0">
                <a:latin typeface="NikoshBAN" panose="02000000000000000000" pitchFamily="2" charset="0"/>
                <a:cs typeface="NikoshBAN" panose="02000000000000000000" pitchFamily="2" charset="0"/>
              </a:rPr>
              <a:t>? </a:t>
            </a:r>
          </a:p>
          <a:p>
            <a:r>
              <a:rPr lang="en-US" sz="3200" b="1" dirty="0">
                <a:latin typeface="NikoshBAN" panose="02000000000000000000" pitchFamily="2" charset="0"/>
                <a:cs typeface="NikoshBAN" panose="02000000000000000000" pitchFamily="2" charset="0"/>
              </a:rPr>
              <a:t>ই- </a:t>
            </a:r>
            <a:r>
              <a:rPr lang="as-IN" sz="3200" b="1" dirty="0">
                <a:latin typeface="NikoshBAN" panose="02000000000000000000" pitchFamily="2" charset="0"/>
                <a:cs typeface="NikoshBAN" panose="02000000000000000000" pitchFamily="2" charset="0"/>
              </a:rPr>
              <a:t>স</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র</a:t>
            </a:r>
            <a:r>
              <a:rPr lang="en-US" sz="3200" b="1" dirty="0" err="1">
                <a:latin typeface="NikoshBAN" panose="02000000000000000000" pitchFamily="2" charset="0"/>
                <a:cs typeface="NikoshBAN" panose="02000000000000000000" pitchFamily="2" charset="0"/>
              </a:rPr>
              <a:t>্ভিসের</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মাধ্যামে</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আম</a:t>
            </a:r>
            <a:r>
              <a:rPr lang="as-IN" sz="3200" b="1" dirty="0">
                <a:latin typeface="NikoshBAN" panose="02000000000000000000" pitchFamily="2" charset="0"/>
                <a:cs typeface="NikoshBAN" panose="02000000000000000000" pitchFamily="2" charset="0"/>
              </a:rPr>
              <a:t>র</a:t>
            </a:r>
            <a:r>
              <a:rPr lang="en-US" sz="3200" b="1" dirty="0">
                <a:latin typeface="NikoshBAN" panose="02000000000000000000" pitchFamily="2" charset="0"/>
                <a:cs typeface="NikoshBAN" panose="02000000000000000000" pitchFamily="2" charset="0"/>
              </a:rPr>
              <a:t>া </a:t>
            </a:r>
            <a:r>
              <a:rPr lang="as-IN" sz="3200" b="1" dirty="0">
                <a:latin typeface="NikoshBAN" panose="02000000000000000000" pitchFamily="2" charset="0"/>
                <a:cs typeface="NikoshBAN" panose="02000000000000000000" pitchFamily="2" charset="0"/>
              </a:rPr>
              <a:t>ক</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ভ</a:t>
            </a:r>
            <a:r>
              <a:rPr lang="en-US" sz="3200" b="1" dirty="0">
                <a:latin typeface="NikoshBAN" panose="02000000000000000000" pitchFamily="2" charset="0"/>
                <a:cs typeface="NikoshBAN" panose="02000000000000000000" pitchFamily="2" charset="0"/>
              </a:rPr>
              <a:t>া</a:t>
            </a:r>
            <a:r>
              <a:rPr lang="as-IN" sz="3200" b="1" dirty="0">
                <a:latin typeface="NikoshBAN" panose="02000000000000000000" pitchFamily="2" charset="0"/>
                <a:cs typeface="NikoshBAN" panose="02000000000000000000" pitchFamily="2" charset="0"/>
              </a:rPr>
              <a:t>ব</a:t>
            </a:r>
            <a:r>
              <a:rPr lang="en-US" sz="3200" b="1" dirty="0">
                <a:latin typeface="NikoshBAN" panose="02000000000000000000" pitchFamily="2" charset="0"/>
                <a:cs typeface="NikoshBAN" panose="02000000000000000000" pitchFamily="2" charset="0"/>
              </a:rPr>
              <a:t>ে </a:t>
            </a:r>
            <a:r>
              <a:rPr lang="as-IN" sz="3200" b="1" dirty="0">
                <a:latin typeface="NikoshBAN" panose="02000000000000000000" pitchFamily="2" charset="0"/>
                <a:cs typeface="NikoshBAN" panose="02000000000000000000" pitchFamily="2" charset="0"/>
              </a:rPr>
              <a:t>ত</a:t>
            </a:r>
            <a:r>
              <a:rPr lang="en-US" sz="3200" b="1" dirty="0" err="1">
                <a:latin typeface="NikoshBAN" panose="02000000000000000000" pitchFamily="2" charset="0"/>
                <a:cs typeface="NikoshBAN" panose="02000000000000000000" pitchFamily="2" charset="0"/>
              </a:rPr>
              <a:t>থ্য</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দ্রুত</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পেয়ে</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থাকি</a:t>
            </a:r>
            <a:r>
              <a:rPr lang="en-US" sz="3200" b="1" dirty="0">
                <a:latin typeface="NikoshBAN" panose="02000000000000000000" pitchFamily="2" charset="0"/>
                <a:cs typeface="NikoshBAN" panose="02000000000000000000" pitchFamily="2" charset="0"/>
              </a:rPr>
              <a:t>?</a:t>
            </a:r>
          </a:p>
          <a:p>
            <a:r>
              <a:rPr lang="en-US" sz="3200" b="1" dirty="0">
                <a:latin typeface="NikoshBAN" panose="02000000000000000000" pitchFamily="2" charset="0"/>
                <a:cs typeface="NikoshBAN" panose="02000000000000000000" pitchFamily="2" charset="0"/>
              </a:rPr>
              <a:t>ই - </a:t>
            </a:r>
            <a:r>
              <a:rPr lang="en-US" sz="3200" b="1" dirty="0" err="1">
                <a:latin typeface="NikoshBAN" panose="02000000000000000000" pitchFamily="2" charset="0"/>
                <a:cs typeface="NikoshBAN" panose="02000000000000000000" pitchFamily="2" charset="0"/>
              </a:rPr>
              <a:t>গভর্ন</a:t>
            </a:r>
            <a:r>
              <a:rPr lang="as-IN" sz="3200" b="1" dirty="0">
                <a:latin typeface="NikoshBAN" panose="02000000000000000000" pitchFamily="2" charset="0"/>
                <a:cs typeface="NikoshBAN" panose="02000000000000000000" pitchFamily="2" charset="0"/>
              </a:rPr>
              <a:t>্</a:t>
            </a:r>
            <a:r>
              <a:rPr lang="en-US" sz="3200" b="1" dirty="0">
                <a:latin typeface="NikoshBAN" panose="02000000000000000000" pitchFamily="2" charset="0"/>
                <a:cs typeface="NikoshBAN" panose="02000000000000000000" pitchFamily="2" charset="0"/>
              </a:rPr>
              <a:t>য</a:t>
            </a:r>
            <a:r>
              <a:rPr lang="as-IN" sz="3200" b="1" dirty="0">
                <a:latin typeface="NikoshBAN" panose="02000000000000000000" pitchFamily="2" charset="0"/>
                <a:cs typeface="NikoshBAN" panose="02000000000000000000" pitchFamily="2" charset="0"/>
              </a:rPr>
              <a:t>া</a:t>
            </a:r>
            <a:r>
              <a:rPr lang="en-US" sz="3200" b="1" dirty="0">
                <a:latin typeface="NikoshBAN" panose="02000000000000000000" pitchFamily="2" charset="0"/>
                <a:cs typeface="NikoshBAN" panose="02000000000000000000" pitchFamily="2" charset="0"/>
              </a:rPr>
              <a:t>ন</a:t>
            </a:r>
            <a:r>
              <a:rPr lang="as-IN" sz="3200" b="1" dirty="0">
                <a:latin typeface="NikoshBAN" panose="02000000000000000000" pitchFamily="2" charset="0"/>
                <a:cs typeface="NikoshBAN" panose="02000000000000000000" pitchFamily="2" charset="0"/>
              </a:rPr>
              <a:t>্</a:t>
            </a:r>
            <a:r>
              <a:rPr lang="en-US" sz="3200" b="1" dirty="0">
                <a:latin typeface="NikoshBAN" panose="02000000000000000000" pitchFamily="2" charset="0"/>
                <a:cs typeface="NikoshBAN" panose="02000000000000000000" pitchFamily="2" charset="0"/>
              </a:rPr>
              <a:t>স </a:t>
            </a:r>
            <a:r>
              <a:rPr lang="en-US" sz="3200" b="1" dirty="0" err="1">
                <a:latin typeface="NikoshBAN" panose="02000000000000000000" pitchFamily="2" charset="0"/>
                <a:cs typeface="NikoshBAN" panose="02000000000000000000" pitchFamily="2" charset="0"/>
              </a:rPr>
              <a:t>কী</a:t>
            </a:r>
            <a:r>
              <a:rPr lang="en-US" sz="3200" b="1" dirty="0">
                <a:latin typeface="NikoshBAN" panose="02000000000000000000" pitchFamily="2" charset="0"/>
                <a:cs typeface="NikoshBAN" panose="02000000000000000000" pitchFamily="2" charset="0"/>
              </a:rPr>
              <a:t> ? </a:t>
            </a:r>
          </a:p>
        </p:txBody>
      </p:sp>
      <p:pic>
        <p:nvPicPr>
          <p:cNvPr id="2052" name="Picture 4" descr="সম্পর্কিত ছবি">
            <a:extLst>
              <a:ext uri="{FF2B5EF4-FFF2-40B4-BE49-F238E27FC236}">
                <a16:creationId xmlns:a16="http://schemas.microsoft.com/office/drawing/2014/main" id="{E497D2DB-9499-407A-94B4-D6FB7F067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6148" y="598233"/>
            <a:ext cx="5519932" cy="3934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1432454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21B76F-6974-440E-ABC9-4EC0664318F7}"/>
              </a:ext>
            </a:extLst>
          </p:cNvPr>
          <p:cNvSpPr/>
          <p:nvPr/>
        </p:nvSpPr>
        <p:spPr>
          <a:xfrm>
            <a:off x="2827605" y="4760910"/>
            <a:ext cx="6049107" cy="1077218"/>
          </a:xfrm>
          <a:prstGeom prst="rect">
            <a:avLst/>
          </a:prstGeom>
        </p:spPr>
        <p:txBody>
          <a:bodyPr wrap="square">
            <a:spAutoFit/>
          </a:bodyPr>
          <a:lstStyle/>
          <a:p>
            <a:pPr algn="ctr"/>
            <a:r>
              <a:rPr lang="en-US" sz="3200" b="1" i="1" dirty="0" err="1">
                <a:latin typeface="NikoshBAN" panose="02000000000000000000" pitchFamily="2" charset="0"/>
                <a:cs typeface="NikoshBAN" panose="02000000000000000000" pitchFamily="2" charset="0"/>
              </a:rPr>
              <a:t>শিক্ষা</a:t>
            </a:r>
            <a:r>
              <a:rPr lang="as-IN" sz="3200" b="1" i="1" dirty="0">
                <a:latin typeface="NikoshBAN" panose="02000000000000000000" pitchFamily="2" charset="0"/>
                <a:cs typeface="NikoshBAN" panose="02000000000000000000" pitchFamily="2" charset="0"/>
              </a:rPr>
              <a:t>র</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ম</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ন</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ব</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দ</a:t>
            </a:r>
            <a:r>
              <a:rPr lang="en-US" sz="3200" b="1" i="1" dirty="0" err="1">
                <a:latin typeface="NikoshBAN" panose="02000000000000000000" pitchFamily="2" charset="0"/>
                <a:cs typeface="NikoshBAN" panose="02000000000000000000" pitchFamily="2" charset="0"/>
              </a:rPr>
              <a:t>্ধিতে</a:t>
            </a:r>
            <a:r>
              <a:rPr lang="en-US" sz="3200" b="1" i="1" dirty="0">
                <a:latin typeface="NikoshBAN" panose="02000000000000000000" pitchFamily="2" charset="0"/>
                <a:cs typeface="NikoshBAN" panose="02000000000000000000" pitchFamily="2" charset="0"/>
              </a:rPr>
              <a:t> ই- </a:t>
            </a:r>
            <a:r>
              <a:rPr lang="en-US" sz="3200" b="1" i="1" dirty="0" err="1">
                <a:latin typeface="NikoshBAN" panose="02000000000000000000" pitchFamily="2" charset="0"/>
                <a:cs typeface="NikoshBAN" panose="02000000000000000000" pitchFamily="2" charset="0"/>
              </a:rPr>
              <a:t>লার্নি</a:t>
            </a:r>
            <a:r>
              <a:rPr lang="as-IN" sz="3200" b="1" i="1" dirty="0">
                <a:latin typeface="NikoshBAN" panose="02000000000000000000" pitchFamily="2" charset="0"/>
                <a:cs typeface="NikoshBAN" panose="02000000000000000000" pitchFamily="2" charset="0"/>
              </a:rPr>
              <a:t>ং</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ক</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ভ</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ম</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ক</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র</a:t>
            </a:r>
            <a:r>
              <a:rPr lang="en-US" sz="3200" b="1" i="1" dirty="0" err="1">
                <a:latin typeface="NikoshBAN" panose="02000000000000000000" pitchFamily="2" charset="0"/>
                <a:cs typeface="NikoshBAN" panose="02000000000000000000" pitchFamily="2" charset="0"/>
              </a:rPr>
              <a:t>াখতে</a:t>
            </a:r>
            <a:r>
              <a:rPr lang="en-US" sz="3200" b="1" i="1" dirty="0">
                <a:latin typeface="NikoshBAN" panose="02000000000000000000" pitchFamily="2" charset="0"/>
                <a:cs typeface="NikoshBAN" panose="02000000000000000000" pitchFamily="2" charset="0"/>
              </a:rPr>
              <a:t> </a:t>
            </a:r>
            <a:r>
              <a:rPr lang="en-US" sz="3200" b="1" i="1" dirty="0" err="1">
                <a:latin typeface="NikoshBAN" panose="02000000000000000000" pitchFamily="2" charset="0"/>
                <a:cs typeface="NikoshBAN" panose="02000000000000000000" pitchFamily="2" charset="0"/>
              </a:rPr>
              <a:t>পারে</a:t>
            </a:r>
            <a:r>
              <a:rPr lang="en-US" sz="3200" b="1" i="1" dirty="0">
                <a:latin typeface="NikoshBAN" panose="02000000000000000000" pitchFamily="2" charset="0"/>
                <a:cs typeface="NikoshBAN" panose="02000000000000000000" pitchFamily="2" charset="0"/>
              </a:rPr>
              <a:t> </a:t>
            </a:r>
            <a:r>
              <a:rPr lang="en-US" sz="3200" b="1" i="1" dirty="0" err="1">
                <a:latin typeface="NikoshBAN" panose="02000000000000000000" pitchFamily="2" charset="0"/>
                <a:cs typeface="NikoshBAN" panose="02000000000000000000" pitchFamily="2" charset="0"/>
              </a:rPr>
              <a:t>বলে</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ত</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ম</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ম</a:t>
            </a:r>
            <a:r>
              <a:rPr lang="en-US" sz="3200" b="1" i="1" dirty="0">
                <a:latin typeface="NikoshBAN" panose="02000000000000000000" pitchFamily="2" charset="0"/>
                <a:cs typeface="NikoshBAN" panose="02000000000000000000" pitchFamily="2" charset="0"/>
              </a:rPr>
              <a:t>ন</a:t>
            </a:r>
            <a:r>
              <a:rPr lang="as-IN" sz="3200" b="1" i="1" dirty="0">
                <a:latin typeface="NikoshBAN" panose="02000000000000000000" pitchFamily="2" charset="0"/>
                <a:cs typeface="NikoshBAN" panose="02000000000000000000" pitchFamily="2" charset="0"/>
              </a:rPr>
              <a:t>ে</a:t>
            </a:r>
            <a:r>
              <a:rPr lang="en-US" sz="3200" b="1" i="1" dirty="0">
                <a:latin typeface="NikoshBAN" panose="02000000000000000000" pitchFamily="2" charset="0"/>
                <a:cs typeface="NikoshBAN" panose="02000000000000000000" pitchFamily="2" charset="0"/>
              </a:rPr>
              <a:t> </a:t>
            </a:r>
            <a:r>
              <a:rPr lang="en-US" sz="3200" b="1" i="1" dirty="0" err="1">
                <a:latin typeface="NikoshBAN" panose="02000000000000000000" pitchFamily="2" charset="0"/>
                <a:cs typeface="NikoshBAN" panose="02000000000000000000" pitchFamily="2" charset="0"/>
              </a:rPr>
              <a:t>কর</a:t>
            </a:r>
            <a:r>
              <a:rPr lang="en-US" sz="3200" b="1" i="1" dirty="0">
                <a:latin typeface="NikoshBAN" panose="02000000000000000000" pitchFamily="2" charset="0"/>
                <a:cs typeface="NikoshBAN" panose="02000000000000000000" pitchFamily="2" charset="0"/>
              </a:rPr>
              <a:t> </a:t>
            </a:r>
            <a:r>
              <a:rPr lang="en-US" sz="3200" b="1" i="1" dirty="0" err="1">
                <a:latin typeface="NikoshBAN" panose="02000000000000000000" pitchFamily="2" charset="0"/>
                <a:cs typeface="NikoshBAN" panose="02000000000000000000" pitchFamily="2" charset="0"/>
              </a:rPr>
              <a:t>তা</a:t>
            </a:r>
            <a:r>
              <a:rPr lang="en-US" sz="3200" b="1" i="1" dirty="0">
                <a:latin typeface="NikoshBAN" panose="02000000000000000000" pitchFamily="2" charset="0"/>
                <a:cs typeface="NikoshBAN" panose="02000000000000000000" pitchFamily="2" charset="0"/>
              </a:rPr>
              <a:t> </a:t>
            </a:r>
            <a:r>
              <a:rPr lang="en-US" sz="3200" b="1" i="1" dirty="0" err="1">
                <a:latin typeface="NikoshBAN" panose="02000000000000000000" pitchFamily="2" charset="0"/>
                <a:cs typeface="NikoshBAN" panose="02000000000000000000" pitchFamily="2" charset="0"/>
              </a:rPr>
              <a:t>ব্যা</a:t>
            </a:r>
            <a:r>
              <a:rPr lang="as-IN" sz="3200" b="1" i="1" dirty="0">
                <a:latin typeface="NikoshBAN" panose="02000000000000000000" pitchFamily="2" charset="0"/>
                <a:cs typeface="NikoshBAN" panose="02000000000000000000" pitchFamily="2" charset="0"/>
              </a:rPr>
              <a:t>খ</a:t>
            </a:r>
            <a:r>
              <a:rPr lang="en-US" sz="3200" b="1" i="1" dirty="0">
                <a:latin typeface="NikoshBAN" panose="02000000000000000000" pitchFamily="2" charset="0"/>
                <a:cs typeface="NikoshBAN" panose="02000000000000000000" pitchFamily="2" charset="0"/>
              </a:rPr>
              <a:t>্</a:t>
            </a:r>
            <a:r>
              <a:rPr lang="as-IN" sz="3200" b="1" i="1" dirty="0">
                <a:latin typeface="NikoshBAN" panose="02000000000000000000" pitchFamily="2" charset="0"/>
                <a:cs typeface="NikoshBAN" panose="02000000000000000000" pitchFamily="2" charset="0"/>
              </a:rPr>
              <a:t>য</a:t>
            </a:r>
            <a:r>
              <a:rPr lang="en-US" sz="3200" b="1" i="1" dirty="0">
                <a:latin typeface="NikoshBAN" panose="02000000000000000000" pitchFamily="2" charset="0"/>
                <a:cs typeface="NikoshBAN" panose="02000000000000000000" pitchFamily="2" charset="0"/>
              </a:rPr>
              <a:t>া </a:t>
            </a:r>
            <a:r>
              <a:rPr lang="as-IN" sz="3200" b="1" i="1" dirty="0">
                <a:latin typeface="NikoshBAN" panose="02000000000000000000" pitchFamily="2" charset="0"/>
                <a:cs typeface="NikoshBAN" panose="02000000000000000000" pitchFamily="2" charset="0"/>
              </a:rPr>
              <a:t>ক</a:t>
            </a:r>
            <a:r>
              <a:rPr lang="en-US" sz="3200" b="1" i="1" dirty="0">
                <a:latin typeface="NikoshBAN" panose="02000000000000000000" pitchFamily="2" charset="0"/>
                <a:cs typeface="NikoshBAN" panose="02000000000000000000" pitchFamily="2" charset="0"/>
              </a:rPr>
              <a:t>র।  </a:t>
            </a:r>
          </a:p>
        </p:txBody>
      </p:sp>
      <p:pic>
        <p:nvPicPr>
          <p:cNvPr id="4098" name="Picture 2" descr="reading room in a student cartoon picture এর ছবির ফলাফল">
            <a:extLst>
              <a:ext uri="{FF2B5EF4-FFF2-40B4-BE49-F238E27FC236}">
                <a16:creationId xmlns:a16="http://schemas.microsoft.com/office/drawing/2014/main" id="{836A05E9-3A73-4138-B6FC-AE6DC63F112C}"/>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696"/>
          <a:stretch/>
        </p:blipFill>
        <p:spPr bwMode="auto">
          <a:xfrm>
            <a:off x="3553893" y="2219178"/>
            <a:ext cx="5084213" cy="2419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1CC6E4-A2EF-48DB-B346-2E6A6E9298B7}"/>
              </a:ext>
            </a:extLst>
          </p:cNvPr>
          <p:cNvSpPr/>
          <p:nvPr/>
        </p:nvSpPr>
        <p:spPr>
          <a:xfrm>
            <a:off x="4853351" y="542307"/>
            <a:ext cx="2433714" cy="830997"/>
          </a:xfrm>
          <a:prstGeom prst="rect">
            <a:avLst/>
          </a:prstGeom>
        </p:spPr>
        <p:txBody>
          <a:bodyPr wrap="square">
            <a:spAutoFit/>
          </a:bodyPr>
          <a:lstStyle/>
          <a:p>
            <a:pPr algn="ctr"/>
            <a:r>
              <a:rPr lang="en-US" sz="4800" b="1" i="1" dirty="0">
                <a:latin typeface="NikoshBAN" panose="02000000000000000000" pitchFamily="2" charset="0"/>
                <a:cs typeface="NikoshBAN" panose="02000000000000000000" pitchFamily="2" charset="0"/>
              </a:rPr>
              <a:t>ব</a:t>
            </a:r>
            <a:r>
              <a:rPr lang="as-IN" sz="4800" b="1" i="1" dirty="0">
                <a:latin typeface="NikoshBAN" panose="02000000000000000000" pitchFamily="2" charset="0"/>
                <a:cs typeface="NikoshBAN" panose="02000000000000000000" pitchFamily="2" charset="0"/>
              </a:rPr>
              <a:t>া</a:t>
            </a:r>
            <a:r>
              <a:rPr lang="en-US" sz="4800" b="1" i="1" dirty="0">
                <a:latin typeface="NikoshBAN" panose="02000000000000000000" pitchFamily="2" charset="0"/>
                <a:cs typeface="NikoshBAN" panose="02000000000000000000" pitchFamily="2" charset="0"/>
              </a:rPr>
              <a:t>ড়</a:t>
            </a:r>
            <a:r>
              <a:rPr lang="as-IN" sz="4800" b="1" i="1" dirty="0">
                <a:latin typeface="NikoshBAN" panose="02000000000000000000" pitchFamily="2" charset="0"/>
                <a:cs typeface="NikoshBAN" panose="02000000000000000000" pitchFamily="2" charset="0"/>
              </a:rPr>
              <a:t>ি</a:t>
            </a:r>
            <a:r>
              <a:rPr lang="en-US" sz="4800" b="1" i="1" dirty="0">
                <a:latin typeface="NikoshBAN" panose="02000000000000000000" pitchFamily="2" charset="0"/>
                <a:cs typeface="NikoshBAN" panose="02000000000000000000" pitchFamily="2" charset="0"/>
              </a:rPr>
              <a:t>র </a:t>
            </a:r>
            <a:r>
              <a:rPr lang="as-IN" sz="4800" b="1" i="1" dirty="0">
                <a:latin typeface="NikoshBAN" panose="02000000000000000000" pitchFamily="2" charset="0"/>
                <a:cs typeface="NikoshBAN" panose="02000000000000000000" pitchFamily="2" charset="0"/>
              </a:rPr>
              <a:t>ক</a:t>
            </a:r>
            <a:r>
              <a:rPr lang="en-US" sz="4800" b="1" i="1" dirty="0">
                <a:latin typeface="NikoshBAN" panose="02000000000000000000" pitchFamily="2" charset="0"/>
                <a:cs typeface="NikoshBAN" panose="02000000000000000000" pitchFamily="2" charset="0"/>
              </a:rPr>
              <a:t>া</a:t>
            </a:r>
            <a:r>
              <a:rPr lang="as-IN" sz="4800" b="1" i="1" dirty="0">
                <a:latin typeface="NikoshBAN" panose="02000000000000000000" pitchFamily="2" charset="0"/>
                <a:cs typeface="NikoshBAN" panose="02000000000000000000" pitchFamily="2" charset="0"/>
              </a:rPr>
              <a:t>জ</a:t>
            </a:r>
            <a:r>
              <a:rPr lang="en-US" sz="4800" b="1" i="1"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0651211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193BA6D-A20C-44CB-83BF-B83243349B1F}"/>
              </a:ext>
            </a:extLst>
          </p:cNvPr>
          <p:cNvGrpSpPr/>
          <p:nvPr/>
        </p:nvGrpSpPr>
        <p:grpSpPr>
          <a:xfrm>
            <a:off x="341342" y="1114473"/>
            <a:ext cx="11052611" cy="3243199"/>
            <a:chOff x="754296" y="1881389"/>
            <a:chExt cx="11052611" cy="3243199"/>
          </a:xfrm>
        </p:grpSpPr>
        <p:sp>
          <p:nvSpPr>
            <p:cNvPr id="2" name="TextBox 1">
              <a:extLst>
                <a:ext uri="{FF2B5EF4-FFF2-40B4-BE49-F238E27FC236}">
                  <a16:creationId xmlns:a16="http://schemas.microsoft.com/office/drawing/2014/main" id="{2281CFE1-E92B-446F-9553-20A01FFCEFA3}"/>
                </a:ext>
              </a:extLst>
            </p:cNvPr>
            <p:cNvSpPr txBox="1"/>
            <p:nvPr/>
          </p:nvSpPr>
          <p:spPr>
            <a:xfrm rot="20955273">
              <a:off x="842785" y="1969878"/>
              <a:ext cx="10964122" cy="3154710"/>
            </a:xfrm>
            <a:prstGeom prst="rect">
              <a:avLst/>
            </a:prstGeom>
            <a:noFill/>
          </p:spPr>
          <p:txBody>
            <a:bodyPr wrap="square" rtlCol="0">
              <a:spAutoFit/>
            </a:bodyPr>
            <a:lstStyle/>
            <a:p>
              <a:r>
                <a:rPr lang="en-US" sz="19900" b="1" dirty="0">
                  <a:solidFill>
                    <a:srgbClr val="FFFF00"/>
                  </a:solidFill>
                  <a:latin typeface="Pristina" panose="03060402040406080204" pitchFamily="66" charset="0"/>
                </a:rPr>
                <a:t>Thank You !</a:t>
              </a:r>
            </a:p>
          </p:txBody>
        </p:sp>
        <p:sp>
          <p:nvSpPr>
            <p:cNvPr id="3" name="TextBox 2">
              <a:extLst>
                <a:ext uri="{FF2B5EF4-FFF2-40B4-BE49-F238E27FC236}">
                  <a16:creationId xmlns:a16="http://schemas.microsoft.com/office/drawing/2014/main" id="{6C6FA1CE-D20C-430F-ACF2-23C556AD8002}"/>
                </a:ext>
              </a:extLst>
            </p:cNvPr>
            <p:cNvSpPr txBox="1"/>
            <p:nvPr/>
          </p:nvSpPr>
          <p:spPr>
            <a:xfrm rot="20955273">
              <a:off x="754296" y="1881389"/>
              <a:ext cx="10964122" cy="3154710"/>
            </a:xfrm>
            <a:prstGeom prst="rect">
              <a:avLst/>
            </a:prstGeom>
            <a:noFill/>
          </p:spPr>
          <p:txBody>
            <a:bodyPr wrap="square" rtlCol="0">
              <a:spAutoFit/>
            </a:bodyPr>
            <a:lstStyle/>
            <a:p>
              <a:r>
                <a:rPr lang="en-US" sz="19900" b="1" dirty="0">
                  <a:solidFill>
                    <a:srgbClr val="FF0000"/>
                  </a:solidFill>
                  <a:latin typeface="Pristina" panose="03060402040406080204" pitchFamily="66" charset="0"/>
                </a:rPr>
                <a:t>Thank You !</a:t>
              </a:r>
            </a:p>
          </p:txBody>
        </p:sp>
      </p:grpSp>
      <p:sp>
        <p:nvSpPr>
          <p:cNvPr id="5" name="TextBox 4">
            <a:extLst>
              <a:ext uri="{FF2B5EF4-FFF2-40B4-BE49-F238E27FC236}">
                <a16:creationId xmlns:a16="http://schemas.microsoft.com/office/drawing/2014/main" id="{59563DB0-9EEE-4807-953E-EFB7557AEED6}"/>
              </a:ext>
            </a:extLst>
          </p:cNvPr>
          <p:cNvSpPr txBox="1"/>
          <p:nvPr/>
        </p:nvSpPr>
        <p:spPr>
          <a:xfrm rot="20485331">
            <a:off x="7016841" y="2750901"/>
            <a:ext cx="5334013" cy="1569660"/>
          </a:xfrm>
          <a:prstGeom prst="rect">
            <a:avLst/>
          </a:prstGeom>
          <a:noFill/>
        </p:spPr>
        <p:txBody>
          <a:bodyPr wrap="square" rtlCol="0">
            <a:spAutoFit/>
          </a:bodyPr>
          <a:lstStyle/>
          <a:p>
            <a:r>
              <a:rPr lang="en-US" sz="9600" b="1" dirty="0">
                <a:solidFill>
                  <a:srgbClr val="FFFF00"/>
                </a:solidFill>
                <a:latin typeface="Pristina" panose="03060402040406080204" pitchFamily="66" charset="0"/>
              </a:rPr>
              <a:t>Everybody</a:t>
            </a:r>
          </a:p>
        </p:txBody>
      </p:sp>
    </p:spTree>
    <p:extLst>
      <p:ext uri="{BB962C8B-B14F-4D97-AF65-F5344CB8AC3E}">
        <p14:creationId xmlns:p14="http://schemas.microsoft.com/office/powerpoint/2010/main" val="2006012109"/>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505</TotalTime>
  <Words>1513</Words>
  <Application>Microsoft Office PowerPoint</Application>
  <PresentationFormat>Widescreen</PresentationFormat>
  <Paragraphs>75</Paragraphs>
  <Slides>22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Calibri</vt:lpstr>
      <vt:lpstr>Courier New</vt:lpstr>
      <vt:lpstr>NikoshBAN</vt:lpstr>
      <vt:lpstr>Pristina</vt:lpstr>
      <vt:lpstr>SutonnyMJ</vt:lpstr>
      <vt:lpstr>Times New Roman</vt:lpstr>
      <vt:lpstr>Trebuchet MS</vt:lpstr>
      <vt:lpstr>Tw Cen MT</vt:lpstr>
      <vt:lpstr>Wingdings</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aparna</dc:creator>
  <cp:lastModifiedBy>aparna</cp:lastModifiedBy>
  <cp:revision>72</cp:revision>
  <dcterms:created xsi:type="dcterms:W3CDTF">2019-10-13T15:49:56Z</dcterms:created>
  <dcterms:modified xsi:type="dcterms:W3CDTF">2019-10-16T18:18:09Z</dcterms:modified>
</cp:coreProperties>
</file>