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6" r:id="rId9"/>
    <p:sldId id="272" r:id="rId10"/>
    <p:sldId id="271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29" y="1960582"/>
            <a:ext cx="7100661" cy="48974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6060" y="491319"/>
            <a:ext cx="7543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342900" y="716728"/>
            <a:ext cx="8305800" cy="990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495778"/>
            <a:ext cx="8115300" cy="1322308"/>
          </a:xfrm>
          <a:prstGeom prst="ribbon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894320" cy="14465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/>
                <a:cs typeface="Times New Roman"/>
              </a:rPr>
              <a:t>◙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মজুতদারি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দায়বদ্ধতা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0560" y="1978967"/>
            <a:ext cx="394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১০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100" y="609599"/>
            <a:ext cx="4495800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76" y="178628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ভেজাল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432665"/>
            <a:ext cx="8534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২.নৈতিকতা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উদ্ভব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?‌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45137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যাবৎজীবন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কারাদন্ড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800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ইথস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(Ethos)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38200" y="304800"/>
            <a:ext cx="4114800" cy="1015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77462" y="3048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029700" cy="4878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447800"/>
            <a:ext cx="8191500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◙</a:t>
            </a:r>
            <a:r>
              <a:rPr lang="en-US" sz="5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14400"/>
            <a:ext cx="7162800" cy="50291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2667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"/>
            <a:ext cx="9144000" cy="6857999"/>
          </a:xfrm>
          <a:prstGeom prst="fram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63" y="2673350"/>
            <a:ext cx="377348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2878518"/>
            <a:ext cx="8991599" cy="382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9144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2860705"/>
            <a:ext cx="179614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6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48348"/>
            <a:ext cx="77724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৫০মিনিট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১৪/১০/২০১৯ইং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16" y="783324"/>
            <a:ext cx="4044784" cy="3822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816" y="4840069"/>
            <a:ext cx="3581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মিশ্রিত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83324"/>
            <a:ext cx="4114800" cy="37974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4821926"/>
            <a:ext cx="37057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শাস্তি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31416"/>
            <a:ext cx="7924800" cy="335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ব্যবসায়ে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দায়বদ্ধতা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971800" y="304800"/>
            <a:ext cx="31242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88357" y="3810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50861"/>
            <a:ext cx="8382000" cy="39087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…..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ব্যবসায়ীক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দায়বদ্ধতা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95788" y="2435711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95789" y="3363486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95790" y="4495800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61444"/>
            <a:ext cx="3881974" cy="28629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452" y="1861444"/>
            <a:ext cx="3817275" cy="28629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5679" y="533400"/>
            <a:ext cx="67818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54102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অনুচতি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নিরুপনের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ক্ষমতাই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9807" y="1447800"/>
            <a:ext cx="6858000" cy="92333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429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◙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2667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০৩মিনিট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41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lvl="0" indent="-623888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◙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২টি          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48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600200" y="304800"/>
            <a:ext cx="5562600" cy="990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0386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733800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4960" y="415379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অনৈতিক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গ্রেফতার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4343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মজুদপণ্য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853</TotalTime>
  <Words>158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Miku</dc:creator>
  <cp:lastModifiedBy>JULIO KURIE</cp:lastModifiedBy>
  <cp:revision>165</cp:revision>
  <dcterms:created xsi:type="dcterms:W3CDTF">2006-08-16T00:00:00Z</dcterms:created>
  <dcterms:modified xsi:type="dcterms:W3CDTF">2019-10-16T19:39:49Z</dcterms:modified>
</cp:coreProperties>
</file>