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6" r:id="rId9"/>
    <p:sldId id="272" r:id="rId10"/>
    <p:sldId id="271" r:id="rId11"/>
    <p:sldId id="270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hanarabegum4481@gmai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29" y="1960582"/>
            <a:ext cx="7100661" cy="48974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6060" y="491319"/>
            <a:ext cx="754380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07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63" y="2673350"/>
            <a:ext cx="377348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" y="2878518"/>
            <a:ext cx="8991599" cy="382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নামঃমনির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হাওলাদার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জুলিওকুরী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পাকদী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মাদারীপুর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Mobail:01725369030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E-mail:monirshadhin30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@gmail.com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28800" y="914400"/>
            <a:ext cx="6019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শিক্ষক</a:t>
            </a:r>
            <a:r>
              <a:rPr lang="en-US" dirty="0" smtClean="0"/>
              <a:t> </a:t>
            </a:r>
            <a:r>
              <a:rPr lang="en-US" dirty="0" err="1" smtClean="0"/>
              <a:t>পরিচিতি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" y="2860705"/>
            <a:ext cx="1796143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6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48348"/>
            <a:ext cx="7772400" cy="378565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উদ্যোগ</a:t>
            </a:r>
            <a:endParaRPr lang="en-US" sz="7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দশম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৫০মিনিট</a:t>
            </a: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১৪/১০/২০১৯ইং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43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6" y="783324"/>
            <a:ext cx="4044784" cy="3822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4816" y="4840069"/>
            <a:ext cx="35814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ফরমালিন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মিশ্রিত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783324"/>
            <a:ext cx="4114800" cy="37974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00600" y="4821926"/>
            <a:ext cx="370577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শাস্তি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4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331416"/>
            <a:ext cx="7924800" cy="335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ব্যবসায়ে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নৈতিকতা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দায়বদ্ধতা</a:t>
            </a: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lvl="0" algn="ctr"/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92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rizontal Scroll 8"/>
          <p:cNvSpPr/>
          <p:nvPr/>
        </p:nvSpPr>
        <p:spPr>
          <a:xfrm>
            <a:off x="2971800" y="304800"/>
            <a:ext cx="3124200" cy="10668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88357" y="381000"/>
            <a:ext cx="678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650861"/>
            <a:ext cx="8382000" cy="390876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200" b="1" u="sng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2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…..</a:t>
            </a:r>
          </a:p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ব্যবসায়িক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মূল্যবোধ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নৈতিকতার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পরিবশে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রোধে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ব্যবসায়ীক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দায়বদ্ধতা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অনৈতিক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ব্যবসার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কুফল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সর্ম্পকে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95788" y="2435711"/>
            <a:ext cx="561975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95789" y="3363486"/>
            <a:ext cx="561975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795790" y="4495800"/>
            <a:ext cx="561975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61444"/>
            <a:ext cx="3881974" cy="2862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52" y="1861444"/>
            <a:ext cx="3817275" cy="28629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25679" y="533400"/>
            <a:ext cx="6781800" cy="7078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পারছো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54102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নৈতিকতা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মূল্যবোধ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দুইটির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অবিচ্ছেদ্য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অনুচতি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উচি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smtClean="0">
                <a:latin typeface="NikoshBAN" pitchFamily="2" charset="0"/>
                <a:cs typeface="NikoshBAN" pitchFamily="2" charset="0"/>
              </a:rPr>
              <a:t>নিরুপনের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ক্ষমতাই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নৈতিক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মূল্যবোধ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65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9807" y="1447800"/>
            <a:ext cx="6858000" cy="92333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4290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◙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নৈতিকতা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26670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 ০৩মিনিট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41960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lvl="0" indent="-623888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◙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দূষনের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২টি          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6484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600200" y="304800"/>
            <a:ext cx="5562600" cy="990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4038600" cy="266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3733800" cy="2667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84960" y="415379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অনৈতিক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ব্যবসা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2672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মাদক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বিক্রিতা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গ্রেফতার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34340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মুনাফার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মজুদপণ্য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19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342900" y="716728"/>
            <a:ext cx="8305800" cy="9906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3400" y="495778"/>
            <a:ext cx="8115300" cy="1322308"/>
          </a:xfrm>
          <a:prstGeom prst="ribbon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200400"/>
            <a:ext cx="7894320" cy="14465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/>
                <a:cs typeface="Times New Roman"/>
              </a:rPr>
              <a:t>◙ 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পণ্য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মজুতদারি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দায়বদ্ধতা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0560" y="1978967"/>
            <a:ext cx="394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১০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15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4100" y="609599"/>
            <a:ext cx="4495800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9676" y="1786281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ভেজাল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পণ্য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উৎপাদনের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শাস্তি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432665"/>
            <a:ext cx="8534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২.নৈতিকতা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শব্দটি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উদ্ভব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	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?‌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245137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যাবৎজীবন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কারাদন্ড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480060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গ্রিক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ইথস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(Ethos)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99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838200" y="304800"/>
            <a:ext cx="4114800" cy="1015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77462" y="304800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029700" cy="48785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1447800"/>
            <a:ext cx="8191500" cy="175432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F0"/>
                </a:solidFill>
                <a:latin typeface="Times New Roman"/>
                <a:cs typeface="Times New Roman"/>
              </a:rPr>
              <a:t>◙</a:t>
            </a:r>
            <a:r>
              <a:rPr lang="en-US" sz="5400" dirty="0" smtClean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ব্যবসায়িক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মূল্যবোধ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নৈতিকতার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07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14400"/>
            <a:ext cx="7162800" cy="50291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90600" y="26670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1"/>
            <a:ext cx="9144000" cy="6857999"/>
          </a:xfrm>
          <a:prstGeom prst="fram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853</TotalTime>
  <Words>158</Words>
  <Application>Microsoft Office PowerPoint</Application>
  <PresentationFormat>On-screen Show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Miku</dc:creator>
  <cp:lastModifiedBy>JULIO KURIE</cp:lastModifiedBy>
  <cp:revision>165</cp:revision>
  <dcterms:created xsi:type="dcterms:W3CDTF">2006-08-16T00:00:00Z</dcterms:created>
  <dcterms:modified xsi:type="dcterms:W3CDTF">2019-10-16T19:39:49Z</dcterms:modified>
</cp:coreProperties>
</file>