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0" r:id="rId4"/>
    <p:sldId id="269" r:id="rId5"/>
    <p:sldId id="258" r:id="rId6"/>
    <p:sldId id="259" r:id="rId7"/>
    <p:sldId id="271" r:id="rId8"/>
    <p:sldId id="272" r:id="rId9"/>
    <p:sldId id="27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219200"/>
            <a:ext cx="80010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Title of activity : </a:t>
            </a:r>
            <a:r>
              <a:rPr lang="en-GB" sz="2000" b="1" dirty="0" smtClean="0">
                <a:solidFill>
                  <a:srgbClr val="00B050"/>
                </a:solidFill>
              </a:rPr>
              <a:t>Public Speaking Competition</a:t>
            </a:r>
          </a:p>
          <a:p>
            <a:pPr algn="ctr"/>
            <a:r>
              <a:rPr lang="en-GB" sz="4800" b="1" dirty="0" smtClean="0">
                <a:solidFill>
                  <a:srgbClr val="00B050"/>
                </a:solidFill>
              </a:rPr>
              <a:t>(My Earth) </a:t>
            </a:r>
            <a:endParaRPr lang="en-US" sz="4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3429000"/>
            <a:ext cx="77724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Mohammad </a:t>
            </a:r>
            <a:r>
              <a:rPr lang="en-US" sz="2000" b="1" dirty="0" err="1" smtClean="0">
                <a:solidFill>
                  <a:srgbClr val="7030A0"/>
                </a:solidFill>
              </a:rPr>
              <a:t>Mokan</a:t>
            </a:r>
            <a:r>
              <a:rPr lang="en-US" sz="2000" b="1" dirty="0" smtClean="0">
                <a:solidFill>
                  <a:srgbClr val="7030A0"/>
                </a:solidFill>
              </a:rPr>
              <a:t> High School &amp; College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Sylhet</a:t>
            </a:r>
            <a:r>
              <a:rPr lang="en-US" sz="2000" b="1" dirty="0" smtClean="0">
                <a:solidFill>
                  <a:srgbClr val="7030A0"/>
                </a:solidFill>
              </a:rPr>
              <a:t>, Bangladesh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2400"/>
            <a:ext cx="9144001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474"/>
            <a:ext cx="9144000" cy="68954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256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" y="-1"/>
            <a:ext cx="9104211" cy="6477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Raju</cp:lastModifiedBy>
  <cp:revision>10</cp:revision>
  <dcterms:created xsi:type="dcterms:W3CDTF">2006-08-16T00:00:00Z</dcterms:created>
  <dcterms:modified xsi:type="dcterms:W3CDTF">2019-10-17T17:39:55Z</dcterms:modified>
</cp:coreProperties>
</file>