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6" r:id="rId6"/>
    <p:sldId id="261" r:id="rId7"/>
    <p:sldId id="262" r:id="rId8"/>
    <p:sldId id="263" r:id="rId9"/>
    <p:sldId id="275" r:id="rId10"/>
    <p:sldId id="266" r:id="rId11"/>
    <p:sldId id="277" r:id="rId12"/>
    <p:sldId id="267" r:id="rId13"/>
    <p:sldId id="278" r:id="rId14"/>
    <p:sldId id="268" r:id="rId15"/>
    <p:sldId id="279" r:id="rId16"/>
    <p:sldId id="269" r:id="rId17"/>
    <p:sldId id="273" r:id="rId18"/>
    <p:sldId id="27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C:\Users\USER\Desktop\জীবন বিনিময়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543800" cy="4572000"/>
          </a:xfrm>
          <a:prstGeom prst="rect">
            <a:avLst/>
          </a:prstGeom>
          <a:noFill/>
        </p:spPr>
      </p:pic>
      <p:pic>
        <p:nvPicPr>
          <p:cNvPr id="1027" name="Picture 3" descr="C:\Users\USER\Desktop\U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09600"/>
            <a:ext cx="75438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334000"/>
            <a:ext cx="7315200" cy="8382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 err="1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571500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172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58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1066800"/>
            <a:ext cx="6096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1295400" y="3124200"/>
            <a:ext cx="6781800" cy="25908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শ্রেষ্ট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2133600"/>
            <a:ext cx="6096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খাতার</a:t>
            </a:r>
            <a:r>
              <a:rPr lang="en-US" sz="4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মিলাও</a:t>
            </a:r>
            <a:endParaRPr lang="en-US" sz="44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486400"/>
            <a:ext cx="73914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তিমির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তোরনে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উষার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পুর্বাভাষ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6400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172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58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1752600" y="914400"/>
            <a:ext cx="5943600" cy="14478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590800"/>
            <a:ext cx="738375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ভোরের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আগমন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আধার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অবসান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চিরায়িত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নিয়মে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এথানে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হুমাউনের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মুনুর্ষ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তিমি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রোগমুক্তি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লক্ষনকে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উষার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পূর্বভাস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5334000"/>
            <a:ext cx="73152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পিতৃস্নেহের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পরাজয়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599"/>
            <a:ext cx="713740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438400"/>
            <a:ext cx="753764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হুমাউনের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বিজ্ঞ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চিকিৎসরা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হুমাউনের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পরিশেষে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দরবেশ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বললেন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সন্তানের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ফিরে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উপলদ্ধি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বিধাতার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প্রার্থনা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জানালেন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বিনিময়ে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ভিক্ষা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চাইলেন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বিধাতা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প্রার্থনা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মঞ্জুর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পিতৃস্নেহের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পরাজয়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ঘটিল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edefined Process 7"/>
          <p:cNvSpPr/>
          <p:nvPr/>
        </p:nvSpPr>
        <p:spPr>
          <a:xfrm>
            <a:off x="1295400" y="990600"/>
            <a:ext cx="6629400" cy="1066800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মিলাও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বাদশা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কাদছে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শাহজাদা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বিনিময়ে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চাইলেন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9144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হুমাউনের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অসুখ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048000"/>
            <a:ext cx="6858000" cy="1066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হুমাউনকে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শাহজাদা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সর্বশেষ্ঠ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বিনিময়ে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ভিক্ষা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চাইলেন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পেশায়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838200"/>
            <a:ext cx="5943600" cy="22098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762000" y="3581400"/>
            <a:ext cx="7467600" cy="19812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(ক)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শন্কা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হুমাউনের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ছেড়ে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দিয়েছেন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তিমির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উষার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পূর্বাভাস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অবশেষে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শাহজাদা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পেল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3528646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90600" y="2667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বিনিময়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গোলাম</a:t>
            </a:r>
            <a:r>
              <a:rPr lang="en-US" sz="5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মোস্তফা</a:t>
            </a:r>
            <a:endParaRPr lang="en-US" sz="54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Flowchart: Terminator 7"/>
          <p:cNvSpPr/>
          <p:nvPr/>
        </p:nvSpPr>
        <p:spPr>
          <a:xfrm>
            <a:off x="2057400" y="990600"/>
            <a:ext cx="5181600" cy="9144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0600" y="2133600"/>
            <a:ext cx="7162800" cy="3810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পিতৃস্নেহের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করলেন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সম্রাট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বাবর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হুমাউনের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চিকি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ৎসা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অবধি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বিনিময়ে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হুমাউনের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রক্ষায়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প্রানপন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চেষ্টায়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তাইতো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পিতৃস্নেহের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পরাজয়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টীকা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পিতৃস্নেহের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পরাজয়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সন্তানের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066800" y="838200"/>
            <a:ext cx="5410200" cy="914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733800" y="1981200"/>
            <a:ext cx="4343400" cy="8382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১৮৯৭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শৈলকুপা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উপজেলায়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মনোহর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2971800"/>
            <a:ext cx="4419600" cy="121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১৯১৮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কলকাতা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রিপন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স্কুলে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3800" y="5638800"/>
            <a:ext cx="4419600" cy="533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১৯৬৪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মৃত্যুবর্রন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3800" y="4343400"/>
            <a:ext cx="44196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গ্রন্থাবলীঃ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রাক্তরাগ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খোশরোজ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বুলবুলিস্থান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আদম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5410200"/>
            <a:ext cx="2590800" cy="5429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গোলাম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মোস্তফা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27305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219200" y="1219200"/>
            <a:ext cx="7010400" cy="914400"/>
          </a:xfrm>
          <a:prstGeom prst="star24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590800"/>
            <a:ext cx="32004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বিনিময়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352800"/>
            <a:ext cx="32004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দৃপ্ত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4114800"/>
            <a:ext cx="32004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সুপ্তিমগ্ন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4876800"/>
            <a:ext cx="32004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কবুল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5638800"/>
            <a:ext cx="32004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ফুকারী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2590800"/>
            <a:ext cx="3200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বদল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0" y="3352800"/>
            <a:ext cx="3200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উদ্ধত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4114800"/>
            <a:ext cx="3200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ঘুমে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অচেতন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6800" y="4876800"/>
            <a:ext cx="3200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গৃহীত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5638800"/>
            <a:ext cx="3200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চিৎকার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40386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কতৃক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2001"/>
            <a:ext cx="4419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জীবন </a:t>
            </a:r>
            <a:r>
              <a:rPr lang="as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গোলাম </a:t>
            </a:r>
            <a:r>
              <a:rPr lang="as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মোস্তফা</a:t>
            </a:r>
          </a:p>
          <a:p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বাদশা বাবর কাঁদিয়া ফিরিছে,নিদ নাহি চোখে তার-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পুত্র তাহার হুনায়ন বুঝি বাচেনা এবার আর।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চারিধারে তার ঘনায়ে আসিমরন—অন্ধকার।</a:t>
            </a:r>
          </a:p>
          <a:p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রাজ্জের যত বিজ্ঞ হেকিম কবিরাজ দরবেশ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এসেছে সবাই,দিতেছে বসিয়া ব্যবস্থা সবিশেষ,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সেবাযত্নের বিধিবিধানের ত্রুটি নাহি এক লেশ।</a:t>
            </a:r>
          </a:p>
          <a:p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তবু তার সেই দুরন্ত রোগ হটিতেসে নাকো হায়,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যত দিন যায়,দুরভোগ তার ততই বারিয়া যায়—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জীবন—প্রদিপ নিভিয়া আসিছে অস্তরবির প্রায়।</a:t>
            </a:r>
          </a:p>
          <a:p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শুধাল বাবর ব্যগ্রকন্ঠে ভিষকব্রিন্দে ডাকি,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'বলো বলো আজি সত্তি করিয়া,দিও নাকো মোরে ফাকি,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এই রোগ হতে বাদশাজাদার মুক্তি মিলিবে নাকি?"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953000"/>
            <a:ext cx="403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নতমস্তকে রহিল সবাই,কহিল না কোনো কথা,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মুখর হইয়া উঠিল তাদের সে নিষ্ঠুর নীরবতা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শেলসম আসি বাবরের বুকে বিধিল কিসের ব্যাথা!</a:t>
            </a:r>
          </a:p>
          <a:p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হেনকালে এক দরবেশ উঠি কহিলেন—‘সুলতান,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সবচেয়ে তবো শ্রেষ্ট যে—ধন দিতে যদি পার দান,</a:t>
            </a:r>
            <a:br>
              <a:rPr lang="as-IN" sz="20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2000" b="1" dirty="0" smtClean="0">
                <a:latin typeface="NikoshBAN" pitchFamily="2" charset="0"/>
                <a:cs typeface="NikoshBAN" pitchFamily="2" charset="0"/>
              </a:rPr>
              <a:t>খুশি হয়ে তবে বাচাবে আল্লাহ বাদশাজাদার প্রান।'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24400" y="0"/>
            <a:ext cx="411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শুনিয়া সে কথা কহিল বাবর শজ্ঞকা নাহিক মানি—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'তাই যদি হয়, প্রস্তুত আমি দিতে সেই কোরবানী,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সবচেয়ে মোর শ্রেষ্ঠ যে ধন জানি তাহা আমি জানি।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এতেক বলিয়া আসন পাতিয়া নিরিবিলি গ্রিহতল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গভির ধেয়ানে বসিল বাবর শান'ত অচনচল,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প্রাথ্যনারত হাত দুটি তার,নয়নে অশ্রুজল।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কহিল কাদিয়া—'হে দয়াল খোদা,হে রহিম রহমান,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মোর জীবনের সবচেয়ে প্রিয় আমারি আপন প্রান,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তাই নিয়ে প্রভু পুত্রের প্রান কর মোরে প্রতিদান।'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সস্তব্ধ—নীরব,গ্রিহতল,মুখে নাহি তার বানী,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গভির রজনি,সুপ্তি-মগন নিখিল বিশ্ররান,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আকাশে বাতাসে ধ্বনিতেছে যেন গোপন কী কানাকানি।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00600" y="3441680"/>
            <a:ext cx="434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সহসা বাবর ফুকারি উঠিল—'নাহি ভয় নাহি ভয়,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প্রাথ্যনা মোর কবুল করেছে আল্লাহ হে দয়াময়,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পুত্র আমার বাচিয়া উঠিবে—মরিবেনা নিশ্চয়।'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ঘুরিতে লাগিল পুলকে বাবর পুত্রের চারিপাশ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নিরাশ রিদয় সে যেন আশায় দ্রিপ্ত জয়োল্লাস,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তিমির রাতের তোরনে তোরনে ঊষার পূর্বাভাস।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সেইদিন হতে রোগ—লক্ষন দেখা দিলে বাবরের,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রিষ্টচিত্তে গ্রহন করিল শয্যা সে মরনের,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নতুন জীবন হুমায়ুন ধিরে বাঁচিয়া উঠিল ফের।</a:t>
            </a: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মরিল বাবর—না,না ভুল কথা, মৃত্যু কে তারে কয়?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মরিয়া বাবর অমর হয়েছে,নাহি তার কোন ক্ষয়,</a:t>
            </a:r>
            <a:br>
              <a:rPr lang="as-IN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>
                <a:latin typeface="NikoshBAN" pitchFamily="2" charset="0"/>
                <a:cs typeface="NikoshBAN" pitchFamily="2" charset="0"/>
              </a:rPr>
              <a:t>পিতৃস্নেহের কাছে হইয়াছে মরনের পরাজয়!</a:t>
            </a:r>
            <a:endParaRPr lang="as-IN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483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</cp:revision>
  <dcterms:created xsi:type="dcterms:W3CDTF">2019-09-17T00:30:57Z</dcterms:created>
  <dcterms:modified xsi:type="dcterms:W3CDTF">2019-10-18T14:18:09Z</dcterms:modified>
</cp:coreProperties>
</file>