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4660"/>
  </p:normalViewPr>
  <p:slideViewPr>
    <p:cSldViewPr>
      <p:cViewPr>
        <p:scale>
          <a:sx n="78" d="100"/>
          <a:sy n="78" d="100"/>
        </p:scale>
        <p:origin x="-127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E15F3-47D8-42A4-806F-43FD95B2E5ED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B7A84-4930-40A4-8166-03B189984E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359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7A84-4930-40A4-8166-03B189984EE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7A84-4930-40A4-8166-03B189984EE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B7A84-4930-40A4-8166-03B189984EE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D7A4-6DA1-435E-814E-8E5047069DA5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1B94-9C53-4F54-BB2C-147DF549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D7A4-6DA1-435E-814E-8E5047069DA5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1B94-9C53-4F54-BB2C-147DF549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D7A4-6DA1-435E-814E-8E5047069DA5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1B94-9C53-4F54-BB2C-147DF549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D7A4-6DA1-435E-814E-8E5047069DA5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1B94-9C53-4F54-BB2C-147DF549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D7A4-6DA1-435E-814E-8E5047069DA5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1B94-9C53-4F54-BB2C-147DF549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D7A4-6DA1-435E-814E-8E5047069DA5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1B94-9C53-4F54-BB2C-147DF549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D7A4-6DA1-435E-814E-8E5047069DA5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1B94-9C53-4F54-BB2C-147DF549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D7A4-6DA1-435E-814E-8E5047069DA5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1B94-9C53-4F54-BB2C-147DF549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D7A4-6DA1-435E-814E-8E5047069DA5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1B94-9C53-4F54-BB2C-147DF549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D7A4-6DA1-435E-814E-8E5047069DA5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1B94-9C53-4F54-BB2C-147DF549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D7A4-6DA1-435E-814E-8E5047069DA5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1B94-9C53-4F54-BB2C-147DF549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D7A4-6DA1-435E-814E-8E5047069DA5}" type="datetimeFigureOut">
              <a:rPr lang="en-US" smtClean="0"/>
              <a:pPr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81B94-9C53-4F54-BB2C-147DF549D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  <p:sndAc>
      <p:stSnd>
        <p:snd r:embed="rId13" name="applause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dmalek163@gmail.com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9624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WELCOME</a:t>
            </a:r>
            <a:endParaRPr lang="en-US" sz="9600" dirty="0"/>
          </a:p>
        </p:txBody>
      </p:sp>
      <p:pic>
        <p:nvPicPr>
          <p:cNvPr id="5" name="Picture 4" descr="FLOWER GARD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000" y="463550"/>
            <a:ext cx="8890000" cy="5930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20574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FF00"/>
                </a:solidFill>
              </a:rPr>
              <a:t>WELCOME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334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Words  meaning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worm</a:t>
            </a:r>
            <a:endParaRPr lang="en-US" sz="4000" dirty="0"/>
          </a:p>
        </p:txBody>
      </p:sp>
      <p:pic>
        <p:nvPicPr>
          <p:cNvPr id="1026" name="Picture 2" descr="C:\Users\Pranto\Desktop\New folder\slow-worm-30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752600"/>
            <a:ext cx="4191000" cy="1981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43434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insect</a:t>
            </a:r>
            <a:endParaRPr lang="en-US" sz="4400" dirty="0"/>
          </a:p>
        </p:txBody>
      </p:sp>
      <p:pic>
        <p:nvPicPr>
          <p:cNvPr id="1027" name="Picture 3" descr="C:\Users\Pranto\Desktop\New folder\ladybu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200" y="8153400"/>
            <a:ext cx="4572000" cy="11887200"/>
          </a:xfrm>
          <a:prstGeom prst="rect">
            <a:avLst/>
          </a:prstGeom>
          <a:noFill/>
        </p:spPr>
      </p:pic>
      <p:pic>
        <p:nvPicPr>
          <p:cNvPr id="1029" name="Picture 5" descr="C:\Users\Pranto\Desktop\New folder\ClickHandler.ashx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114800"/>
            <a:ext cx="4114800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Fruit</a:t>
            </a:r>
            <a:endParaRPr lang="en-US" sz="4000" dirty="0"/>
          </a:p>
        </p:txBody>
      </p:sp>
      <p:pic>
        <p:nvPicPr>
          <p:cNvPr id="2050" name="Picture 2" descr="C:\Users\Pranto\Desktop\New folder\fru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57201"/>
            <a:ext cx="1828799" cy="1523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29718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flower</a:t>
            </a:r>
            <a:endParaRPr lang="en-US" sz="4400" dirty="0"/>
          </a:p>
        </p:txBody>
      </p:sp>
      <p:pic>
        <p:nvPicPr>
          <p:cNvPr id="2051" name="Picture 3" descr="C:\Users\Pranto\Desktop\New folder\flow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819400"/>
            <a:ext cx="2857500" cy="160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55626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nest</a:t>
            </a:r>
            <a:endParaRPr lang="en-US" sz="4000" dirty="0"/>
          </a:p>
        </p:txBody>
      </p:sp>
      <p:pic>
        <p:nvPicPr>
          <p:cNvPr id="2052" name="Picture 4" descr="C:\Users\Pranto\Desktop\New folder\ne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953000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Read the passage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Bangladesh is a country full of natural resources. We  are  proud  of  flowers ,fruits and  bird.</a:t>
            </a:r>
          </a:p>
          <a:p>
            <a:r>
              <a:rPr lang="en-US" sz="3200" dirty="0" smtClean="0"/>
              <a:t>Today  we will  read  about a bird  known as  ‘’ </a:t>
            </a:r>
            <a:r>
              <a:rPr lang="en-US" sz="3200" dirty="0" err="1" smtClean="0"/>
              <a:t>Benebau</a:t>
            </a:r>
            <a:r>
              <a:rPr lang="en-US" sz="3200" dirty="0" smtClean="0"/>
              <a:t> ‘’ in </a:t>
            </a:r>
            <a:r>
              <a:rPr lang="en-US" sz="3200" dirty="0" err="1" smtClean="0"/>
              <a:t>Bangla</a:t>
            </a:r>
            <a:r>
              <a:rPr lang="en-US" sz="3200" dirty="0" smtClean="0"/>
              <a:t> and </a:t>
            </a:r>
            <a:r>
              <a:rPr lang="en-US" sz="3200" dirty="0" err="1" smtClean="0"/>
              <a:t>Blackheaded</a:t>
            </a:r>
            <a:r>
              <a:rPr lang="en-US" sz="3200" dirty="0" smtClean="0"/>
              <a:t> Oriole</a:t>
            </a:r>
          </a:p>
          <a:p>
            <a:r>
              <a:rPr lang="en-US" sz="3200" dirty="0" smtClean="0"/>
              <a:t>In English .</a:t>
            </a:r>
            <a:endParaRPr lang="en-US" sz="3200" dirty="0"/>
          </a:p>
        </p:txBody>
      </p:sp>
      <p:pic>
        <p:nvPicPr>
          <p:cNvPr id="3074" name="Picture 2" descr="C:\Users\Pranto\Desktop\New folder\blac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733800"/>
            <a:ext cx="2257018" cy="250482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V="1">
            <a:off x="4953000" y="3657600"/>
            <a:ext cx="1219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29400" y="3581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beak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2286000" y="4419600"/>
            <a:ext cx="1447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0" y="4191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wing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1905000" y="5715000"/>
            <a:ext cx="1295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95400" y="5410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tail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876800" y="4953000"/>
            <a:ext cx="1447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00800" y="5486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Yellow </a:t>
            </a:r>
            <a:r>
              <a:rPr lang="en-US" dirty="0" err="1" smtClean="0"/>
              <a:t>colour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5029200" y="4343400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76800" y="43434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81800" y="4114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throat</a:t>
            </a:r>
            <a:endParaRPr lang="en-US" dirty="0"/>
          </a:p>
        </p:txBody>
      </p:sp>
    </p:spTree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3" grpId="0"/>
      <p:bldP spid="20" grpId="0"/>
      <p:bldP spid="23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      PAIR WORK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956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1. How  does it look like 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4098" name="Picture 2" descr="C:\Users\Pranto\Desktop\New folder\may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2234946"/>
            <a:ext cx="2590800" cy="17228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152400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Questions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13716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Ans</a:t>
            </a:r>
            <a:r>
              <a:rPr lang="en-US" sz="4000" dirty="0" smtClean="0"/>
              <a:t> .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8768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 .How many eggs does it lay ?</a:t>
            </a:r>
            <a:endParaRPr lang="en-US" sz="3600" dirty="0"/>
          </a:p>
        </p:txBody>
      </p:sp>
      <p:pic>
        <p:nvPicPr>
          <p:cNvPr id="4099" name="Picture 3" descr="C:\Users\Pranto\Desktop\New folder\eg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64820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096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GROUP WORK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2098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Write a paragraph  about Tia using the following clues:  found, </a:t>
            </a:r>
            <a:r>
              <a:rPr lang="en-US" sz="4000" dirty="0" err="1" smtClean="0"/>
              <a:t>clour,food,nest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pic>
        <p:nvPicPr>
          <p:cNvPr id="5122" name="Picture 2" descr="C:\Users\Pranto\Desktop\New folder\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733800"/>
            <a:ext cx="3739858" cy="2428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5334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Evaluation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7315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True or False .If false ,give the correct answer.</a:t>
            </a:r>
          </a:p>
          <a:p>
            <a:endParaRPr lang="en-US" sz="2800" dirty="0" smtClean="0"/>
          </a:p>
          <a:p>
            <a:r>
              <a:rPr lang="en-US" sz="2800" dirty="0" smtClean="0"/>
              <a:t>a)Bangladesh is a full of natural assets .                 </a:t>
            </a:r>
          </a:p>
          <a:p>
            <a:endParaRPr lang="en-US" sz="2800" dirty="0" smtClean="0"/>
          </a:p>
          <a:p>
            <a:r>
              <a:rPr lang="en-US" sz="2800" dirty="0" smtClean="0"/>
              <a:t>b) It has only flower .</a:t>
            </a:r>
          </a:p>
          <a:p>
            <a:endParaRPr lang="en-US" sz="2800" dirty="0" smtClean="0"/>
          </a:p>
          <a:p>
            <a:r>
              <a:rPr lang="en-US" sz="2800" dirty="0" smtClean="0"/>
              <a:t>c)</a:t>
            </a:r>
            <a:r>
              <a:rPr lang="en-US" sz="2800" dirty="0" err="1" smtClean="0"/>
              <a:t>Benebau</a:t>
            </a:r>
            <a:r>
              <a:rPr lang="en-US" sz="2800" dirty="0" smtClean="0"/>
              <a:t> looks like </a:t>
            </a:r>
            <a:r>
              <a:rPr lang="en-US" sz="2800" dirty="0" err="1" smtClean="0"/>
              <a:t>Mayna</a:t>
            </a:r>
            <a:r>
              <a:rPr lang="en-US" sz="2800" dirty="0" smtClean="0"/>
              <a:t> .</a:t>
            </a:r>
          </a:p>
          <a:p>
            <a:endParaRPr lang="en-US" sz="2800" dirty="0" smtClean="0"/>
          </a:p>
          <a:p>
            <a:r>
              <a:rPr lang="en-US" sz="2800" dirty="0" smtClean="0"/>
              <a:t>d)It lays 3eggs at a time .</a:t>
            </a:r>
          </a:p>
          <a:p>
            <a:endParaRPr lang="en-US" sz="2800" dirty="0" smtClean="0"/>
          </a:p>
        </p:txBody>
      </p:sp>
    </p:spTree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1430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    HOME WORK</a:t>
            </a:r>
            <a:endParaRPr lang="en-US" sz="6000" dirty="0"/>
          </a:p>
        </p:txBody>
      </p:sp>
      <p:pic>
        <p:nvPicPr>
          <p:cNvPr id="1026" name="Picture 2" descr="C:\Users\Pranto\Desktop\New folder\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81400"/>
            <a:ext cx="2390775" cy="1914525"/>
          </a:xfrm>
          <a:prstGeom prst="rect">
            <a:avLst/>
          </a:prstGeom>
          <a:noFill/>
        </p:spPr>
      </p:pic>
      <p:pic>
        <p:nvPicPr>
          <p:cNvPr id="1027" name="Picture 3" descr="C:\Users\Pranto\Desktop\New folder\index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429000"/>
            <a:ext cx="1752600" cy="182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213360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Write some dissimilarity between DOEL and TIA .</a:t>
            </a:r>
            <a:endParaRPr lang="en-US" sz="2800" dirty="0"/>
          </a:p>
        </p:txBody>
      </p:sp>
      <p:pic>
        <p:nvPicPr>
          <p:cNvPr id="7" name="Picture 6" descr="hou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0"/>
            <a:ext cx="2085975" cy="2190750"/>
          </a:xfrm>
          <a:prstGeom prst="rect">
            <a:avLst/>
          </a:prstGeom>
        </p:spPr>
      </p:pic>
    </p:spTree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2872" y="1828800"/>
            <a:ext cx="6400800" cy="212365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END OF THE CLASS</a:t>
            </a:r>
            <a:endParaRPr lang="en-US" sz="6600" dirty="0"/>
          </a:p>
        </p:txBody>
      </p:sp>
    </p:spTree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514600"/>
            <a:ext cx="43434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Md. Abdul </a:t>
            </a:r>
            <a:r>
              <a:rPr lang="en-US" dirty="0" err="1" smtClean="0"/>
              <a:t>Malek</a:t>
            </a:r>
            <a:endParaRPr lang="en-US" dirty="0" smtClean="0"/>
          </a:p>
          <a:p>
            <a:r>
              <a:rPr lang="en-US" dirty="0" smtClean="0"/>
              <a:t>Computer Teacher</a:t>
            </a:r>
          </a:p>
          <a:p>
            <a:r>
              <a:rPr lang="en-US" dirty="0" err="1" smtClean="0"/>
              <a:t>Sukhari</a:t>
            </a:r>
            <a:r>
              <a:rPr lang="en-US" dirty="0" smtClean="0"/>
              <a:t> </a:t>
            </a:r>
            <a:r>
              <a:rPr lang="en-US" dirty="0" err="1" smtClean="0"/>
              <a:t>Bazar</a:t>
            </a:r>
            <a:r>
              <a:rPr lang="en-US" dirty="0" smtClean="0"/>
              <a:t> </a:t>
            </a:r>
            <a:r>
              <a:rPr lang="en-US" dirty="0" err="1" smtClean="0"/>
              <a:t>Islamia</a:t>
            </a:r>
            <a:r>
              <a:rPr lang="en-US" dirty="0" smtClean="0"/>
              <a:t> </a:t>
            </a:r>
            <a:r>
              <a:rPr lang="en-US" dirty="0" err="1" smtClean="0"/>
              <a:t>Dakhil</a:t>
            </a:r>
            <a:r>
              <a:rPr lang="en-US" dirty="0" smtClean="0"/>
              <a:t> </a:t>
            </a:r>
            <a:r>
              <a:rPr lang="en-US" dirty="0" err="1" smtClean="0"/>
              <a:t>Madrasah</a:t>
            </a:r>
            <a:endParaRPr lang="en-US" dirty="0" smtClean="0"/>
          </a:p>
          <a:p>
            <a:r>
              <a:rPr lang="en-US" dirty="0" err="1" smtClean="0"/>
              <a:t>Atpara</a:t>
            </a:r>
            <a:r>
              <a:rPr lang="en-US" dirty="0" smtClean="0"/>
              <a:t>, </a:t>
            </a:r>
            <a:r>
              <a:rPr lang="en-US" dirty="0" err="1" smtClean="0"/>
              <a:t>Netrakona</a:t>
            </a:r>
            <a:endParaRPr lang="en-US" dirty="0" smtClean="0"/>
          </a:p>
          <a:p>
            <a:r>
              <a:rPr lang="en-US" dirty="0" smtClean="0"/>
              <a:t>E-mail: </a:t>
            </a:r>
            <a:r>
              <a:rPr lang="en-US" dirty="0" smtClean="0">
                <a:hlinkClick r:id="rId3"/>
              </a:rPr>
              <a:t>mdmalek163@gmail.com</a:t>
            </a:r>
            <a:endParaRPr lang="en-US" dirty="0" smtClean="0"/>
          </a:p>
          <a:p>
            <a:r>
              <a:rPr lang="en-US" dirty="0" smtClean="0"/>
              <a:t>01719719806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2514600"/>
            <a:ext cx="3200400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Enlish</a:t>
            </a:r>
            <a:r>
              <a:rPr lang="en-US" sz="2400" dirty="0" smtClean="0"/>
              <a:t> 1st paper </a:t>
            </a:r>
          </a:p>
          <a:p>
            <a:pPr algn="ctr"/>
            <a:r>
              <a:rPr lang="en-US" sz="2400" dirty="0" err="1" smtClean="0"/>
              <a:t>Dakhil</a:t>
            </a:r>
            <a:r>
              <a:rPr lang="en-US" sz="2400" dirty="0" smtClean="0"/>
              <a:t> </a:t>
            </a:r>
            <a:r>
              <a:rPr lang="en-US" sz="2400" dirty="0" err="1" smtClean="0"/>
              <a:t>class:Six</a:t>
            </a:r>
            <a:r>
              <a:rPr lang="en-US" sz="2400" dirty="0" smtClean="0"/>
              <a:t> Lesson:12 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8" name="Picture 7" descr="MALE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2514600"/>
            <a:ext cx="1408176" cy="1920240"/>
          </a:xfrm>
          <a:prstGeom prst="rect">
            <a:avLst/>
          </a:prstGeom>
        </p:spPr>
      </p:pic>
    </p:spTree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2" dur="123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3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5" dur="123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anto\Desktop\map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584046"/>
            <a:ext cx="4038600" cy="27734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0800000" flipV="1">
            <a:off x="3276600" y="1295400"/>
            <a:ext cx="2400657" cy="369332"/>
          </a:xfrm>
          <a:prstGeom prst="rect">
            <a:avLst/>
          </a:prstGeom>
          <a:solidFill>
            <a:srgbClr val="00B050"/>
          </a:solidFill>
        </p:spPr>
        <p:txBody>
          <a:bodyPr vert="horz" wrap="square" rtlCol="0">
            <a:spAutoFit/>
          </a:bodyPr>
          <a:lstStyle/>
          <a:p>
            <a:r>
              <a:rPr lang="en-US" dirty="0" smtClean="0"/>
              <a:t>Map  Of   Bangladesh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343400" y="1752600"/>
            <a:ext cx="76200" cy="685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2578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Natural scenery of Bangladesh</a:t>
            </a:r>
            <a:endParaRPr lang="en-US" sz="4400" dirty="0"/>
          </a:p>
        </p:txBody>
      </p:sp>
      <p:pic>
        <p:nvPicPr>
          <p:cNvPr id="1026" name="Picture 2" descr="C:\Users\Pranto\Desktop\Beautyfull scenary of banglade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63000" cy="4876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51816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Flocks  of  bird</a:t>
            </a:r>
            <a:endParaRPr lang="en-US" sz="4400" dirty="0"/>
          </a:p>
        </p:txBody>
      </p:sp>
      <p:pic>
        <p:nvPicPr>
          <p:cNvPr id="1026" name="Picture 2" descr="C:\Users\Pranto\Desktop\flock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3933265" cy="2971800"/>
          </a:xfrm>
          <a:prstGeom prst="rect">
            <a:avLst/>
          </a:prstGeom>
          <a:noFill/>
        </p:spPr>
      </p:pic>
      <p:pic>
        <p:nvPicPr>
          <p:cNvPr id="1027" name="Picture 3" descr="C:\Users\Pranto\Desktop\flock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371600"/>
            <a:ext cx="3962400" cy="28984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0"/>
            <a:ext cx="91440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BIRDS  OF BANGLADESH</a:t>
            </a:r>
            <a:endParaRPr lang="en-US" sz="5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144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Learning Outcomes: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209800"/>
            <a:ext cx="8686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Ss will be learn words meaning.  </a:t>
            </a:r>
          </a:p>
          <a:p>
            <a:endParaRPr lang="en-US" sz="4000" dirty="0" smtClean="0"/>
          </a:p>
          <a:p>
            <a:r>
              <a:rPr lang="en-US" sz="4000" dirty="0" smtClean="0"/>
              <a:t>Ss will be able to identify </a:t>
            </a:r>
            <a:r>
              <a:rPr lang="en-US" sz="4000" dirty="0" err="1" smtClean="0"/>
              <a:t>Benebua</a:t>
            </a:r>
            <a:r>
              <a:rPr lang="en-US" sz="4000" dirty="0" smtClean="0"/>
              <a:t> bird .</a:t>
            </a:r>
          </a:p>
          <a:p>
            <a:r>
              <a:rPr lang="en-US" sz="4000" dirty="0" smtClean="0"/>
              <a:t> </a:t>
            </a:r>
          </a:p>
          <a:p>
            <a:r>
              <a:rPr lang="en-US" sz="4000" dirty="0" smtClean="0"/>
              <a:t>Ss will be write paragraph about Tia .</a:t>
            </a:r>
          </a:p>
          <a:p>
            <a:endParaRPr lang="en-US" sz="4000" dirty="0" smtClean="0"/>
          </a:p>
          <a:p>
            <a:r>
              <a:rPr lang="en-US" sz="4000" dirty="0" smtClean="0"/>
              <a:t>Ss will be able to answer the question .</a:t>
            </a:r>
            <a:endParaRPr lang="en-US" sz="4000" dirty="0"/>
          </a:p>
        </p:txBody>
      </p:sp>
    </p:spTree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533400"/>
            <a:ext cx="373380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dirty="0" smtClean="0"/>
              <a:t>                                            Chart of birds</a:t>
            </a:r>
            <a:endParaRPr lang="en-US" sz="4800" dirty="0"/>
          </a:p>
        </p:txBody>
      </p:sp>
      <p:pic>
        <p:nvPicPr>
          <p:cNvPr id="1026" name="Picture 2" descr="C:\Users\Pranto\Desktop\chartbir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214" y="2209800"/>
            <a:ext cx="3373755" cy="2667000"/>
          </a:xfrm>
          <a:prstGeom prst="rect">
            <a:avLst/>
          </a:prstGeom>
          <a:noFill/>
        </p:spPr>
      </p:pic>
      <p:pic>
        <p:nvPicPr>
          <p:cNvPr id="1027" name="Picture 3" descr="C:\Users\Pranto\Desktop\chart bir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895600"/>
            <a:ext cx="3764138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anto\Desktop\New folder\spar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2533650" cy="1809750"/>
          </a:xfrm>
          <a:prstGeom prst="rect">
            <a:avLst/>
          </a:prstGeom>
          <a:noFill/>
        </p:spPr>
      </p:pic>
      <p:pic>
        <p:nvPicPr>
          <p:cNvPr id="1027" name="Picture 3" descr="C:\Users\Pranto\Desktop\New folder\kingf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04800"/>
            <a:ext cx="1838325" cy="2486025"/>
          </a:xfrm>
          <a:prstGeom prst="rect">
            <a:avLst/>
          </a:prstGeom>
          <a:noFill/>
        </p:spPr>
      </p:pic>
      <p:pic>
        <p:nvPicPr>
          <p:cNvPr id="1028" name="Picture 4" descr="C:\Users\Pranto\Desktop\New folder\egle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04800"/>
            <a:ext cx="2857500" cy="2381250"/>
          </a:xfrm>
          <a:prstGeom prst="rect">
            <a:avLst/>
          </a:prstGeom>
          <a:noFill/>
        </p:spPr>
      </p:pic>
      <p:pic>
        <p:nvPicPr>
          <p:cNvPr id="1029" name="Picture 5" descr="C:\Users\Pranto\Desktop\New folder\shali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962400"/>
            <a:ext cx="2628900" cy="1743075"/>
          </a:xfrm>
          <a:prstGeom prst="rect">
            <a:avLst/>
          </a:prstGeom>
          <a:noFill/>
        </p:spPr>
      </p:pic>
      <p:pic>
        <p:nvPicPr>
          <p:cNvPr id="1032" name="Picture 8" descr="C:\Users\Pranto\Desktop\New folder\koki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3505200"/>
            <a:ext cx="3200400" cy="255498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743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sz="3200" dirty="0" smtClean="0"/>
              <a:t>sparrow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29718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eagle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2743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kingfisher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5791201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shalik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5410200" y="60960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 cuckoo</a:t>
            </a:r>
            <a:endParaRPr lang="en-US" sz="4000" dirty="0"/>
          </a:p>
        </p:txBody>
      </p:sp>
    </p:spTree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242</Words>
  <Application>Microsoft Office PowerPoint</Application>
  <PresentationFormat>On-screen Show (4:3)</PresentationFormat>
  <Paragraphs>67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Pranto</dc:creator>
  <cp:lastModifiedBy>JS COMPUTER</cp:lastModifiedBy>
  <cp:revision>101</cp:revision>
  <dcterms:created xsi:type="dcterms:W3CDTF">2014-03-20T04:48:08Z</dcterms:created>
  <dcterms:modified xsi:type="dcterms:W3CDTF">2019-10-18T15:31:21Z</dcterms:modified>
</cp:coreProperties>
</file>