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73" r:id="rId5"/>
    <p:sldId id="275" r:id="rId6"/>
    <p:sldId id="274" r:id="rId7"/>
    <p:sldId id="276" r:id="rId8"/>
    <p:sldId id="277" r:id="rId9"/>
    <p:sldId id="278" r:id="rId10"/>
    <p:sldId id="280" r:id="rId11"/>
    <p:sldId id="27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32275-A403-4EBC-A616-685901B385B0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5CD0-144A-4D43-8EE9-A5382488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943D-B4C9-47CF-B3FE-DCF80DA1F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943D-B4C9-47CF-B3FE-DCF80DA1F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1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943D-B4C9-47CF-B3FE-DCF80DA1F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Upload Content Image\Sago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0"/>
            <a:ext cx="4953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6675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(গ)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বটম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(ঘ)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বটম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2।  1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ন্যানোমিটার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 10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-6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(খ) 10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-2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(গ) 10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-3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(ঘ) 10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-9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খাদ্যজাত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প্যাকেজিং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বায়োইনফরমেটিক্স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(ঘ)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ধোঁয়াকে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(ক)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tabLst>
                <a:tab pos="2228850" algn="l"/>
                <a:tab pos="4572000" algn="l"/>
                <a:tab pos="69723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(গ)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(ঘ)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বায়োইনফরমেটিক্স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76200"/>
            <a:ext cx="7010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6675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4419600"/>
            <a:ext cx="8991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ন্যানোটেকনোলজির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287806"/>
            <a:ext cx="4495800" cy="2979394"/>
          </a:xfrm>
          <a:prstGeom prst="rect">
            <a:avLst/>
          </a:prstGeom>
          <a:ln w="88900" cmpd="sng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533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86106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419600" cy="2438400"/>
          </a:xfrm>
          <a:prstGeom prst="rect">
            <a:avLst/>
          </a:prstGeom>
          <a:ln w="101600" cmpd="sng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029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7048083"/>
            <a:chOff x="0" y="0"/>
            <a:chExt cx="9144000" cy="704808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4343400" cy="7048083"/>
              <a:chOff x="0" y="0"/>
              <a:chExt cx="4343400" cy="704808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4343400" cy="704808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b="1" i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</a:p>
              <a:p>
                <a:pPr algn="ctr"/>
                <a:endParaRPr lang="bn-BD" sz="4400" b="1" dirty="0"/>
              </a:p>
              <a:p>
                <a:pPr algn="ctr"/>
                <a:endParaRPr lang="bn-BD" sz="4400" b="1" dirty="0" smtClean="0"/>
              </a:p>
              <a:p>
                <a:pPr algn="ctr"/>
                <a:endParaRPr lang="bn-BD" sz="4400" b="1" dirty="0"/>
              </a:p>
              <a:p>
                <a:pPr algn="ctr"/>
                <a:endParaRPr lang="bn-BD" sz="1600" b="1" dirty="0" smtClean="0"/>
              </a:p>
              <a:p>
                <a:pPr algn="ctr"/>
                <a:r>
                  <a:rPr lang="bn-BD" sz="36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মোঃ মুরাদ হোসেন</a:t>
                </a:r>
              </a:p>
              <a:p>
                <a:pPr algn="ctr"/>
                <a:r>
                  <a:rPr lang="bn-BD" sz="32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প্রভাষক (আইসিটি)</a:t>
                </a:r>
              </a:p>
              <a:p>
                <a:pPr algn="ctr"/>
                <a:r>
                  <a:rPr lang="bn-BD" sz="32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শহীদ স্মৃতি ডিগ্রী কলেজ</a:t>
                </a:r>
              </a:p>
              <a:p>
                <a:pPr algn="ctr"/>
                <a:r>
                  <a:rPr lang="bn-BD" sz="32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ফকিরহাট, বাগেরহাট।</a:t>
                </a:r>
              </a:p>
              <a:p>
                <a:pPr algn="ctr"/>
                <a:r>
                  <a:rPr lang="bn-BD" sz="32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মোবাইল- ০১৭১৬-৫৬৯২৩৫</a:t>
                </a:r>
              </a:p>
              <a:p>
                <a:pPr algn="ctr"/>
                <a:r>
                  <a:rPr lang="bn-BD" sz="32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ইমেইল-</a:t>
                </a:r>
                <a:r>
                  <a:rPr lang="bn-BD" sz="40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i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muradlecturer@gmail.com</a:t>
                </a:r>
                <a:endParaRPr lang="en-US" sz="2800" b="1" i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990600"/>
                <a:ext cx="1676400" cy="1905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6934200"/>
              <a:chOff x="0" y="0"/>
              <a:chExt cx="9144000" cy="69342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6564868"/>
                <a:ext cx="9144000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রাদ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হোসেন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প্রভাষক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আইসিটি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শহীদ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স্মৃতি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কলেজ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ফকিরহাট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বাগেরহাট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- 01716-569235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191000" y="0"/>
                <a:ext cx="4953000" cy="6555641"/>
                <a:chOff x="4191000" y="0"/>
                <a:chExt cx="4953000" cy="6555641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4343400" y="0"/>
                  <a:ext cx="4800600" cy="655564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4800" b="1" i="1" dirty="0" smtClean="0"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পাঠ পরিচিতি</a:t>
                  </a:r>
                  <a:endParaRPr lang="en-US" sz="4800" b="1" i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600" b="1" i="1" dirty="0" smtClean="0"/>
                </a:p>
                <a:p>
                  <a:pPr algn="ctr"/>
                  <a:endParaRPr lang="en-US" sz="3600" b="1" i="1" dirty="0" smtClean="0"/>
                </a:p>
                <a:p>
                  <a:pPr algn="ctr"/>
                  <a:endParaRPr lang="en-US" sz="3600" b="1" i="1" dirty="0"/>
                </a:p>
                <a:p>
                  <a:pPr algn="ctr"/>
                  <a:endParaRPr lang="en-US" sz="3600" b="1" i="1" dirty="0"/>
                </a:p>
                <a:p>
                  <a:pPr algn="ctr"/>
                  <a:endParaRPr lang="en-US" sz="3600" b="1" i="1" dirty="0" smtClean="0"/>
                </a:p>
                <a:p>
                  <a:pPr algn="ctr">
                    <a:buNone/>
                  </a:pPr>
                  <a:r>
                    <a:rPr lang="bn-BD" sz="3200" b="1" i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</a:t>
                  </a:r>
                  <a:r>
                    <a:rPr lang="en-US" sz="3200" b="1" i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ণিঃ</a:t>
                  </a:r>
                  <a:r>
                    <a:rPr lang="en-US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একাদশ</a:t>
                  </a:r>
                </a:p>
                <a:p>
                  <a:pPr algn="ctr">
                    <a:buNone/>
                  </a:pPr>
                  <a:r>
                    <a:rPr lang="en-US" sz="3200" b="1" i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</a:t>
                  </a:r>
                  <a:r>
                    <a:rPr lang="en-US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তথ্য ও যোগাযোগ প্রযুক্তি</a:t>
                  </a:r>
                  <a:r>
                    <a:rPr lang="en-US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3200" b="1" i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buNone/>
                  </a:pPr>
                  <a:r>
                    <a:rPr lang="en-US" sz="3200" b="1" i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</a:t>
                  </a:r>
                  <a:r>
                    <a:rPr lang="bn-BD" sz="3200" b="1" i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i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i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প্রথম</a:t>
                  </a:r>
                  <a:endParaRPr lang="bn-BD" sz="3200" b="1" i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buNone/>
                  </a:pPr>
                  <a:r>
                    <a:rPr lang="bn-BD" sz="3200" i="1" dirty="0">
                      <a:latin typeface="Nikosh" pitchFamily="2" charset="0"/>
                      <a:cs typeface="Nikosh" pitchFamily="2" charset="0"/>
                    </a:rPr>
                    <a:t>  </a:t>
                  </a: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তথ্য</a:t>
                  </a:r>
                  <a:r>
                    <a:rPr lang="en-US" sz="3200" i="1" dirty="0">
                      <a:latin typeface="Nikosh" pitchFamily="2" charset="0"/>
                      <a:cs typeface="Nikosh" pitchFamily="2" charset="0"/>
                    </a:rPr>
                    <a:t> </a:t>
                  </a:r>
                  <a:r>
                    <a:rPr lang="en-US" sz="3200" i="1" dirty="0" smtClean="0">
                      <a:latin typeface="Nikosh" pitchFamily="2" charset="0"/>
                      <a:cs typeface="Nikosh" pitchFamily="2" charset="0"/>
                    </a:rPr>
                    <a:t>ও </a:t>
                  </a: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যোগাযোগ</a:t>
                  </a:r>
                  <a:r>
                    <a:rPr lang="en-US" sz="3200" i="1" dirty="0" smtClean="0">
                      <a:latin typeface="Nikosh" pitchFamily="2" charset="0"/>
                      <a:cs typeface="Nikosh" pitchFamily="2" charset="0"/>
                    </a:rPr>
                    <a:t> </a:t>
                  </a: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প্রযুক্তি</a:t>
                  </a:r>
                  <a:r>
                    <a:rPr lang="en-US" sz="3200" i="1" dirty="0" smtClean="0">
                      <a:latin typeface="Nikosh" pitchFamily="2" charset="0"/>
                      <a:cs typeface="Nikosh" pitchFamily="2" charset="0"/>
                    </a:rPr>
                    <a:t>: </a:t>
                  </a:r>
                </a:p>
                <a:p>
                  <a:pPr algn="ctr">
                    <a:buNone/>
                  </a:pP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বিশ্ব</a:t>
                  </a:r>
                  <a:r>
                    <a:rPr lang="en-US" sz="3200" i="1" dirty="0" smtClean="0">
                      <a:latin typeface="Nikosh" pitchFamily="2" charset="0"/>
                      <a:cs typeface="Nikosh" pitchFamily="2" charset="0"/>
                    </a:rPr>
                    <a:t> ও </a:t>
                  </a: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বাংলাদেশ</a:t>
                  </a:r>
                  <a:r>
                    <a:rPr lang="en-US" sz="3200" i="1" dirty="0" smtClean="0">
                      <a:latin typeface="Nikosh" pitchFamily="2" charset="0"/>
                      <a:cs typeface="Nikosh" pitchFamily="2" charset="0"/>
                    </a:rPr>
                    <a:t> </a:t>
                  </a:r>
                  <a:r>
                    <a:rPr lang="en-US" sz="3200" i="1" dirty="0" err="1" smtClean="0">
                      <a:latin typeface="Nikosh" pitchFamily="2" charset="0"/>
                      <a:cs typeface="Nikosh" pitchFamily="2" charset="0"/>
                    </a:rPr>
                    <a:t>প্রেক্ষিত</a:t>
                  </a:r>
                  <a:endParaRPr lang="bn-IN" sz="3200" b="1" i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buNone/>
                  </a:pPr>
                  <a:r>
                    <a:rPr lang="en-US" sz="3200" b="1" i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</a:t>
                  </a:r>
                  <a:r>
                    <a:rPr lang="en-US" sz="3200" b="1" i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i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৫০ </a:t>
                  </a:r>
                  <a:r>
                    <a:rPr lang="en-US" sz="3200" b="1" i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মিনিট</a:t>
                  </a:r>
                  <a:endParaRPr lang="en-US" sz="3200" b="1" i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Flowchart: Decision 6"/>
                <p:cNvSpPr/>
                <p:nvPr/>
              </p:nvSpPr>
              <p:spPr>
                <a:xfrm>
                  <a:off x="4191000" y="0"/>
                  <a:ext cx="457200" cy="6488668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9420"/>
            <a:ext cx="379306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8759"/>
            <a:ext cx="914399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5707559"/>
            <a:ext cx="91440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8084"/>
            <a:ext cx="2895600" cy="2202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6" y="960292"/>
            <a:ext cx="25146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375025"/>
            <a:ext cx="2777218" cy="215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75024"/>
            <a:ext cx="6056313" cy="2159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968084"/>
            <a:ext cx="3290363" cy="22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62" y="228600"/>
            <a:ext cx="6247638" cy="911132"/>
          </a:xfrm>
          <a:solidFill>
            <a:schemeClr val="tx2">
              <a:lumMod val="20000"/>
              <a:lumOff val="80000"/>
            </a:schemeClr>
          </a:solidFill>
          <a:ln w="174625" cmpd="tri">
            <a:solidFill>
              <a:srgbClr val="0070C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10203"/>
            <a:ext cx="9144000" cy="914397"/>
          </a:xfrm>
          <a:solidFill>
            <a:schemeClr val="accent6">
              <a:lumMod val="20000"/>
              <a:lumOff val="80000"/>
            </a:schemeClr>
          </a:solidFill>
          <a:ln w="142875" cmpd="dbl">
            <a:solidFill>
              <a:srgbClr val="0070C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bn-BD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(Nano Technology)</a:t>
            </a:r>
            <a:endParaRPr lang="bn-BD" sz="4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524000"/>
            <a:ext cx="9144000" cy="43132"/>
          </a:xfrm>
          <a:prstGeom prst="line">
            <a:avLst/>
          </a:prstGeom>
          <a:ln w="2254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54" y="1752600"/>
            <a:ext cx="4043446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1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724" y="298111"/>
            <a:ext cx="6858000" cy="1099381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" y="2467156"/>
            <a:ext cx="8572499" cy="3933643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algn="l">
              <a:defRPr/>
            </a:pPr>
            <a:r>
              <a:rPr lang="bn-BD" sz="8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marL="1143000" indent="-1143000" algn="l">
              <a:buFont typeface="Wingdings" pitchFamily="2" charset="2"/>
              <a:buChar char="v"/>
              <a:defRPr/>
            </a:pP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1143000" indent="-1143000" algn="l">
              <a:buFont typeface="Wingdings" pitchFamily="2" charset="2"/>
              <a:buChar char="v"/>
              <a:defRPr/>
            </a:pP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1143000" indent="-1143000" algn="l">
              <a:buFont typeface="Wingdings" pitchFamily="2" charset="2"/>
              <a:buChar char="v"/>
              <a:defRPr/>
            </a:pPr>
            <a:r>
              <a:rPr lang="en-US" sz="7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7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পারবে।</a:t>
            </a:r>
          </a:p>
          <a:p>
            <a:pPr algn="l">
              <a:defRPr/>
            </a:pPr>
            <a:endParaRPr lang="bn-BD" sz="7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endParaRPr lang="bn-BD" sz="7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endParaRPr lang="bn-BD" sz="76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l">
              <a:defRPr/>
            </a:pPr>
            <a:endParaRPr lang="en-US" sz="9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l">
              <a:defRPr/>
            </a:pPr>
            <a:endParaRPr lang="en-US" sz="9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defRPr/>
            </a:pPr>
            <a:endParaRPr lang="en-US" sz="9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905000"/>
            <a:ext cx="9144000" cy="43132"/>
          </a:xfrm>
          <a:prstGeom prst="line">
            <a:avLst/>
          </a:prstGeom>
          <a:ln w="2254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844456"/>
          </a:xfrm>
          <a:solidFill>
            <a:schemeClr val="accent6">
              <a:lumMod val="40000"/>
              <a:lumOff val="60000"/>
            </a:schemeClr>
          </a:solidFill>
          <a:ln w="117475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5287" y="1143000"/>
            <a:ext cx="9232421" cy="0"/>
          </a:xfrm>
          <a:prstGeom prst="line">
            <a:avLst/>
          </a:prstGeom>
          <a:ln w="177800" cmpd="tri">
            <a:solidFill>
              <a:srgbClr val="92D050"/>
            </a:solidFill>
          </a:ln>
          <a:effectLst>
            <a:outerShdw blurRad="50800" dist="50800" dir="5400000" sx="1000" sy="1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686800" cy="2362200"/>
          </a:xfrm>
          <a:solidFill>
            <a:schemeClr val="accent3">
              <a:lumMod val="20000"/>
              <a:lumOff val="80000"/>
            </a:schemeClr>
          </a:solidFill>
          <a:ln w="73025">
            <a:solidFill>
              <a:srgbClr val="0070C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একমিটারের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pt-BR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কোটি ভাগের এক ভাগ বা</a:t>
            </a:r>
            <a:r>
              <a:rPr lang="pt-BR" sz="3600" b="1" baseline="-25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sz="3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pt-BR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মিটারকে এক ন্যানোমিটার বলা হয়। আর এই ন্যানোমিটার স্কেলে পরিবর্তন, পরিবর্ধন, ধ্বংস বা সৃষ্টি সম্পর্কিত টেকনোলজিকেই ন্যানোটেকনোলজি বলে। </a:t>
            </a:r>
            <a:r>
              <a:rPr lang="pt-BR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(Nanotechnology</a:t>
            </a:r>
            <a:r>
              <a:rPr lang="pt-BR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বলে।</a:t>
            </a:r>
            <a:endParaRPr lang="bn-BD" sz="36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95400"/>
            <a:ext cx="4267201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1"/>
            <a:ext cx="457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" y="94669"/>
            <a:ext cx="9122228" cy="819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9375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9600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918713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1959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29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আমেরিকান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তত্ত্বীয়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পদার্থবিজ্ঞানী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রিচার্ড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ফাইনম্যান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ন্যানোপ্রযুক্তির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Richard Feynman -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ন্যানোপ্রযুক্তির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ন্যানোপ্রযুক্তির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ন্যানোপ্রযুক্তির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45287" y="1066800"/>
            <a:ext cx="9232421" cy="0"/>
          </a:xfrm>
          <a:prstGeom prst="line">
            <a:avLst/>
          </a:prstGeom>
          <a:ln w="177800" cmpd="tri">
            <a:solidFill>
              <a:srgbClr val="0070C0"/>
            </a:solidFill>
          </a:ln>
          <a:effectLst>
            <a:outerShdw blurRad="50800" dist="50800" dir="5400000" sx="1000" sy="1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32054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462642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9375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8000" b="1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846255"/>
            <a:ext cx="89916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বিভিন্নক্ষেত্রে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দিনদিন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(১)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প্রস্তুতিতে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(২)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spc="-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(৩)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(৪)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শোধনে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(৫)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(৬)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সরবরাহে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(৭)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(৮)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প্রসাধনী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(৯)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সুরক্ষায়</a:t>
            </a:r>
            <a:r>
              <a:rPr lang="en-US" sz="3200" spc="-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(১০)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3200" spc="-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spc="-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1910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75" y="914400"/>
            <a:ext cx="4880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-180439"/>
            <a:ext cx="8763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9375" cmpd="sng">
            <a:solidFill>
              <a:srgbClr val="0070C0"/>
            </a:solidFill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77142"/>
            <a:ext cx="9143999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 তৈরি কর।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মুরাদ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- 01716-569235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800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27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577</Words>
  <Application>Microsoft Office PowerPoint</Application>
  <PresentationFormat>On-screen Show (4:3)</PresentationFormat>
  <Paragraphs>73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আজকের আলোচ্য বিষয়</vt:lpstr>
      <vt:lpstr>শিখনফল</vt:lpstr>
      <vt:lpstr>ন্যানোটেকনোলজির সংজ্ঞা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Murad Hossain</dc:creator>
  <cp:lastModifiedBy>user</cp:lastModifiedBy>
  <cp:revision>65</cp:revision>
  <dcterms:created xsi:type="dcterms:W3CDTF">2006-08-16T00:00:00Z</dcterms:created>
  <dcterms:modified xsi:type="dcterms:W3CDTF">2019-09-27T03:50:07Z</dcterms:modified>
</cp:coreProperties>
</file>