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80" r:id="rId2"/>
    <p:sldId id="281" r:id="rId3"/>
    <p:sldId id="263" r:id="rId4"/>
    <p:sldId id="285" r:id="rId5"/>
    <p:sldId id="262" r:id="rId6"/>
    <p:sldId id="261" r:id="rId7"/>
    <p:sldId id="265" r:id="rId8"/>
    <p:sldId id="266" r:id="rId9"/>
    <p:sldId id="267" r:id="rId10"/>
    <p:sldId id="268" r:id="rId11"/>
    <p:sldId id="269" r:id="rId12"/>
    <p:sldId id="284" r:id="rId13"/>
    <p:sldId id="277" r:id="rId14"/>
    <p:sldId id="274" r:id="rId15"/>
    <p:sldId id="275" r:id="rId16"/>
    <p:sldId id="283" r:id="rId17"/>
    <p:sldId id="282"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roz Mahmud" initials="F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70BD9F-0A6C-47EB-8550-237DD75560D5}" type="datetimeFigureOut">
              <a:rPr lang="en-US" smtClean="0"/>
              <a:t>18-Oct-19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0AC63-EE2C-4CB0-8657-FF3408E24E8A}" type="slidenum">
              <a:rPr lang="en-US" smtClean="0"/>
              <a:t>‹#›</a:t>
            </a:fld>
            <a:endParaRPr lang="en-US"/>
          </a:p>
        </p:txBody>
      </p:sp>
    </p:spTree>
    <p:extLst>
      <p:ext uri="{BB962C8B-B14F-4D97-AF65-F5344CB8AC3E}">
        <p14:creationId xmlns:p14="http://schemas.microsoft.com/office/powerpoint/2010/main" val="363398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0AC63-EE2C-4CB0-8657-FF3408E24E8A}" type="slidenum">
              <a:rPr lang="en-US" smtClean="0"/>
              <a:t>3</a:t>
            </a:fld>
            <a:endParaRPr lang="en-US"/>
          </a:p>
        </p:txBody>
      </p:sp>
    </p:spTree>
    <p:extLst>
      <p:ext uri="{BB962C8B-B14F-4D97-AF65-F5344CB8AC3E}">
        <p14:creationId xmlns:p14="http://schemas.microsoft.com/office/powerpoint/2010/main" val="102750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0AC63-EE2C-4CB0-8657-FF3408E24E8A}" type="slidenum">
              <a:rPr lang="en-US" smtClean="0"/>
              <a:t>11</a:t>
            </a:fld>
            <a:endParaRPr lang="en-US"/>
          </a:p>
        </p:txBody>
      </p:sp>
    </p:spTree>
    <p:extLst>
      <p:ext uri="{BB962C8B-B14F-4D97-AF65-F5344CB8AC3E}">
        <p14:creationId xmlns:p14="http://schemas.microsoft.com/office/powerpoint/2010/main" val="122717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E176A4B-A541-491E-A0B6-3B677C77C4BF}" type="datetimeFigureOut">
              <a:rPr lang="en-US" smtClean="0"/>
              <a:t>18-Oct-19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9E8C4DF-7A3B-4C43-A43A-54E1082A1C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176A4B-A541-491E-A0B6-3B677C77C4BF}" type="datetimeFigureOut">
              <a:rPr lang="en-US" smtClean="0"/>
              <a:t>18-Oct-19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C4DF-7A3B-4C43-A43A-54E1082A1C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176A4B-A541-491E-A0B6-3B677C77C4BF}" type="datetimeFigureOut">
              <a:rPr lang="en-US" smtClean="0"/>
              <a:t>18-Oct-19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C4DF-7A3B-4C43-A43A-54E1082A1C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176A4B-A541-491E-A0B6-3B677C77C4BF}" type="datetimeFigureOut">
              <a:rPr lang="en-US" smtClean="0"/>
              <a:t>18-Oct-19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C4DF-7A3B-4C43-A43A-54E1082A1C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176A4B-A541-491E-A0B6-3B677C77C4BF}" type="datetimeFigureOut">
              <a:rPr lang="en-US" smtClean="0"/>
              <a:t>18-Oct-19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C4DF-7A3B-4C43-A43A-54E1082A1C4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176A4B-A541-491E-A0B6-3B677C77C4BF}" type="datetimeFigureOut">
              <a:rPr lang="en-US" smtClean="0"/>
              <a:t>18-Oct-19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8C4DF-7A3B-4C43-A43A-54E1082A1C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176A4B-A541-491E-A0B6-3B677C77C4BF}" type="datetimeFigureOut">
              <a:rPr lang="en-US" smtClean="0"/>
              <a:t>18-Oct-19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8C4DF-7A3B-4C43-A43A-54E1082A1C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176A4B-A541-491E-A0B6-3B677C77C4BF}" type="datetimeFigureOut">
              <a:rPr lang="en-US" smtClean="0"/>
              <a:t>18-Oct-19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8C4DF-7A3B-4C43-A43A-54E1082A1C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76A4B-A541-491E-A0B6-3B677C77C4BF}" type="datetimeFigureOut">
              <a:rPr lang="en-US" smtClean="0"/>
              <a:t>18-Oct-19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8C4DF-7A3B-4C43-A43A-54E1082A1C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176A4B-A541-491E-A0B6-3B677C77C4BF}" type="datetimeFigureOut">
              <a:rPr lang="en-US" smtClean="0"/>
              <a:t>18-Oct-19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8C4DF-7A3B-4C43-A43A-54E1082A1C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176A4B-A541-491E-A0B6-3B677C77C4BF}" type="datetimeFigureOut">
              <a:rPr lang="en-US" smtClean="0"/>
              <a:t>18-Oct-19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9E8C4DF-7A3B-4C43-A43A-54E1082A1C4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E176A4B-A541-491E-A0B6-3B677C77C4BF}" type="datetimeFigureOut">
              <a:rPr lang="en-US" smtClean="0"/>
              <a:t>18-Oct-19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9E8C4DF-7A3B-4C43-A43A-54E1082A1C4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1.jp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6.jpe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7.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p:nvSpPr>
        <p:spPr>
          <a:xfrm>
            <a:off x="1371600" y="1097280"/>
            <a:ext cx="6019800" cy="190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সবাইকে</a:t>
            </a:r>
            <a:r>
              <a:rPr lang="en-US" sz="6600" b="1" dirty="0"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 </a:t>
            </a:r>
            <a:r>
              <a:rPr lang="en-US" sz="6600" b="1" dirty="0" err="1"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ফুলেল</a:t>
            </a:r>
            <a:r>
              <a:rPr lang="en-US" sz="6600" b="1" dirty="0"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 </a:t>
            </a:r>
            <a:r>
              <a:rPr lang="en-US" sz="6600" b="1" dirty="0" err="1"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শুভেচ্ছা</a:t>
            </a:r>
            <a:r>
              <a:rPr lang="en-US" sz="6600" b="1" dirty="0"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 ও </a:t>
            </a:r>
            <a:r>
              <a:rPr lang="en-US" sz="6600" b="1" dirty="0" err="1"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স্বাগতম</a:t>
            </a:r>
            <a:r>
              <a:rPr lang="en-US" sz="6600" b="1" dirty="0"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a:t>
            </a:r>
            <a:endParaRPr lang="en-US" sz="6600" b="1" dirty="0">
              <a:ln w="10541" cmpd="sng">
                <a:solidFill>
                  <a:schemeClr val="accent1">
                    <a:shade val="88000"/>
                    <a:satMod val="110000"/>
                  </a:schemeClr>
                </a:solidFill>
                <a:prstDash val="solid"/>
              </a:ln>
              <a:solidFill>
                <a:srgbClr val="FF0000"/>
              </a:solidFill>
              <a:latin typeface="NikoshBAN" pitchFamily="2" charset="0"/>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743200"/>
            <a:ext cx="6248399" cy="3081927"/>
          </a:xfrm>
          <a:prstGeom prst="ellipse">
            <a:avLst/>
          </a:prstGeom>
          <a:ln>
            <a:noFill/>
          </a:ln>
          <a:effectLst>
            <a:softEdge rad="112500"/>
          </a:effectLst>
        </p:spPr>
      </p:pic>
    </p:spTree>
    <p:extLst>
      <p:ext uri="{BB962C8B-B14F-4D97-AF65-F5344CB8AC3E}">
        <p14:creationId xmlns:p14="http://schemas.microsoft.com/office/powerpoint/2010/main" val="40248469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591" t="1297" r="3054" b="2250"/>
          <a:stretch/>
        </p:blipFill>
        <p:spPr>
          <a:xfrm>
            <a:off x="-14749" y="-152400"/>
            <a:ext cx="9121874" cy="7010400"/>
          </a:xfrm>
          <a:prstGeom prst="rect">
            <a:avLst/>
          </a:prstGeom>
        </p:spPr>
      </p:pic>
      <p:sp>
        <p:nvSpPr>
          <p:cNvPr id="19" name="Rounded Rectangle 18"/>
          <p:cNvSpPr/>
          <p:nvPr/>
        </p:nvSpPr>
        <p:spPr>
          <a:xfrm>
            <a:off x="1143000" y="304800"/>
            <a:ext cx="6324600" cy="838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latin typeface="NikoshBAN" pitchFamily="2" charset="0"/>
                <a:cs typeface="NikoshBAN" pitchFamily="2" charset="0"/>
              </a:rPr>
              <a:t>আমরা</a:t>
            </a:r>
            <a:r>
              <a:rPr lang="bn-IN" sz="4000" b="1" dirty="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এখন</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আরো</a:t>
            </a:r>
            <a:r>
              <a:rPr lang="en-US" sz="4000" b="1" dirty="0" smtClean="0">
                <a:solidFill>
                  <a:srgbClr val="FF0000"/>
                </a:solidFill>
                <a:latin typeface="NikoshBAN" pitchFamily="2" charset="0"/>
                <a:cs typeface="NikoshBAN" pitchFamily="2" charset="0"/>
              </a:rPr>
              <a:t> </a:t>
            </a:r>
            <a:r>
              <a:rPr lang="bn-IN" sz="4000" b="1" dirty="0" smtClean="0">
                <a:solidFill>
                  <a:srgbClr val="FF0000"/>
                </a:solidFill>
                <a:latin typeface="NikoshBAN" pitchFamily="2" charset="0"/>
                <a:cs typeface="NikoshBAN" pitchFamily="2" charset="0"/>
              </a:rPr>
              <a:t>কিছু ছবি </a:t>
            </a:r>
            <a:r>
              <a:rPr lang="en-US" sz="4000" b="1" dirty="0" err="1" smtClean="0">
                <a:solidFill>
                  <a:srgbClr val="FF0000"/>
                </a:solidFill>
                <a:latin typeface="NikoshBAN" pitchFamily="2" charset="0"/>
                <a:cs typeface="NikoshBAN" pitchFamily="2" charset="0"/>
              </a:rPr>
              <a:t>দেখবো</a:t>
            </a:r>
            <a:r>
              <a:rPr lang="en-US"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 t="5455" r="16184"/>
          <a:stretch/>
        </p:blipFill>
        <p:spPr>
          <a:xfrm>
            <a:off x="2457293" y="1457247"/>
            <a:ext cx="2267107" cy="22671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2161" r="4712"/>
          <a:stretch/>
        </p:blipFill>
        <p:spPr>
          <a:xfrm>
            <a:off x="6629400" y="4191000"/>
            <a:ext cx="1969775" cy="18967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225" y="4114800"/>
            <a:ext cx="1781175" cy="2076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9660" y="4191000"/>
            <a:ext cx="1613740" cy="19462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8200" y="4191000"/>
            <a:ext cx="1688154" cy="19325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Cloud Callout 24"/>
          <p:cNvSpPr/>
          <p:nvPr/>
        </p:nvSpPr>
        <p:spPr>
          <a:xfrm flipH="1">
            <a:off x="5400224" y="1363411"/>
            <a:ext cx="3210376" cy="1913189"/>
          </a:xfrm>
          <a:prstGeom prst="cloudCallout">
            <a:avLst>
              <a:gd name="adj1" fmla="val 64568"/>
              <a:gd name="adj2" fmla="val 33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7030A0"/>
                </a:solidFill>
                <a:latin typeface="SutonnyMJ" pitchFamily="2" charset="0"/>
                <a:cs typeface="SutonnyMJ" pitchFamily="2" charset="0"/>
              </a:rPr>
              <a:t>e½eÜz †</a:t>
            </a:r>
            <a:r>
              <a:rPr lang="en-US" sz="3200" b="1" dirty="0" err="1" smtClean="0">
                <a:solidFill>
                  <a:srgbClr val="7030A0"/>
                </a:solidFill>
                <a:latin typeface="SutonnyMJ" pitchFamily="2" charset="0"/>
                <a:cs typeface="SutonnyMJ" pitchFamily="2" charset="0"/>
              </a:rPr>
              <a:t>kL</a:t>
            </a:r>
            <a:r>
              <a:rPr lang="en-US" sz="3200" b="1" dirty="0" smtClean="0">
                <a:solidFill>
                  <a:srgbClr val="7030A0"/>
                </a:solidFill>
                <a:latin typeface="SutonnyMJ" pitchFamily="2" charset="0"/>
                <a:cs typeface="SutonnyMJ" pitchFamily="2" charset="0"/>
              </a:rPr>
              <a:t> </a:t>
            </a:r>
            <a:r>
              <a:rPr lang="en-US" sz="3200" b="1" dirty="0" err="1" smtClean="0">
                <a:solidFill>
                  <a:srgbClr val="7030A0"/>
                </a:solidFill>
                <a:latin typeface="SutonnyMJ" pitchFamily="2" charset="0"/>
                <a:cs typeface="SutonnyMJ" pitchFamily="2" charset="0"/>
              </a:rPr>
              <a:t>gywReyi</a:t>
            </a:r>
            <a:r>
              <a:rPr lang="en-US" sz="3200" b="1" dirty="0" smtClean="0">
                <a:solidFill>
                  <a:srgbClr val="7030A0"/>
                </a:solidFill>
                <a:latin typeface="SutonnyMJ" pitchFamily="2" charset="0"/>
                <a:cs typeface="SutonnyMJ" pitchFamily="2" charset="0"/>
              </a:rPr>
              <a:t> </a:t>
            </a:r>
            <a:r>
              <a:rPr lang="en-US" sz="3200" b="1" dirty="0" err="1" smtClean="0">
                <a:solidFill>
                  <a:srgbClr val="7030A0"/>
                </a:solidFill>
                <a:latin typeface="SutonnyMJ" pitchFamily="2" charset="0"/>
                <a:cs typeface="SutonnyMJ" pitchFamily="2" charset="0"/>
              </a:rPr>
              <a:t>ingvb</a:t>
            </a:r>
            <a:endParaRPr lang="en-US" sz="3200" b="1" dirty="0">
              <a:solidFill>
                <a:srgbClr val="7030A0"/>
              </a:solidFill>
              <a:latin typeface="SutonnyMJ" pitchFamily="2" charset="0"/>
              <a:cs typeface="SutonnyMJ" pitchFamily="2" charset="0"/>
            </a:endParaRPr>
          </a:p>
        </p:txBody>
      </p:sp>
      <p:sp>
        <p:nvSpPr>
          <p:cNvPr id="29" name="Oval Callout 28"/>
          <p:cNvSpPr/>
          <p:nvPr/>
        </p:nvSpPr>
        <p:spPr>
          <a:xfrm>
            <a:off x="3604054" y="2330136"/>
            <a:ext cx="3156758" cy="147265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7030A0"/>
                </a:solidFill>
                <a:latin typeface="NikoshBAN" pitchFamily="2" charset="0"/>
                <a:cs typeface="NikoshBAN" pitchFamily="2" charset="0"/>
              </a:rPr>
              <a:t>সৈয়দ</a:t>
            </a:r>
            <a:r>
              <a:rPr lang="en-US" sz="3600" b="1" dirty="0">
                <a:solidFill>
                  <a:srgbClr val="7030A0"/>
                </a:solidFill>
                <a:latin typeface="NikoshBAN" pitchFamily="2" charset="0"/>
                <a:cs typeface="NikoshBAN" pitchFamily="2" charset="0"/>
              </a:rPr>
              <a:t> </a:t>
            </a:r>
            <a:r>
              <a:rPr lang="en-US" sz="3600" b="1" dirty="0" err="1">
                <a:solidFill>
                  <a:srgbClr val="7030A0"/>
                </a:solidFill>
                <a:latin typeface="NikoshBAN" pitchFamily="2" charset="0"/>
                <a:cs typeface="NikoshBAN" pitchFamily="2" charset="0"/>
              </a:rPr>
              <a:t>নজরুল</a:t>
            </a:r>
            <a:r>
              <a:rPr lang="en-US" sz="3600" b="1" dirty="0">
                <a:solidFill>
                  <a:srgbClr val="7030A0"/>
                </a:solidFill>
                <a:latin typeface="NikoshBAN" pitchFamily="2" charset="0"/>
                <a:cs typeface="NikoshBAN" pitchFamily="2" charset="0"/>
              </a:rPr>
              <a:t> </a:t>
            </a:r>
            <a:r>
              <a:rPr lang="en-US" sz="3600" b="1" dirty="0" err="1">
                <a:solidFill>
                  <a:srgbClr val="7030A0"/>
                </a:solidFill>
                <a:latin typeface="NikoshBAN" pitchFamily="2" charset="0"/>
                <a:cs typeface="NikoshBAN" pitchFamily="2" charset="0"/>
              </a:rPr>
              <a:t>ইসলাম</a:t>
            </a:r>
            <a:endParaRPr lang="en-US" sz="3600" b="1" dirty="0">
              <a:solidFill>
                <a:srgbClr val="7030A0"/>
              </a:solidFill>
              <a:latin typeface="NikoshBAN" pitchFamily="2" charset="0"/>
              <a:cs typeface="NikoshBAN" pitchFamily="2"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3812" y="4125909"/>
            <a:ext cx="1781175" cy="2076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6401" y="4188540"/>
            <a:ext cx="1613740" cy="19462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Oval Callout 15"/>
          <p:cNvSpPr/>
          <p:nvPr/>
        </p:nvSpPr>
        <p:spPr>
          <a:xfrm>
            <a:off x="3608052" y="2330136"/>
            <a:ext cx="3156758" cy="147265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7030A0"/>
                </a:solidFill>
                <a:latin typeface="NikoshBAN" pitchFamily="2" charset="0"/>
                <a:cs typeface="NikoshBAN" pitchFamily="2" charset="0"/>
              </a:rPr>
              <a:t>তাজউদ্দিন</a:t>
            </a:r>
            <a:r>
              <a:rPr lang="en-US" sz="3600" b="1" dirty="0">
                <a:solidFill>
                  <a:srgbClr val="7030A0"/>
                </a:solidFill>
                <a:latin typeface="NikoshBAN" pitchFamily="2" charset="0"/>
                <a:cs typeface="NikoshBAN" pitchFamily="2" charset="0"/>
              </a:rPr>
              <a:t> </a:t>
            </a:r>
            <a:r>
              <a:rPr lang="en-US" sz="3600" b="1" dirty="0" err="1">
                <a:solidFill>
                  <a:srgbClr val="7030A0"/>
                </a:solidFill>
                <a:latin typeface="NikoshBAN" pitchFamily="2" charset="0"/>
                <a:cs typeface="NikoshBAN" pitchFamily="2" charset="0"/>
              </a:rPr>
              <a:t>আহমদ</a:t>
            </a:r>
            <a:endParaRPr lang="en-US" sz="3600" b="1" dirty="0">
              <a:solidFill>
                <a:srgbClr val="7030A0"/>
              </a:solidFill>
              <a:latin typeface="NikoshBAN" pitchFamily="2" charset="0"/>
              <a:cs typeface="NikoshBAN" pitchFamily="2"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4229632"/>
            <a:ext cx="1688154" cy="19325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0" name="Oval Callout 29"/>
          <p:cNvSpPr/>
          <p:nvPr/>
        </p:nvSpPr>
        <p:spPr>
          <a:xfrm>
            <a:off x="3622801" y="2342515"/>
            <a:ext cx="3156758" cy="147265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7030A0"/>
                </a:solidFill>
                <a:latin typeface="NikoshBAN" pitchFamily="2" charset="0"/>
                <a:cs typeface="NikoshBAN" pitchFamily="2" charset="0"/>
              </a:rPr>
              <a:t>ক্যাপ্টেন</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মুনসুর</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আলী</a:t>
            </a:r>
            <a:endParaRPr lang="en-US" sz="3600" b="1" dirty="0">
              <a:solidFill>
                <a:srgbClr val="7030A0"/>
              </a:solidFill>
              <a:latin typeface="NikoshBAN" pitchFamily="2" charset="0"/>
              <a:cs typeface="NikoshBAN" pitchFamily="2" charset="0"/>
            </a:endParaRPr>
          </a:p>
        </p:txBody>
      </p:sp>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l="22161" r="4712"/>
          <a:stretch/>
        </p:blipFill>
        <p:spPr>
          <a:xfrm>
            <a:off x="3810000" y="4275447"/>
            <a:ext cx="1969775" cy="18967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2" name="Oval Callout 31"/>
          <p:cNvSpPr/>
          <p:nvPr/>
        </p:nvSpPr>
        <p:spPr>
          <a:xfrm>
            <a:off x="3627717" y="2325444"/>
            <a:ext cx="3156758" cy="147265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7030A0"/>
                </a:solidFill>
                <a:latin typeface="NikoshBAN" pitchFamily="2" charset="0"/>
                <a:cs typeface="NikoshBAN" pitchFamily="2" charset="0"/>
              </a:rPr>
              <a:t>এ.এইচ.এম</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কামারুজ্জমান</a:t>
            </a:r>
            <a:endParaRPr lang="en-US" sz="36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9883812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80">
                                          <p:stCondLst>
                                            <p:cond delay="0"/>
                                          </p:stCondLst>
                                        </p:cTn>
                                        <p:tgtEl>
                                          <p:spTgt spid="20"/>
                                        </p:tgtEl>
                                      </p:cBhvr>
                                    </p:animEffect>
                                    <p:anim calcmode="lin" valueType="num">
                                      <p:cBhvr>
                                        <p:cTn id="5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5" dur="26">
                                          <p:stCondLst>
                                            <p:cond delay="650"/>
                                          </p:stCondLst>
                                        </p:cTn>
                                        <p:tgtEl>
                                          <p:spTgt spid="20"/>
                                        </p:tgtEl>
                                      </p:cBhvr>
                                      <p:to x="100000" y="60000"/>
                                    </p:animScale>
                                    <p:animScale>
                                      <p:cBhvr>
                                        <p:cTn id="56" dur="166" decel="50000">
                                          <p:stCondLst>
                                            <p:cond delay="676"/>
                                          </p:stCondLst>
                                        </p:cTn>
                                        <p:tgtEl>
                                          <p:spTgt spid="20"/>
                                        </p:tgtEl>
                                      </p:cBhvr>
                                      <p:to x="100000" y="100000"/>
                                    </p:animScale>
                                    <p:animScale>
                                      <p:cBhvr>
                                        <p:cTn id="57" dur="26">
                                          <p:stCondLst>
                                            <p:cond delay="1312"/>
                                          </p:stCondLst>
                                        </p:cTn>
                                        <p:tgtEl>
                                          <p:spTgt spid="20"/>
                                        </p:tgtEl>
                                      </p:cBhvr>
                                      <p:to x="100000" y="80000"/>
                                    </p:animScale>
                                    <p:animScale>
                                      <p:cBhvr>
                                        <p:cTn id="58" dur="166" decel="50000">
                                          <p:stCondLst>
                                            <p:cond delay="1338"/>
                                          </p:stCondLst>
                                        </p:cTn>
                                        <p:tgtEl>
                                          <p:spTgt spid="20"/>
                                        </p:tgtEl>
                                      </p:cBhvr>
                                      <p:to x="100000" y="100000"/>
                                    </p:animScale>
                                    <p:animScale>
                                      <p:cBhvr>
                                        <p:cTn id="59" dur="26">
                                          <p:stCondLst>
                                            <p:cond delay="1642"/>
                                          </p:stCondLst>
                                        </p:cTn>
                                        <p:tgtEl>
                                          <p:spTgt spid="20"/>
                                        </p:tgtEl>
                                      </p:cBhvr>
                                      <p:to x="100000" y="90000"/>
                                    </p:animScale>
                                    <p:animScale>
                                      <p:cBhvr>
                                        <p:cTn id="60" dur="166" decel="50000">
                                          <p:stCondLst>
                                            <p:cond delay="1668"/>
                                          </p:stCondLst>
                                        </p:cTn>
                                        <p:tgtEl>
                                          <p:spTgt spid="20"/>
                                        </p:tgtEl>
                                      </p:cBhvr>
                                      <p:to x="100000" y="100000"/>
                                    </p:animScale>
                                    <p:animScale>
                                      <p:cBhvr>
                                        <p:cTn id="61" dur="26">
                                          <p:stCondLst>
                                            <p:cond delay="1808"/>
                                          </p:stCondLst>
                                        </p:cTn>
                                        <p:tgtEl>
                                          <p:spTgt spid="20"/>
                                        </p:tgtEl>
                                      </p:cBhvr>
                                      <p:to x="100000" y="95000"/>
                                    </p:animScale>
                                    <p:animScale>
                                      <p:cBhvr>
                                        <p:cTn id="62" dur="166" decel="50000">
                                          <p:stCondLst>
                                            <p:cond delay="1834"/>
                                          </p:stCondLst>
                                        </p:cTn>
                                        <p:tgtEl>
                                          <p:spTgt spid="20"/>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80">
                                          <p:stCondLst>
                                            <p:cond delay="0"/>
                                          </p:stCondLst>
                                        </p:cTn>
                                        <p:tgtEl>
                                          <p:spTgt spid="25"/>
                                        </p:tgtEl>
                                      </p:cBhvr>
                                    </p:animEffect>
                                    <p:anim calcmode="lin" valueType="num">
                                      <p:cBhvr>
                                        <p:cTn id="6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1" dur="26">
                                          <p:stCondLst>
                                            <p:cond delay="650"/>
                                          </p:stCondLst>
                                        </p:cTn>
                                        <p:tgtEl>
                                          <p:spTgt spid="25"/>
                                        </p:tgtEl>
                                      </p:cBhvr>
                                      <p:to x="100000" y="60000"/>
                                    </p:animScale>
                                    <p:animScale>
                                      <p:cBhvr>
                                        <p:cTn id="72" dur="166" decel="50000">
                                          <p:stCondLst>
                                            <p:cond delay="676"/>
                                          </p:stCondLst>
                                        </p:cTn>
                                        <p:tgtEl>
                                          <p:spTgt spid="25"/>
                                        </p:tgtEl>
                                      </p:cBhvr>
                                      <p:to x="100000" y="100000"/>
                                    </p:animScale>
                                    <p:animScale>
                                      <p:cBhvr>
                                        <p:cTn id="73" dur="26">
                                          <p:stCondLst>
                                            <p:cond delay="1312"/>
                                          </p:stCondLst>
                                        </p:cTn>
                                        <p:tgtEl>
                                          <p:spTgt spid="25"/>
                                        </p:tgtEl>
                                      </p:cBhvr>
                                      <p:to x="100000" y="80000"/>
                                    </p:animScale>
                                    <p:animScale>
                                      <p:cBhvr>
                                        <p:cTn id="74" dur="166" decel="50000">
                                          <p:stCondLst>
                                            <p:cond delay="1338"/>
                                          </p:stCondLst>
                                        </p:cTn>
                                        <p:tgtEl>
                                          <p:spTgt spid="25"/>
                                        </p:tgtEl>
                                      </p:cBhvr>
                                      <p:to x="100000" y="100000"/>
                                    </p:animScale>
                                    <p:animScale>
                                      <p:cBhvr>
                                        <p:cTn id="75" dur="26">
                                          <p:stCondLst>
                                            <p:cond delay="1642"/>
                                          </p:stCondLst>
                                        </p:cTn>
                                        <p:tgtEl>
                                          <p:spTgt spid="25"/>
                                        </p:tgtEl>
                                      </p:cBhvr>
                                      <p:to x="100000" y="90000"/>
                                    </p:animScale>
                                    <p:animScale>
                                      <p:cBhvr>
                                        <p:cTn id="76" dur="166" decel="50000">
                                          <p:stCondLst>
                                            <p:cond delay="1668"/>
                                          </p:stCondLst>
                                        </p:cTn>
                                        <p:tgtEl>
                                          <p:spTgt spid="25"/>
                                        </p:tgtEl>
                                      </p:cBhvr>
                                      <p:to x="100000" y="100000"/>
                                    </p:animScale>
                                    <p:animScale>
                                      <p:cBhvr>
                                        <p:cTn id="77" dur="26">
                                          <p:stCondLst>
                                            <p:cond delay="1808"/>
                                          </p:stCondLst>
                                        </p:cTn>
                                        <p:tgtEl>
                                          <p:spTgt spid="25"/>
                                        </p:tgtEl>
                                      </p:cBhvr>
                                      <p:to x="100000" y="95000"/>
                                    </p:animScale>
                                    <p:animScale>
                                      <p:cBhvr>
                                        <p:cTn id="78" dur="166" decel="50000">
                                          <p:stCondLst>
                                            <p:cond delay="1834"/>
                                          </p:stCondLst>
                                        </p:cTn>
                                        <p:tgtEl>
                                          <p:spTgt spid="25"/>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nodeType="clickEffect">
                                  <p:stCondLst>
                                    <p:cond delay="0"/>
                                  </p:stCondLst>
                                  <p:childTnLst>
                                    <p:animEffect transition="out" filter="dissolv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9" presetClass="exit" presetSubtype="0" fill="hold" grpId="1" nodeType="withEffect">
                                  <p:stCondLst>
                                    <p:cond delay="0"/>
                                  </p:stCondLst>
                                  <p:childTnLst>
                                    <p:animEffect transition="out" filter="dissolv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down)">
                                      <p:cBhvr>
                                        <p:cTn id="107" dur="580">
                                          <p:stCondLst>
                                            <p:cond delay="0"/>
                                          </p:stCondLst>
                                        </p:cTn>
                                        <p:tgtEl>
                                          <p:spTgt spid="29"/>
                                        </p:tgtEl>
                                      </p:cBhvr>
                                    </p:animEffect>
                                    <p:anim calcmode="lin" valueType="num">
                                      <p:cBhvr>
                                        <p:cTn id="10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13" dur="26">
                                          <p:stCondLst>
                                            <p:cond delay="650"/>
                                          </p:stCondLst>
                                        </p:cTn>
                                        <p:tgtEl>
                                          <p:spTgt spid="29"/>
                                        </p:tgtEl>
                                      </p:cBhvr>
                                      <p:to x="100000" y="60000"/>
                                    </p:animScale>
                                    <p:animScale>
                                      <p:cBhvr>
                                        <p:cTn id="114" dur="166" decel="50000">
                                          <p:stCondLst>
                                            <p:cond delay="676"/>
                                          </p:stCondLst>
                                        </p:cTn>
                                        <p:tgtEl>
                                          <p:spTgt spid="29"/>
                                        </p:tgtEl>
                                      </p:cBhvr>
                                      <p:to x="100000" y="100000"/>
                                    </p:animScale>
                                    <p:animScale>
                                      <p:cBhvr>
                                        <p:cTn id="115" dur="26">
                                          <p:stCondLst>
                                            <p:cond delay="1312"/>
                                          </p:stCondLst>
                                        </p:cTn>
                                        <p:tgtEl>
                                          <p:spTgt spid="29"/>
                                        </p:tgtEl>
                                      </p:cBhvr>
                                      <p:to x="100000" y="80000"/>
                                    </p:animScale>
                                    <p:animScale>
                                      <p:cBhvr>
                                        <p:cTn id="116" dur="166" decel="50000">
                                          <p:stCondLst>
                                            <p:cond delay="1338"/>
                                          </p:stCondLst>
                                        </p:cTn>
                                        <p:tgtEl>
                                          <p:spTgt spid="29"/>
                                        </p:tgtEl>
                                      </p:cBhvr>
                                      <p:to x="100000" y="100000"/>
                                    </p:animScale>
                                    <p:animScale>
                                      <p:cBhvr>
                                        <p:cTn id="117" dur="26">
                                          <p:stCondLst>
                                            <p:cond delay="1642"/>
                                          </p:stCondLst>
                                        </p:cTn>
                                        <p:tgtEl>
                                          <p:spTgt spid="29"/>
                                        </p:tgtEl>
                                      </p:cBhvr>
                                      <p:to x="100000" y="90000"/>
                                    </p:animScale>
                                    <p:animScale>
                                      <p:cBhvr>
                                        <p:cTn id="118" dur="166" decel="50000">
                                          <p:stCondLst>
                                            <p:cond delay="1668"/>
                                          </p:stCondLst>
                                        </p:cTn>
                                        <p:tgtEl>
                                          <p:spTgt spid="29"/>
                                        </p:tgtEl>
                                      </p:cBhvr>
                                      <p:to x="100000" y="100000"/>
                                    </p:animScale>
                                    <p:animScale>
                                      <p:cBhvr>
                                        <p:cTn id="119" dur="26">
                                          <p:stCondLst>
                                            <p:cond delay="1808"/>
                                          </p:stCondLst>
                                        </p:cTn>
                                        <p:tgtEl>
                                          <p:spTgt spid="29"/>
                                        </p:tgtEl>
                                      </p:cBhvr>
                                      <p:to x="100000" y="95000"/>
                                    </p:animScale>
                                    <p:animScale>
                                      <p:cBhvr>
                                        <p:cTn id="120" dur="166" decel="50000">
                                          <p:stCondLst>
                                            <p:cond delay="1834"/>
                                          </p:stCondLst>
                                        </p:cTn>
                                        <p:tgtEl>
                                          <p:spTgt spid="29"/>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nodeType="clickEffect">
                                  <p:stCondLst>
                                    <p:cond delay="0"/>
                                  </p:stCondLst>
                                  <p:childTnLst>
                                    <p:animEffect transition="out" filter="dissolve">
                                      <p:cBhvr>
                                        <p:cTn id="124" dur="500"/>
                                        <p:tgtEl>
                                          <p:spTgt spid="14"/>
                                        </p:tgtEl>
                                      </p:cBhvr>
                                    </p:animEffect>
                                    <p:set>
                                      <p:cBhvr>
                                        <p:cTn id="125" dur="1" fill="hold">
                                          <p:stCondLst>
                                            <p:cond delay="499"/>
                                          </p:stCondLst>
                                        </p:cTn>
                                        <p:tgtEl>
                                          <p:spTgt spid="14"/>
                                        </p:tgtEl>
                                        <p:attrNameLst>
                                          <p:attrName>style.visibility</p:attrName>
                                        </p:attrNameLst>
                                      </p:cBhvr>
                                      <p:to>
                                        <p:strVal val="hidden"/>
                                      </p:to>
                                    </p:set>
                                  </p:childTnLst>
                                </p:cTn>
                              </p:par>
                              <p:par>
                                <p:cTn id="126" presetID="9" presetClass="exit" presetSubtype="0" fill="hold" grpId="1" nodeType="withEffect">
                                  <p:stCondLst>
                                    <p:cond delay="0"/>
                                  </p:stCondLst>
                                  <p:childTnLst>
                                    <p:animEffect transition="out" filter="dissolve">
                                      <p:cBhvr>
                                        <p:cTn id="127" dur="500"/>
                                        <p:tgtEl>
                                          <p:spTgt spid="29"/>
                                        </p:tgtEl>
                                      </p:cBhvr>
                                    </p:animEffect>
                                    <p:set>
                                      <p:cBhvr>
                                        <p:cTn id="128" dur="1" fill="hold">
                                          <p:stCondLst>
                                            <p:cond delay="499"/>
                                          </p:stCondLst>
                                        </p:cTn>
                                        <p:tgtEl>
                                          <p:spTgt spid="29"/>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580">
                                          <p:stCondLst>
                                            <p:cond delay="0"/>
                                          </p:stCondLst>
                                        </p:cTn>
                                        <p:tgtEl>
                                          <p:spTgt spid="15"/>
                                        </p:tgtEl>
                                      </p:cBhvr>
                                    </p:animEffect>
                                    <p:anim calcmode="lin" valueType="num">
                                      <p:cBhvr>
                                        <p:cTn id="1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9" dur="26">
                                          <p:stCondLst>
                                            <p:cond delay="650"/>
                                          </p:stCondLst>
                                        </p:cTn>
                                        <p:tgtEl>
                                          <p:spTgt spid="15"/>
                                        </p:tgtEl>
                                      </p:cBhvr>
                                      <p:to x="100000" y="60000"/>
                                    </p:animScale>
                                    <p:animScale>
                                      <p:cBhvr>
                                        <p:cTn id="140" dur="166" decel="50000">
                                          <p:stCondLst>
                                            <p:cond delay="676"/>
                                          </p:stCondLst>
                                        </p:cTn>
                                        <p:tgtEl>
                                          <p:spTgt spid="15"/>
                                        </p:tgtEl>
                                      </p:cBhvr>
                                      <p:to x="100000" y="100000"/>
                                    </p:animScale>
                                    <p:animScale>
                                      <p:cBhvr>
                                        <p:cTn id="141" dur="26">
                                          <p:stCondLst>
                                            <p:cond delay="1312"/>
                                          </p:stCondLst>
                                        </p:cTn>
                                        <p:tgtEl>
                                          <p:spTgt spid="15"/>
                                        </p:tgtEl>
                                      </p:cBhvr>
                                      <p:to x="100000" y="80000"/>
                                    </p:animScale>
                                    <p:animScale>
                                      <p:cBhvr>
                                        <p:cTn id="142" dur="166" decel="50000">
                                          <p:stCondLst>
                                            <p:cond delay="1338"/>
                                          </p:stCondLst>
                                        </p:cTn>
                                        <p:tgtEl>
                                          <p:spTgt spid="15"/>
                                        </p:tgtEl>
                                      </p:cBhvr>
                                      <p:to x="100000" y="100000"/>
                                    </p:animScale>
                                    <p:animScale>
                                      <p:cBhvr>
                                        <p:cTn id="143" dur="26">
                                          <p:stCondLst>
                                            <p:cond delay="1642"/>
                                          </p:stCondLst>
                                        </p:cTn>
                                        <p:tgtEl>
                                          <p:spTgt spid="15"/>
                                        </p:tgtEl>
                                      </p:cBhvr>
                                      <p:to x="100000" y="90000"/>
                                    </p:animScale>
                                    <p:animScale>
                                      <p:cBhvr>
                                        <p:cTn id="144" dur="166" decel="50000">
                                          <p:stCondLst>
                                            <p:cond delay="1668"/>
                                          </p:stCondLst>
                                        </p:cTn>
                                        <p:tgtEl>
                                          <p:spTgt spid="15"/>
                                        </p:tgtEl>
                                      </p:cBhvr>
                                      <p:to x="100000" y="100000"/>
                                    </p:animScale>
                                    <p:animScale>
                                      <p:cBhvr>
                                        <p:cTn id="145" dur="26">
                                          <p:stCondLst>
                                            <p:cond delay="1808"/>
                                          </p:stCondLst>
                                        </p:cTn>
                                        <p:tgtEl>
                                          <p:spTgt spid="15"/>
                                        </p:tgtEl>
                                      </p:cBhvr>
                                      <p:to x="100000" y="95000"/>
                                    </p:animScale>
                                    <p:animScale>
                                      <p:cBhvr>
                                        <p:cTn id="146" dur="166" decel="50000">
                                          <p:stCondLst>
                                            <p:cond delay="1834"/>
                                          </p:stCondLst>
                                        </p:cTn>
                                        <p:tgtEl>
                                          <p:spTgt spid="15"/>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wipe(down)">
                                      <p:cBhvr>
                                        <p:cTn id="149" dur="580">
                                          <p:stCondLst>
                                            <p:cond delay="0"/>
                                          </p:stCondLst>
                                        </p:cTn>
                                        <p:tgtEl>
                                          <p:spTgt spid="16"/>
                                        </p:tgtEl>
                                      </p:cBhvr>
                                    </p:animEffect>
                                    <p:anim calcmode="lin" valueType="num">
                                      <p:cBhvr>
                                        <p:cTn id="1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5" dur="26">
                                          <p:stCondLst>
                                            <p:cond delay="650"/>
                                          </p:stCondLst>
                                        </p:cTn>
                                        <p:tgtEl>
                                          <p:spTgt spid="16"/>
                                        </p:tgtEl>
                                      </p:cBhvr>
                                      <p:to x="100000" y="60000"/>
                                    </p:animScale>
                                    <p:animScale>
                                      <p:cBhvr>
                                        <p:cTn id="156" dur="166" decel="50000">
                                          <p:stCondLst>
                                            <p:cond delay="676"/>
                                          </p:stCondLst>
                                        </p:cTn>
                                        <p:tgtEl>
                                          <p:spTgt spid="16"/>
                                        </p:tgtEl>
                                      </p:cBhvr>
                                      <p:to x="100000" y="100000"/>
                                    </p:animScale>
                                    <p:animScale>
                                      <p:cBhvr>
                                        <p:cTn id="157" dur="26">
                                          <p:stCondLst>
                                            <p:cond delay="1312"/>
                                          </p:stCondLst>
                                        </p:cTn>
                                        <p:tgtEl>
                                          <p:spTgt spid="16"/>
                                        </p:tgtEl>
                                      </p:cBhvr>
                                      <p:to x="100000" y="80000"/>
                                    </p:animScale>
                                    <p:animScale>
                                      <p:cBhvr>
                                        <p:cTn id="158" dur="166" decel="50000">
                                          <p:stCondLst>
                                            <p:cond delay="1338"/>
                                          </p:stCondLst>
                                        </p:cTn>
                                        <p:tgtEl>
                                          <p:spTgt spid="16"/>
                                        </p:tgtEl>
                                      </p:cBhvr>
                                      <p:to x="100000" y="100000"/>
                                    </p:animScale>
                                    <p:animScale>
                                      <p:cBhvr>
                                        <p:cTn id="159" dur="26">
                                          <p:stCondLst>
                                            <p:cond delay="1642"/>
                                          </p:stCondLst>
                                        </p:cTn>
                                        <p:tgtEl>
                                          <p:spTgt spid="16"/>
                                        </p:tgtEl>
                                      </p:cBhvr>
                                      <p:to x="100000" y="90000"/>
                                    </p:animScale>
                                    <p:animScale>
                                      <p:cBhvr>
                                        <p:cTn id="160" dur="166" decel="50000">
                                          <p:stCondLst>
                                            <p:cond delay="1668"/>
                                          </p:stCondLst>
                                        </p:cTn>
                                        <p:tgtEl>
                                          <p:spTgt spid="16"/>
                                        </p:tgtEl>
                                      </p:cBhvr>
                                      <p:to x="100000" y="100000"/>
                                    </p:animScale>
                                    <p:animScale>
                                      <p:cBhvr>
                                        <p:cTn id="161" dur="26">
                                          <p:stCondLst>
                                            <p:cond delay="1808"/>
                                          </p:stCondLst>
                                        </p:cTn>
                                        <p:tgtEl>
                                          <p:spTgt spid="16"/>
                                        </p:tgtEl>
                                      </p:cBhvr>
                                      <p:to x="100000" y="95000"/>
                                    </p:animScale>
                                    <p:animScale>
                                      <p:cBhvr>
                                        <p:cTn id="162" dur="166" decel="50000">
                                          <p:stCondLst>
                                            <p:cond delay="1834"/>
                                          </p:stCondLst>
                                        </p:cTn>
                                        <p:tgtEl>
                                          <p:spTgt spid="16"/>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9" presetClass="exit" presetSubtype="0" fill="hold" nodeType="clickEffect">
                                  <p:stCondLst>
                                    <p:cond delay="0"/>
                                  </p:stCondLst>
                                  <p:childTnLst>
                                    <p:animEffect transition="out" filter="dissolve">
                                      <p:cBhvr>
                                        <p:cTn id="166" dur="500"/>
                                        <p:tgtEl>
                                          <p:spTgt spid="15"/>
                                        </p:tgtEl>
                                      </p:cBhvr>
                                    </p:animEffect>
                                    <p:set>
                                      <p:cBhvr>
                                        <p:cTn id="167" dur="1" fill="hold">
                                          <p:stCondLst>
                                            <p:cond delay="499"/>
                                          </p:stCondLst>
                                        </p:cTn>
                                        <p:tgtEl>
                                          <p:spTgt spid="15"/>
                                        </p:tgtEl>
                                        <p:attrNameLst>
                                          <p:attrName>style.visibility</p:attrName>
                                        </p:attrNameLst>
                                      </p:cBhvr>
                                      <p:to>
                                        <p:strVal val="hidden"/>
                                      </p:to>
                                    </p:set>
                                  </p:childTnLst>
                                </p:cTn>
                              </p:par>
                              <p:par>
                                <p:cTn id="168" presetID="9" presetClass="exit" presetSubtype="0" fill="hold" grpId="1" nodeType="withEffect">
                                  <p:stCondLst>
                                    <p:cond delay="0"/>
                                  </p:stCondLst>
                                  <p:childTnLst>
                                    <p:animEffect transition="out" filter="dissolve">
                                      <p:cBhvr>
                                        <p:cTn id="169" dur="500"/>
                                        <p:tgtEl>
                                          <p:spTgt spid="16"/>
                                        </p:tgtEl>
                                      </p:cBhvr>
                                    </p:animEffect>
                                    <p:set>
                                      <p:cBhvr>
                                        <p:cTn id="170" dur="1" fill="hold">
                                          <p:stCondLst>
                                            <p:cond delay="499"/>
                                          </p:stCondLst>
                                        </p:cTn>
                                        <p:tgtEl>
                                          <p:spTgt spid="16"/>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nodeType="clickEffect">
                                  <p:stCondLst>
                                    <p:cond delay="0"/>
                                  </p:stCondLst>
                                  <p:childTnLst>
                                    <p:set>
                                      <p:cBhvr>
                                        <p:cTn id="174" dur="1" fill="hold">
                                          <p:stCondLst>
                                            <p:cond delay="0"/>
                                          </p:stCondLst>
                                        </p:cTn>
                                        <p:tgtEl>
                                          <p:spTgt spid="17"/>
                                        </p:tgtEl>
                                        <p:attrNameLst>
                                          <p:attrName>style.visibility</p:attrName>
                                        </p:attrNameLst>
                                      </p:cBhvr>
                                      <p:to>
                                        <p:strVal val="visible"/>
                                      </p:to>
                                    </p:set>
                                    <p:animEffect transition="in" filter="wipe(down)">
                                      <p:cBhvr>
                                        <p:cTn id="175" dur="580">
                                          <p:stCondLst>
                                            <p:cond delay="0"/>
                                          </p:stCondLst>
                                        </p:cTn>
                                        <p:tgtEl>
                                          <p:spTgt spid="17"/>
                                        </p:tgtEl>
                                      </p:cBhvr>
                                    </p:animEffect>
                                    <p:anim calcmode="lin" valueType="num">
                                      <p:cBhvr>
                                        <p:cTn id="1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1" dur="26">
                                          <p:stCondLst>
                                            <p:cond delay="650"/>
                                          </p:stCondLst>
                                        </p:cTn>
                                        <p:tgtEl>
                                          <p:spTgt spid="17"/>
                                        </p:tgtEl>
                                      </p:cBhvr>
                                      <p:to x="100000" y="60000"/>
                                    </p:animScale>
                                    <p:animScale>
                                      <p:cBhvr>
                                        <p:cTn id="182" dur="166" decel="50000">
                                          <p:stCondLst>
                                            <p:cond delay="676"/>
                                          </p:stCondLst>
                                        </p:cTn>
                                        <p:tgtEl>
                                          <p:spTgt spid="17"/>
                                        </p:tgtEl>
                                      </p:cBhvr>
                                      <p:to x="100000" y="100000"/>
                                    </p:animScale>
                                    <p:animScale>
                                      <p:cBhvr>
                                        <p:cTn id="183" dur="26">
                                          <p:stCondLst>
                                            <p:cond delay="1312"/>
                                          </p:stCondLst>
                                        </p:cTn>
                                        <p:tgtEl>
                                          <p:spTgt spid="17"/>
                                        </p:tgtEl>
                                      </p:cBhvr>
                                      <p:to x="100000" y="80000"/>
                                    </p:animScale>
                                    <p:animScale>
                                      <p:cBhvr>
                                        <p:cTn id="184" dur="166" decel="50000">
                                          <p:stCondLst>
                                            <p:cond delay="1338"/>
                                          </p:stCondLst>
                                        </p:cTn>
                                        <p:tgtEl>
                                          <p:spTgt spid="17"/>
                                        </p:tgtEl>
                                      </p:cBhvr>
                                      <p:to x="100000" y="100000"/>
                                    </p:animScale>
                                    <p:animScale>
                                      <p:cBhvr>
                                        <p:cTn id="185" dur="26">
                                          <p:stCondLst>
                                            <p:cond delay="1642"/>
                                          </p:stCondLst>
                                        </p:cTn>
                                        <p:tgtEl>
                                          <p:spTgt spid="17"/>
                                        </p:tgtEl>
                                      </p:cBhvr>
                                      <p:to x="100000" y="90000"/>
                                    </p:animScale>
                                    <p:animScale>
                                      <p:cBhvr>
                                        <p:cTn id="186" dur="166" decel="50000">
                                          <p:stCondLst>
                                            <p:cond delay="1668"/>
                                          </p:stCondLst>
                                        </p:cTn>
                                        <p:tgtEl>
                                          <p:spTgt spid="17"/>
                                        </p:tgtEl>
                                      </p:cBhvr>
                                      <p:to x="100000" y="100000"/>
                                    </p:animScale>
                                    <p:animScale>
                                      <p:cBhvr>
                                        <p:cTn id="187" dur="26">
                                          <p:stCondLst>
                                            <p:cond delay="1808"/>
                                          </p:stCondLst>
                                        </p:cTn>
                                        <p:tgtEl>
                                          <p:spTgt spid="17"/>
                                        </p:tgtEl>
                                      </p:cBhvr>
                                      <p:to x="100000" y="95000"/>
                                    </p:animScale>
                                    <p:animScale>
                                      <p:cBhvr>
                                        <p:cTn id="188" dur="166" decel="50000">
                                          <p:stCondLst>
                                            <p:cond delay="1834"/>
                                          </p:stCondLst>
                                        </p:cTn>
                                        <p:tgtEl>
                                          <p:spTgt spid="17"/>
                                        </p:tgtEl>
                                      </p:cBhvr>
                                      <p:to x="100000" y="100000"/>
                                    </p:animScale>
                                  </p:childTnLst>
                                </p:cTn>
                              </p:par>
                              <p:par>
                                <p:cTn id="189" presetID="26" presetClass="entr" presetSubtype="0" fill="hold" grpId="0" nodeType="withEffect">
                                  <p:stCondLst>
                                    <p:cond delay="0"/>
                                  </p:stCondLst>
                                  <p:childTnLst>
                                    <p:set>
                                      <p:cBhvr>
                                        <p:cTn id="190" dur="1" fill="hold">
                                          <p:stCondLst>
                                            <p:cond delay="0"/>
                                          </p:stCondLst>
                                        </p:cTn>
                                        <p:tgtEl>
                                          <p:spTgt spid="30"/>
                                        </p:tgtEl>
                                        <p:attrNameLst>
                                          <p:attrName>style.visibility</p:attrName>
                                        </p:attrNameLst>
                                      </p:cBhvr>
                                      <p:to>
                                        <p:strVal val="visible"/>
                                      </p:to>
                                    </p:set>
                                    <p:animEffect transition="in" filter="wipe(down)">
                                      <p:cBhvr>
                                        <p:cTn id="191" dur="580">
                                          <p:stCondLst>
                                            <p:cond delay="0"/>
                                          </p:stCondLst>
                                        </p:cTn>
                                        <p:tgtEl>
                                          <p:spTgt spid="30"/>
                                        </p:tgtEl>
                                      </p:cBhvr>
                                    </p:animEffect>
                                    <p:anim calcmode="lin" valueType="num">
                                      <p:cBhvr>
                                        <p:cTn id="19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97" dur="26">
                                          <p:stCondLst>
                                            <p:cond delay="650"/>
                                          </p:stCondLst>
                                        </p:cTn>
                                        <p:tgtEl>
                                          <p:spTgt spid="30"/>
                                        </p:tgtEl>
                                      </p:cBhvr>
                                      <p:to x="100000" y="60000"/>
                                    </p:animScale>
                                    <p:animScale>
                                      <p:cBhvr>
                                        <p:cTn id="198" dur="166" decel="50000">
                                          <p:stCondLst>
                                            <p:cond delay="676"/>
                                          </p:stCondLst>
                                        </p:cTn>
                                        <p:tgtEl>
                                          <p:spTgt spid="30"/>
                                        </p:tgtEl>
                                      </p:cBhvr>
                                      <p:to x="100000" y="100000"/>
                                    </p:animScale>
                                    <p:animScale>
                                      <p:cBhvr>
                                        <p:cTn id="199" dur="26">
                                          <p:stCondLst>
                                            <p:cond delay="1312"/>
                                          </p:stCondLst>
                                        </p:cTn>
                                        <p:tgtEl>
                                          <p:spTgt spid="30"/>
                                        </p:tgtEl>
                                      </p:cBhvr>
                                      <p:to x="100000" y="80000"/>
                                    </p:animScale>
                                    <p:animScale>
                                      <p:cBhvr>
                                        <p:cTn id="200" dur="166" decel="50000">
                                          <p:stCondLst>
                                            <p:cond delay="1338"/>
                                          </p:stCondLst>
                                        </p:cTn>
                                        <p:tgtEl>
                                          <p:spTgt spid="30"/>
                                        </p:tgtEl>
                                      </p:cBhvr>
                                      <p:to x="100000" y="100000"/>
                                    </p:animScale>
                                    <p:animScale>
                                      <p:cBhvr>
                                        <p:cTn id="201" dur="26">
                                          <p:stCondLst>
                                            <p:cond delay="1642"/>
                                          </p:stCondLst>
                                        </p:cTn>
                                        <p:tgtEl>
                                          <p:spTgt spid="30"/>
                                        </p:tgtEl>
                                      </p:cBhvr>
                                      <p:to x="100000" y="90000"/>
                                    </p:animScale>
                                    <p:animScale>
                                      <p:cBhvr>
                                        <p:cTn id="202" dur="166" decel="50000">
                                          <p:stCondLst>
                                            <p:cond delay="1668"/>
                                          </p:stCondLst>
                                        </p:cTn>
                                        <p:tgtEl>
                                          <p:spTgt spid="30"/>
                                        </p:tgtEl>
                                      </p:cBhvr>
                                      <p:to x="100000" y="100000"/>
                                    </p:animScale>
                                    <p:animScale>
                                      <p:cBhvr>
                                        <p:cTn id="203" dur="26">
                                          <p:stCondLst>
                                            <p:cond delay="1808"/>
                                          </p:stCondLst>
                                        </p:cTn>
                                        <p:tgtEl>
                                          <p:spTgt spid="30"/>
                                        </p:tgtEl>
                                      </p:cBhvr>
                                      <p:to x="100000" y="95000"/>
                                    </p:animScale>
                                    <p:animScale>
                                      <p:cBhvr>
                                        <p:cTn id="204" dur="166" decel="50000">
                                          <p:stCondLst>
                                            <p:cond delay="1834"/>
                                          </p:stCondLst>
                                        </p:cTn>
                                        <p:tgtEl>
                                          <p:spTgt spid="30"/>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9" presetClass="exit" presetSubtype="0" fill="hold" nodeType="clickEffect">
                                  <p:stCondLst>
                                    <p:cond delay="0"/>
                                  </p:stCondLst>
                                  <p:childTnLst>
                                    <p:animEffect transition="out" filter="dissolve">
                                      <p:cBhvr>
                                        <p:cTn id="208" dur="500"/>
                                        <p:tgtEl>
                                          <p:spTgt spid="17"/>
                                        </p:tgtEl>
                                      </p:cBhvr>
                                    </p:animEffect>
                                    <p:set>
                                      <p:cBhvr>
                                        <p:cTn id="209" dur="1" fill="hold">
                                          <p:stCondLst>
                                            <p:cond delay="499"/>
                                          </p:stCondLst>
                                        </p:cTn>
                                        <p:tgtEl>
                                          <p:spTgt spid="17"/>
                                        </p:tgtEl>
                                        <p:attrNameLst>
                                          <p:attrName>style.visibility</p:attrName>
                                        </p:attrNameLst>
                                      </p:cBhvr>
                                      <p:to>
                                        <p:strVal val="hidden"/>
                                      </p:to>
                                    </p:set>
                                  </p:childTnLst>
                                </p:cTn>
                              </p:par>
                              <p:par>
                                <p:cTn id="210" presetID="9" presetClass="exit" presetSubtype="0" fill="hold" grpId="1" nodeType="withEffect">
                                  <p:stCondLst>
                                    <p:cond delay="0"/>
                                  </p:stCondLst>
                                  <p:childTnLst>
                                    <p:animEffect transition="out" filter="dissolve">
                                      <p:cBhvr>
                                        <p:cTn id="211" dur="500"/>
                                        <p:tgtEl>
                                          <p:spTgt spid="30"/>
                                        </p:tgtEl>
                                      </p:cBhvr>
                                    </p:animEffect>
                                    <p:set>
                                      <p:cBhvr>
                                        <p:cTn id="212" dur="1" fill="hold">
                                          <p:stCondLst>
                                            <p:cond delay="499"/>
                                          </p:stCondLst>
                                        </p:cTn>
                                        <p:tgtEl>
                                          <p:spTgt spid="30"/>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6" presetClass="entr" presetSubtype="0" fill="hold" nodeType="clickEffect">
                                  <p:stCondLst>
                                    <p:cond delay="0"/>
                                  </p:stCondLst>
                                  <p:childTnLst>
                                    <p:set>
                                      <p:cBhvr>
                                        <p:cTn id="216" dur="1" fill="hold">
                                          <p:stCondLst>
                                            <p:cond delay="0"/>
                                          </p:stCondLst>
                                        </p:cTn>
                                        <p:tgtEl>
                                          <p:spTgt spid="31"/>
                                        </p:tgtEl>
                                        <p:attrNameLst>
                                          <p:attrName>style.visibility</p:attrName>
                                        </p:attrNameLst>
                                      </p:cBhvr>
                                      <p:to>
                                        <p:strVal val="visible"/>
                                      </p:to>
                                    </p:set>
                                    <p:animEffect transition="in" filter="wipe(down)">
                                      <p:cBhvr>
                                        <p:cTn id="217" dur="580">
                                          <p:stCondLst>
                                            <p:cond delay="0"/>
                                          </p:stCondLst>
                                        </p:cTn>
                                        <p:tgtEl>
                                          <p:spTgt spid="31"/>
                                        </p:tgtEl>
                                      </p:cBhvr>
                                    </p:animEffect>
                                    <p:anim calcmode="lin" valueType="num">
                                      <p:cBhvr>
                                        <p:cTn id="21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23" dur="26">
                                          <p:stCondLst>
                                            <p:cond delay="650"/>
                                          </p:stCondLst>
                                        </p:cTn>
                                        <p:tgtEl>
                                          <p:spTgt spid="31"/>
                                        </p:tgtEl>
                                      </p:cBhvr>
                                      <p:to x="100000" y="60000"/>
                                    </p:animScale>
                                    <p:animScale>
                                      <p:cBhvr>
                                        <p:cTn id="224" dur="166" decel="50000">
                                          <p:stCondLst>
                                            <p:cond delay="676"/>
                                          </p:stCondLst>
                                        </p:cTn>
                                        <p:tgtEl>
                                          <p:spTgt spid="31"/>
                                        </p:tgtEl>
                                      </p:cBhvr>
                                      <p:to x="100000" y="100000"/>
                                    </p:animScale>
                                    <p:animScale>
                                      <p:cBhvr>
                                        <p:cTn id="225" dur="26">
                                          <p:stCondLst>
                                            <p:cond delay="1312"/>
                                          </p:stCondLst>
                                        </p:cTn>
                                        <p:tgtEl>
                                          <p:spTgt spid="31"/>
                                        </p:tgtEl>
                                      </p:cBhvr>
                                      <p:to x="100000" y="80000"/>
                                    </p:animScale>
                                    <p:animScale>
                                      <p:cBhvr>
                                        <p:cTn id="226" dur="166" decel="50000">
                                          <p:stCondLst>
                                            <p:cond delay="1338"/>
                                          </p:stCondLst>
                                        </p:cTn>
                                        <p:tgtEl>
                                          <p:spTgt spid="31"/>
                                        </p:tgtEl>
                                      </p:cBhvr>
                                      <p:to x="100000" y="100000"/>
                                    </p:animScale>
                                    <p:animScale>
                                      <p:cBhvr>
                                        <p:cTn id="227" dur="26">
                                          <p:stCondLst>
                                            <p:cond delay="1642"/>
                                          </p:stCondLst>
                                        </p:cTn>
                                        <p:tgtEl>
                                          <p:spTgt spid="31"/>
                                        </p:tgtEl>
                                      </p:cBhvr>
                                      <p:to x="100000" y="90000"/>
                                    </p:animScale>
                                    <p:animScale>
                                      <p:cBhvr>
                                        <p:cTn id="228" dur="166" decel="50000">
                                          <p:stCondLst>
                                            <p:cond delay="1668"/>
                                          </p:stCondLst>
                                        </p:cTn>
                                        <p:tgtEl>
                                          <p:spTgt spid="31"/>
                                        </p:tgtEl>
                                      </p:cBhvr>
                                      <p:to x="100000" y="100000"/>
                                    </p:animScale>
                                    <p:animScale>
                                      <p:cBhvr>
                                        <p:cTn id="229" dur="26">
                                          <p:stCondLst>
                                            <p:cond delay="1808"/>
                                          </p:stCondLst>
                                        </p:cTn>
                                        <p:tgtEl>
                                          <p:spTgt spid="31"/>
                                        </p:tgtEl>
                                      </p:cBhvr>
                                      <p:to x="100000" y="95000"/>
                                    </p:animScale>
                                    <p:animScale>
                                      <p:cBhvr>
                                        <p:cTn id="230" dur="166" decel="50000">
                                          <p:stCondLst>
                                            <p:cond delay="1834"/>
                                          </p:stCondLst>
                                        </p:cTn>
                                        <p:tgtEl>
                                          <p:spTgt spid="31"/>
                                        </p:tgtEl>
                                      </p:cBhvr>
                                      <p:to x="100000" y="100000"/>
                                    </p:animScale>
                                  </p:childTnLst>
                                </p:cTn>
                              </p:par>
                              <p:par>
                                <p:cTn id="231" presetID="26" presetClass="entr" presetSubtype="0" fill="hold" grpId="0" nodeType="withEffect">
                                  <p:stCondLst>
                                    <p:cond delay="0"/>
                                  </p:stCondLst>
                                  <p:childTnLst>
                                    <p:set>
                                      <p:cBhvr>
                                        <p:cTn id="232" dur="1" fill="hold">
                                          <p:stCondLst>
                                            <p:cond delay="0"/>
                                          </p:stCondLst>
                                        </p:cTn>
                                        <p:tgtEl>
                                          <p:spTgt spid="32"/>
                                        </p:tgtEl>
                                        <p:attrNameLst>
                                          <p:attrName>style.visibility</p:attrName>
                                        </p:attrNameLst>
                                      </p:cBhvr>
                                      <p:to>
                                        <p:strVal val="visible"/>
                                      </p:to>
                                    </p:set>
                                    <p:animEffect transition="in" filter="wipe(down)">
                                      <p:cBhvr>
                                        <p:cTn id="233" dur="580">
                                          <p:stCondLst>
                                            <p:cond delay="0"/>
                                          </p:stCondLst>
                                        </p:cTn>
                                        <p:tgtEl>
                                          <p:spTgt spid="32"/>
                                        </p:tgtEl>
                                      </p:cBhvr>
                                    </p:animEffect>
                                    <p:anim calcmode="lin" valueType="num">
                                      <p:cBhvr>
                                        <p:cTn id="23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39" dur="26">
                                          <p:stCondLst>
                                            <p:cond delay="650"/>
                                          </p:stCondLst>
                                        </p:cTn>
                                        <p:tgtEl>
                                          <p:spTgt spid="32"/>
                                        </p:tgtEl>
                                      </p:cBhvr>
                                      <p:to x="100000" y="60000"/>
                                    </p:animScale>
                                    <p:animScale>
                                      <p:cBhvr>
                                        <p:cTn id="240" dur="166" decel="50000">
                                          <p:stCondLst>
                                            <p:cond delay="676"/>
                                          </p:stCondLst>
                                        </p:cTn>
                                        <p:tgtEl>
                                          <p:spTgt spid="32"/>
                                        </p:tgtEl>
                                      </p:cBhvr>
                                      <p:to x="100000" y="100000"/>
                                    </p:animScale>
                                    <p:animScale>
                                      <p:cBhvr>
                                        <p:cTn id="241" dur="26">
                                          <p:stCondLst>
                                            <p:cond delay="1312"/>
                                          </p:stCondLst>
                                        </p:cTn>
                                        <p:tgtEl>
                                          <p:spTgt spid="32"/>
                                        </p:tgtEl>
                                      </p:cBhvr>
                                      <p:to x="100000" y="80000"/>
                                    </p:animScale>
                                    <p:animScale>
                                      <p:cBhvr>
                                        <p:cTn id="242" dur="166" decel="50000">
                                          <p:stCondLst>
                                            <p:cond delay="1338"/>
                                          </p:stCondLst>
                                        </p:cTn>
                                        <p:tgtEl>
                                          <p:spTgt spid="32"/>
                                        </p:tgtEl>
                                      </p:cBhvr>
                                      <p:to x="100000" y="100000"/>
                                    </p:animScale>
                                    <p:animScale>
                                      <p:cBhvr>
                                        <p:cTn id="243" dur="26">
                                          <p:stCondLst>
                                            <p:cond delay="1642"/>
                                          </p:stCondLst>
                                        </p:cTn>
                                        <p:tgtEl>
                                          <p:spTgt spid="32"/>
                                        </p:tgtEl>
                                      </p:cBhvr>
                                      <p:to x="100000" y="90000"/>
                                    </p:animScale>
                                    <p:animScale>
                                      <p:cBhvr>
                                        <p:cTn id="244" dur="166" decel="50000">
                                          <p:stCondLst>
                                            <p:cond delay="1668"/>
                                          </p:stCondLst>
                                        </p:cTn>
                                        <p:tgtEl>
                                          <p:spTgt spid="32"/>
                                        </p:tgtEl>
                                      </p:cBhvr>
                                      <p:to x="100000" y="100000"/>
                                    </p:animScale>
                                    <p:animScale>
                                      <p:cBhvr>
                                        <p:cTn id="245" dur="26">
                                          <p:stCondLst>
                                            <p:cond delay="1808"/>
                                          </p:stCondLst>
                                        </p:cTn>
                                        <p:tgtEl>
                                          <p:spTgt spid="32"/>
                                        </p:tgtEl>
                                      </p:cBhvr>
                                      <p:to x="100000" y="95000"/>
                                    </p:animScale>
                                    <p:animScale>
                                      <p:cBhvr>
                                        <p:cTn id="246" dur="166" decel="50000">
                                          <p:stCondLst>
                                            <p:cond delay="1834"/>
                                          </p:stCondLst>
                                        </p:cTn>
                                        <p:tgtEl>
                                          <p:spTgt spid="32"/>
                                        </p:tgtEl>
                                      </p:cBhvr>
                                      <p:to x="100000" y="100000"/>
                                    </p:animScale>
                                  </p:childTnLst>
                                </p:cTn>
                              </p:par>
                            </p:childTnLst>
                          </p:cTn>
                        </p:par>
                      </p:childTnLst>
                    </p:cTn>
                  </p:par>
                  <p:par>
                    <p:cTn id="247" fill="hold">
                      <p:stCondLst>
                        <p:cond delay="indefinite"/>
                      </p:stCondLst>
                      <p:childTnLst>
                        <p:par>
                          <p:cTn id="248" fill="hold">
                            <p:stCondLst>
                              <p:cond delay="0"/>
                            </p:stCondLst>
                            <p:childTnLst>
                              <p:par>
                                <p:cTn id="249" presetID="9" presetClass="exit" presetSubtype="0" fill="hold" nodeType="clickEffect">
                                  <p:stCondLst>
                                    <p:cond delay="0"/>
                                  </p:stCondLst>
                                  <p:childTnLst>
                                    <p:animEffect transition="out" filter="dissolve">
                                      <p:cBhvr>
                                        <p:cTn id="250" dur="500"/>
                                        <p:tgtEl>
                                          <p:spTgt spid="31"/>
                                        </p:tgtEl>
                                      </p:cBhvr>
                                    </p:animEffect>
                                    <p:set>
                                      <p:cBhvr>
                                        <p:cTn id="251" dur="1" fill="hold">
                                          <p:stCondLst>
                                            <p:cond delay="499"/>
                                          </p:stCondLst>
                                        </p:cTn>
                                        <p:tgtEl>
                                          <p:spTgt spid="31"/>
                                        </p:tgtEl>
                                        <p:attrNameLst>
                                          <p:attrName>style.visibility</p:attrName>
                                        </p:attrNameLst>
                                      </p:cBhvr>
                                      <p:to>
                                        <p:strVal val="hidden"/>
                                      </p:to>
                                    </p:set>
                                  </p:childTnLst>
                                </p:cTn>
                              </p:par>
                              <p:par>
                                <p:cTn id="252" presetID="9" presetClass="exit" presetSubtype="0" fill="hold" grpId="1" nodeType="withEffect">
                                  <p:stCondLst>
                                    <p:cond delay="0"/>
                                  </p:stCondLst>
                                  <p:childTnLst>
                                    <p:animEffect transition="out" filter="dissolve">
                                      <p:cBhvr>
                                        <p:cTn id="253" dur="500"/>
                                        <p:tgtEl>
                                          <p:spTgt spid="32"/>
                                        </p:tgtEl>
                                      </p:cBhvr>
                                    </p:animEffect>
                                    <p:set>
                                      <p:cBhvr>
                                        <p:cTn id="254"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16" grpId="0" animBg="1"/>
      <p:bldP spid="16" grpId="1" animBg="1"/>
      <p:bldP spid="30" grpId="0" animBg="1"/>
      <p:bldP spid="30" grpId="1" animBg="1"/>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591" t="1297" r="3054" b="2250"/>
          <a:stretch/>
        </p:blipFill>
        <p:spPr>
          <a:xfrm>
            <a:off x="-22118" y="-106680"/>
            <a:ext cx="9121874" cy="7010400"/>
          </a:xfrm>
          <a:prstGeom prst="rect">
            <a:avLst/>
          </a:prstGeom>
        </p:spPr>
      </p:pic>
      <p:sp>
        <p:nvSpPr>
          <p:cNvPr id="20" name="Flowchart: Connector 19"/>
          <p:cNvSpPr/>
          <p:nvPr/>
        </p:nvSpPr>
        <p:spPr>
          <a:xfrm>
            <a:off x="2439799" y="361344"/>
            <a:ext cx="4622213" cy="838200"/>
          </a:xfrm>
          <a:prstGeom prst="flowChartConnector">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FF0000"/>
                </a:solidFill>
                <a:latin typeface="NikoshBAN" pitchFamily="2" charset="0"/>
                <a:cs typeface="NikoshBAN" pitchFamily="2" charset="0"/>
              </a:rPr>
              <a:t>মুজিবনগর সরকার </a:t>
            </a:r>
            <a:r>
              <a:rPr lang="en-US" sz="3600" b="1" dirty="0" smtClean="0">
                <a:solidFill>
                  <a:srgbClr val="FF0000"/>
                </a:solidFill>
                <a:latin typeface="NikoshBAN" pitchFamily="2" charset="0"/>
                <a:cs typeface="NikoshBAN" pitchFamily="2" charset="0"/>
              </a:rPr>
              <a:t> </a:t>
            </a:r>
            <a:endParaRPr lang="en-US" sz="3600" b="1" dirty="0">
              <a:solidFill>
                <a:srgbClr val="FF0000"/>
              </a:solidFill>
              <a:latin typeface="NikoshBAN" pitchFamily="2" charset="0"/>
              <a:cs typeface="NikoshBAN" pitchFamily="2" charset="0"/>
            </a:endParaRPr>
          </a:p>
        </p:txBody>
      </p:sp>
      <p:sp>
        <p:nvSpPr>
          <p:cNvPr id="21" name="Flowchart: Terminator 20"/>
          <p:cNvSpPr/>
          <p:nvPr/>
        </p:nvSpPr>
        <p:spPr>
          <a:xfrm>
            <a:off x="966012" y="1329209"/>
            <a:ext cx="2307056" cy="860935"/>
          </a:xfrm>
          <a:prstGeom prst="flowChartTermina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C00000"/>
                </a:solidFill>
                <a:latin typeface="NikoshBAN" pitchFamily="2" charset="0"/>
                <a:cs typeface="NikoshBAN" pitchFamily="2" charset="0"/>
              </a:rPr>
              <a:t>রাষ্ট্রপতি </a:t>
            </a:r>
            <a:endParaRPr lang="en-US" sz="4000" b="1" dirty="0">
              <a:solidFill>
                <a:srgbClr val="C00000"/>
              </a:solidFill>
              <a:latin typeface="NikoshBAN" pitchFamily="2" charset="0"/>
              <a:cs typeface="NikoshBAN" pitchFamily="2" charset="0"/>
            </a:endParaRPr>
          </a:p>
        </p:txBody>
      </p:sp>
      <p:sp>
        <p:nvSpPr>
          <p:cNvPr id="22" name="Flowchart: Alternate Process 21"/>
          <p:cNvSpPr/>
          <p:nvPr/>
        </p:nvSpPr>
        <p:spPr>
          <a:xfrm>
            <a:off x="3556812" y="1467111"/>
            <a:ext cx="4495800" cy="646833"/>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002060"/>
                </a:solidFill>
                <a:latin typeface="NikoshBAN" pitchFamily="2" charset="0"/>
                <a:cs typeface="NikoshBAN" pitchFamily="2" charset="0"/>
              </a:rPr>
              <a:t>বঙ্গবন্ধু</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শেখ</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মুজিবুর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রহমান</a:t>
            </a:r>
            <a:r>
              <a:rPr lang="en-US" sz="3600" b="1" dirty="0" smtClean="0">
                <a:solidFill>
                  <a:srgbClr val="002060"/>
                </a:solidFill>
                <a:latin typeface="NikoshBAN" pitchFamily="2" charset="0"/>
                <a:cs typeface="NikoshBAN" pitchFamily="2" charset="0"/>
              </a:rPr>
              <a:t> </a:t>
            </a:r>
            <a:endParaRPr lang="en-US" sz="3600" b="1" dirty="0">
              <a:solidFill>
                <a:srgbClr val="002060"/>
              </a:solidFill>
              <a:latin typeface="NikoshBAN" pitchFamily="2" charset="0"/>
              <a:cs typeface="NikoshBAN" pitchFamily="2" charset="0"/>
            </a:endParaRPr>
          </a:p>
        </p:txBody>
      </p:sp>
      <p:sp>
        <p:nvSpPr>
          <p:cNvPr id="23" name="Flowchart: Terminator 22"/>
          <p:cNvSpPr/>
          <p:nvPr/>
        </p:nvSpPr>
        <p:spPr>
          <a:xfrm>
            <a:off x="966012" y="2396009"/>
            <a:ext cx="2307056" cy="860935"/>
          </a:xfrm>
          <a:prstGeom prst="flowChartTermina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C00000"/>
                </a:solidFill>
                <a:latin typeface="NikoshBAN" pitchFamily="2" charset="0"/>
                <a:cs typeface="NikoshBAN" pitchFamily="2" charset="0"/>
              </a:rPr>
              <a:t>উপরাষ্ট্রপতি </a:t>
            </a:r>
            <a:endParaRPr lang="en-US" sz="3200" b="1" dirty="0">
              <a:solidFill>
                <a:srgbClr val="C00000"/>
              </a:solidFill>
              <a:latin typeface="NikoshBAN" pitchFamily="2" charset="0"/>
              <a:cs typeface="NikoshBAN" pitchFamily="2" charset="0"/>
            </a:endParaRPr>
          </a:p>
        </p:txBody>
      </p:sp>
      <p:sp>
        <p:nvSpPr>
          <p:cNvPr id="24" name="Flowchart: Alternate Process 23"/>
          <p:cNvSpPr/>
          <p:nvPr/>
        </p:nvSpPr>
        <p:spPr>
          <a:xfrm>
            <a:off x="3633012" y="2592714"/>
            <a:ext cx="4495800" cy="588030"/>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002060"/>
                </a:solidFill>
                <a:latin typeface="NikoshBAN" pitchFamily="2" charset="0"/>
                <a:cs typeface="NikoshBAN" pitchFamily="2" charset="0"/>
              </a:rPr>
              <a:t>সৈয়দ নজরুল ইসলাম  </a:t>
            </a:r>
            <a:endParaRPr lang="en-US" sz="3600" b="1" dirty="0">
              <a:solidFill>
                <a:srgbClr val="002060"/>
              </a:solidFill>
              <a:latin typeface="NikoshBAN" pitchFamily="2" charset="0"/>
              <a:cs typeface="NikoshBAN" pitchFamily="2" charset="0"/>
            </a:endParaRPr>
          </a:p>
        </p:txBody>
      </p:sp>
      <p:sp>
        <p:nvSpPr>
          <p:cNvPr id="25" name="Flowchart: Terminator 24"/>
          <p:cNvSpPr/>
          <p:nvPr/>
        </p:nvSpPr>
        <p:spPr>
          <a:xfrm>
            <a:off x="966012" y="3409344"/>
            <a:ext cx="2307056" cy="860935"/>
          </a:xfrm>
          <a:prstGeom prst="flowChartTermina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C00000"/>
                </a:solidFill>
                <a:latin typeface="NikoshBAN" pitchFamily="2" charset="0"/>
                <a:cs typeface="NikoshBAN" pitchFamily="2" charset="0"/>
              </a:rPr>
              <a:t>প্রধানমন্ত্রী</a:t>
            </a:r>
            <a:endParaRPr lang="en-US" sz="3600" b="1" dirty="0">
              <a:solidFill>
                <a:srgbClr val="C00000"/>
              </a:solidFill>
              <a:latin typeface="NikoshBAN" pitchFamily="2" charset="0"/>
              <a:cs typeface="NikoshBAN" pitchFamily="2" charset="0"/>
            </a:endParaRPr>
          </a:p>
        </p:txBody>
      </p:sp>
      <p:sp>
        <p:nvSpPr>
          <p:cNvPr id="26" name="Flowchart: Alternate Process 25"/>
          <p:cNvSpPr/>
          <p:nvPr/>
        </p:nvSpPr>
        <p:spPr>
          <a:xfrm>
            <a:off x="3480612" y="3524511"/>
            <a:ext cx="4495800" cy="646833"/>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002060"/>
                </a:solidFill>
                <a:latin typeface="NikoshBAN" pitchFamily="2" charset="0"/>
                <a:cs typeface="NikoshBAN" pitchFamily="2" charset="0"/>
              </a:rPr>
              <a:t>তাজউদ্দিন আহমদ  </a:t>
            </a:r>
            <a:endParaRPr lang="en-US" sz="3600" b="1" dirty="0">
              <a:solidFill>
                <a:srgbClr val="002060"/>
              </a:solidFill>
              <a:latin typeface="NikoshBAN" pitchFamily="2" charset="0"/>
              <a:cs typeface="NikoshBAN" pitchFamily="2" charset="0"/>
            </a:endParaRPr>
          </a:p>
        </p:txBody>
      </p:sp>
      <p:sp>
        <p:nvSpPr>
          <p:cNvPr id="38" name="Flowchart: Terminator 37"/>
          <p:cNvSpPr/>
          <p:nvPr/>
        </p:nvSpPr>
        <p:spPr>
          <a:xfrm>
            <a:off x="966012" y="4430796"/>
            <a:ext cx="3124200" cy="646833"/>
          </a:xfrm>
          <a:prstGeom prst="flowChartTermina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rgbClr val="C00000"/>
                </a:solidFill>
                <a:latin typeface="NikoshBAN" pitchFamily="2" charset="0"/>
                <a:cs typeface="NikoshBAN" pitchFamily="2" charset="0"/>
              </a:rPr>
              <a:t>অর্থ ও পরিকল্পনা মন্ত্রী </a:t>
            </a:r>
            <a:endParaRPr lang="en-US" sz="2800" b="1" dirty="0">
              <a:solidFill>
                <a:srgbClr val="C00000"/>
              </a:solidFill>
              <a:latin typeface="NikoshBAN" pitchFamily="2" charset="0"/>
              <a:cs typeface="NikoshBAN" pitchFamily="2" charset="0"/>
            </a:endParaRPr>
          </a:p>
        </p:txBody>
      </p:sp>
      <p:sp>
        <p:nvSpPr>
          <p:cNvPr id="39" name="Flowchart: Alternate Process 38"/>
          <p:cNvSpPr/>
          <p:nvPr/>
        </p:nvSpPr>
        <p:spPr>
          <a:xfrm>
            <a:off x="4327203" y="4430795"/>
            <a:ext cx="4182609" cy="646833"/>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002060"/>
                </a:solidFill>
                <a:latin typeface="NikoshBAN" pitchFamily="2" charset="0"/>
                <a:cs typeface="NikoshBAN" pitchFamily="2" charset="0"/>
              </a:rPr>
              <a:t> ক্যাপ্টেন মুনসুর আলী</a:t>
            </a:r>
            <a:endParaRPr lang="en-US" sz="3600" b="1" dirty="0">
              <a:solidFill>
                <a:srgbClr val="002060"/>
              </a:solidFill>
              <a:latin typeface="NikoshBAN" pitchFamily="2" charset="0"/>
              <a:cs typeface="NikoshBAN" pitchFamily="2" charset="0"/>
            </a:endParaRPr>
          </a:p>
        </p:txBody>
      </p:sp>
      <p:sp>
        <p:nvSpPr>
          <p:cNvPr id="40" name="Flowchart: Terminator 39"/>
          <p:cNvSpPr/>
          <p:nvPr/>
        </p:nvSpPr>
        <p:spPr>
          <a:xfrm>
            <a:off x="966013" y="5238144"/>
            <a:ext cx="2307055" cy="646833"/>
          </a:xfrm>
          <a:prstGeom prst="flowChartTermina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C00000"/>
                </a:solidFill>
                <a:latin typeface="NikoshBAN" pitchFamily="2" charset="0"/>
                <a:cs typeface="NikoshBAN" pitchFamily="2" charset="0"/>
              </a:rPr>
              <a:t> স্বরাষ্ট্রমন্ত্রী </a:t>
            </a:r>
            <a:endParaRPr lang="en-US" sz="3600" b="1" dirty="0">
              <a:solidFill>
                <a:srgbClr val="C00000"/>
              </a:solidFill>
              <a:latin typeface="NikoshBAN" pitchFamily="2" charset="0"/>
              <a:cs typeface="NikoshBAN" pitchFamily="2" charset="0"/>
            </a:endParaRPr>
          </a:p>
        </p:txBody>
      </p:sp>
      <p:sp>
        <p:nvSpPr>
          <p:cNvPr id="41" name="Flowchart: Alternate Process 40"/>
          <p:cNvSpPr/>
          <p:nvPr/>
        </p:nvSpPr>
        <p:spPr>
          <a:xfrm>
            <a:off x="3480612" y="5200911"/>
            <a:ext cx="4495800" cy="646833"/>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rgbClr val="002060"/>
                </a:solidFill>
                <a:latin typeface="NikoshBAN" pitchFamily="2" charset="0"/>
                <a:cs typeface="NikoshBAN" pitchFamily="2" charset="0"/>
              </a:rPr>
              <a:t> </a:t>
            </a:r>
            <a:r>
              <a:rPr lang="bn-IN" sz="3600" b="1" dirty="0">
                <a:solidFill>
                  <a:srgbClr val="002060"/>
                </a:solidFill>
                <a:latin typeface="NikoshBAN" pitchFamily="2" charset="0"/>
                <a:cs typeface="NikoshBAN" pitchFamily="2" charset="0"/>
              </a:rPr>
              <a:t>এ.এইচ.এম কামারুজ্জামান</a:t>
            </a:r>
            <a:endParaRPr lang="en-US" sz="3600" b="1" dirty="0">
              <a:solidFill>
                <a:srgbClr val="002060"/>
              </a:solidFill>
              <a:latin typeface="NikoshBAN" pitchFamily="2" charset="0"/>
              <a:cs typeface="NikoshBAN" pitchFamily="2" charset="0"/>
            </a:endParaRPr>
          </a:p>
        </p:txBody>
      </p:sp>
      <p:sp>
        <p:nvSpPr>
          <p:cNvPr id="42" name="Flowchart: Alternate Process 41"/>
          <p:cNvSpPr/>
          <p:nvPr/>
        </p:nvSpPr>
        <p:spPr>
          <a:xfrm>
            <a:off x="5029200" y="6064044"/>
            <a:ext cx="3124200" cy="646833"/>
          </a:xfrm>
          <a:prstGeom prst="flowChartAlternate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latin typeface="NikoshBAN" pitchFamily="2" charset="0"/>
                <a:cs typeface="NikoshBAN" pitchFamily="2" charset="0"/>
              </a:rPr>
              <a:t>পদবীর</a:t>
            </a:r>
            <a:r>
              <a:rPr lang="en-US" sz="2800" b="1" dirty="0" smtClean="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উপর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ক্লিক</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করুন</a:t>
            </a:r>
            <a:r>
              <a:rPr lang="en-US" sz="2800" b="1" dirty="0">
                <a:solidFill>
                  <a:srgbClr val="002060"/>
                </a:solidFill>
                <a:latin typeface="NikoshBAN" pitchFamily="2" charset="0"/>
                <a:cs typeface="NikoshBAN" pitchFamily="2" charset="0"/>
              </a:rPr>
              <a:t> </a:t>
            </a:r>
          </a:p>
        </p:txBody>
      </p:sp>
    </p:spTree>
    <p:extLst>
      <p:ext uri="{BB962C8B-B14F-4D97-AF65-F5344CB8AC3E}">
        <p14:creationId xmlns:p14="http://schemas.microsoft.com/office/powerpoint/2010/main" val="38459289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ircle(in)">
                                      <p:cBhvr>
                                        <p:cTn id="21" dur="2000"/>
                                        <p:tgtEl>
                                          <p:spTgt spid="3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circle(in)">
                                      <p:cBhvr>
                                        <p:cTn id="24" dur="2000"/>
                                        <p:tgtEl>
                                          <p:spTgt spid="4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42"/>
                                        </p:tgtEl>
                                      </p:cBhvr>
                                    </p:animEffect>
                                    <p:set>
                                      <p:cBhvr>
                                        <p:cTn id="3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1"/>
                    </p:tgtEl>
                  </p:cond>
                </p:stCondLst>
                <p:endSync evt="end" delay="0">
                  <p:rtn val="all"/>
                </p:endSync>
                <p:childTnLst>
                  <p:par>
                    <p:cTn id="34" fill="hold">
                      <p:stCondLst>
                        <p:cond delay="0"/>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80">
                                          <p:stCondLst>
                                            <p:cond delay="0"/>
                                          </p:stCondLst>
                                        </p:cTn>
                                        <p:tgtEl>
                                          <p:spTgt spid="22"/>
                                        </p:tgtEl>
                                      </p:cBhvr>
                                    </p:animEffect>
                                    <p:anim calcmode="lin" valueType="num">
                                      <p:cBhvr>
                                        <p:cTn id="3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4" dur="26">
                                          <p:stCondLst>
                                            <p:cond delay="650"/>
                                          </p:stCondLst>
                                        </p:cTn>
                                        <p:tgtEl>
                                          <p:spTgt spid="22"/>
                                        </p:tgtEl>
                                      </p:cBhvr>
                                      <p:to x="100000" y="60000"/>
                                    </p:animScale>
                                    <p:animScale>
                                      <p:cBhvr>
                                        <p:cTn id="45" dur="166" decel="50000">
                                          <p:stCondLst>
                                            <p:cond delay="676"/>
                                          </p:stCondLst>
                                        </p:cTn>
                                        <p:tgtEl>
                                          <p:spTgt spid="22"/>
                                        </p:tgtEl>
                                      </p:cBhvr>
                                      <p:to x="100000" y="100000"/>
                                    </p:animScale>
                                    <p:animScale>
                                      <p:cBhvr>
                                        <p:cTn id="46" dur="26">
                                          <p:stCondLst>
                                            <p:cond delay="1312"/>
                                          </p:stCondLst>
                                        </p:cTn>
                                        <p:tgtEl>
                                          <p:spTgt spid="22"/>
                                        </p:tgtEl>
                                      </p:cBhvr>
                                      <p:to x="100000" y="80000"/>
                                    </p:animScale>
                                    <p:animScale>
                                      <p:cBhvr>
                                        <p:cTn id="47" dur="166" decel="50000">
                                          <p:stCondLst>
                                            <p:cond delay="1338"/>
                                          </p:stCondLst>
                                        </p:cTn>
                                        <p:tgtEl>
                                          <p:spTgt spid="22"/>
                                        </p:tgtEl>
                                      </p:cBhvr>
                                      <p:to x="100000" y="100000"/>
                                    </p:animScale>
                                    <p:animScale>
                                      <p:cBhvr>
                                        <p:cTn id="48" dur="26">
                                          <p:stCondLst>
                                            <p:cond delay="1642"/>
                                          </p:stCondLst>
                                        </p:cTn>
                                        <p:tgtEl>
                                          <p:spTgt spid="22"/>
                                        </p:tgtEl>
                                      </p:cBhvr>
                                      <p:to x="100000" y="90000"/>
                                    </p:animScale>
                                    <p:animScale>
                                      <p:cBhvr>
                                        <p:cTn id="49" dur="166" decel="50000">
                                          <p:stCondLst>
                                            <p:cond delay="1668"/>
                                          </p:stCondLst>
                                        </p:cTn>
                                        <p:tgtEl>
                                          <p:spTgt spid="22"/>
                                        </p:tgtEl>
                                      </p:cBhvr>
                                      <p:to x="100000" y="100000"/>
                                    </p:animScale>
                                    <p:animScale>
                                      <p:cBhvr>
                                        <p:cTn id="50" dur="26">
                                          <p:stCondLst>
                                            <p:cond delay="1808"/>
                                          </p:stCondLst>
                                        </p:cTn>
                                        <p:tgtEl>
                                          <p:spTgt spid="22"/>
                                        </p:tgtEl>
                                      </p:cBhvr>
                                      <p:to x="100000" y="95000"/>
                                    </p:animScale>
                                    <p:animScale>
                                      <p:cBhvr>
                                        <p:cTn id="51" dur="166" decel="50000">
                                          <p:stCondLst>
                                            <p:cond delay="1834"/>
                                          </p:stCondLst>
                                        </p:cTn>
                                        <p:tgtEl>
                                          <p:spTgt spid="22"/>
                                        </p:tgtEl>
                                      </p:cBhvr>
                                      <p:to x="100000" y="100000"/>
                                    </p:animScale>
                                  </p:childTnLst>
                                </p:cTn>
                              </p:par>
                            </p:childTnLst>
                          </p:cTn>
                        </p:par>
                      </p:childTnLst>
                    </p:cTn>
                  </p:par>
                </p:childTnLst>
              </p:cTn>
              <p:nextCondLst>
                <p:cond evt="onClick" delay="0">
                  <p:tgtEl>
                    <p:spTgt spid="21"/>
                  </p:tgtEl>
                </p:cond>
              </p:nextCondLst>
            </p:seq>
            <p:seq concurrent="1" nextAc="seek">
              <p:cTn id="52" restart="whenNotActive" fill="hold" evtFilter="cancelBubble" nodeType="interactiveSeq">
                <p:stCondLst>
                  <p:cond evt="onClick" delay="0">
                    <p:tgtEl>
                      <p:spTgt spid="23"/>
                    </p:tgtEl>
                  </p:cond>
                </p:stCondLst>
                <p:endSync evt="end" delay="0">
                  <p:rtn val="all"/>
                </p:endSync>
                <p:childTnLst>
                  <p:par>
                    <p:cTn id="53" fill="hold">
                      <p:stCondLst>
                        <p:cond delay="0"/>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80">
                                          <p:stCondLst>
                                            <p:cond delay="0"/>
                                          </p:stCondLst>
                                        </p:cTn>
                                        <p:tgtEl>
                                          <p:spTgt spid="24"/>
                                        </p:tgtEl>
                                      </p:cBhvr>
                                    </p:animEffect>
                                    <p:anim calcmode="lin" valueType="num">
                                      <p:cBhvr>
                                        <p:cTn id="5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3" dur="26">
                                          <p:stCondLst>
                                            <p:cond delay="650"/>
                                          </p:stCondLst>
                                        </p:cTn>
                                        <p:tgtEl>
                                          <p:spTgt spid="24"/>
                                        </p:tgtEl>
                                      </p:cBhvr>
                                      <p:to x="100000" y="60000"/>
                                    </p:animScale>
                                    <p:animScale>
                                      <p:cBhvr>
                                        <p:cTn id="64" dur="166" decel="50000">
                                          <p:stCondLst>
                                            <p:cond delay="676"/>
                                          </p:stCondLst>
                                        </p:cTn>
                                        <p:tgtEl>
                                          <p:spTgt spid="24"/>
                                        </p:tgtEl>
                                      </p:cBhvr>
                                      <p:to x="100000" y="100000"/>
                                    </p:animScale>
                                    <p:animScale>
                                      <p:cBhvr>
                                        <p:cTn id="65" dur="26">
                                          <p:stCondLst>
                                            <p:cond delay="1312"/>
                                          </p:stCondLst>
                                        </p:cTn>
                                        <p:tgtEl>
                                          <p:spTgt spid="24"/>
                                        </p:tgtEl>
                                      </p:cBhvr>
                                      <p:to x="100000" y="80000"/>
                                    </p:animScale>
                                    <p:animScale>
                                      <p:cBhvr>
                                        <p:cTn id="66" dur="166" decel="50000">
                                          <p:stCondLst>
                                            <p:cond delay="1338"/>
                                          </p:stCondLst>
                                        </p:cTn>
                                        <p:tgtEl>
                                          <p:spTgt spid="24"/>
                                        </p:tgtEl>
                                      </p:cBhvr>
                                      <p:to x="100000" y="100000"/>
                                    </p:animScale>
                                    <p:animScale>
                                      <p:cBhvr>
                                        <p:cTn id="67" dur="26">
                                          <p:stCondLst>
                                            <p:cond delay="1642"/>
                                          </p:stCondLst>
                                        </p:cTn>
                                        <p:tgtEl>
                                          <p:spTgt spid="24"/>
                                        </p:tgtEl>
                                      </p:cBhvr>
                                      <p:to x="100000" y="90000"/>
                                    </p:animScale>
                                    <p:animScale>
                                      <p:cBhvr>
                                        <p:cTn id="68" dur="166" decel="50000">
                                          <p:stCondLst>
                                            <p:cond delay="1668"/>
                                          </p:stCondLst>
                                        </p:cTn>
                                        <p:tgtEl>
                                          <p:spTgt spid="24"/>
                                        </p:tgtEl>
                                      </p:cBhvr>
                                      <p:to x="100000" y="100000"/>
                                    </p:animScale>
                                    <p:animScale>
                                      <p:cBhvr>
                                        <p:cTn id="69" dur="26">
                                          <p:stCondLst>
                                            <p:cond delay="1808"/>
                                          </p:stCondLst>
                                        </p:cTn>
                                        <p:tgtEl>
                                          <p:spTgt spid="24"/>
                                        </p:tgtEl>
                                      </p:cBhvr>
                                      <p:to x="100000" y="95000"/>
                                    </p:animScale>
                                    <p:animScale>
                                      <p:cBhvr>
                                        <p:cTn id="70" dur="166" decel="50000">
                                          <p:stCondLst>
                                            <p:cond delay="1834"/>
                                          </p:stCondLst>
                                        </p:cTn>
                                        <p:tgtEl>
                                          <p:spTgt spid="24"/>
                                        </p:tgtEl>
                                      </p:cBhvr>
                                      <p:to x="100000" y="100000"/>
                                    </p:animScale>
                                  </p:child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25"/>
                    </p:tgtEl>
                  </p:cond>
                </p:stCondLst>
                <p:endSync evt="end" delay="0">
                  <p:rtn val="all"/>
                </p:endSync>
                <p:childTnLst>
                  <p:par>
                    <p:cTn id="72" fill="hold">
                      <p:stCondLst>
                        <p:cond delay="0"/>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80">
                                          <p:stCondLst>
                                            <p:cond delay="0"/>
                                          </p:stCondLst>
                                        </p:cTn>
                                        <p:tgtEl>
                                          <p:spTgt spid="26"/>
                                        </p:tgtEl>
                                      </p:cBhvr>
                                    </p:animEffect>
                                    <p:anim calcmode="lin" valueType="num">
                                      <p:cBhvr>
                                        <p:cTn id="7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2" dur="26">
                                          <p:stCondLst>
                                            <p:cond delay="650"/>
                                          </p:stCondLst>
                                        </p:cTn>
                                        <p:tgtEl>
                                          <p:spTgt spid="26"/>
                                        </p:tgtEl>
                                      </p:cBhvr>
                                      <p:to x="100000" y="60000"/>
                                    </p:animScale>
                                    <p:animScale>
                                      <p:cBhvr>
                                        <p:cTn id="83" dur="166" decel="50000">
                                          <p:stCondLst>
                                            <p:cond delay="676"/>
                                          </p:stCondLst>
                                        </p:cTn>
                                        <p:tgtEl>
                                          <p:spTgt spid="26"/>
                                        </p:tgtEl>
                                      </p:cBhvr>
                                      <p:to x="100000" y="100000"/>
                                    </p:animScale>
                                    <p:animScale>
                                      <p:cBhvr>
                                        <p:cTn id="84" dur="26">
                                          <p:stCondLst>
                                            <p:cond delay="1312"/>
                                          </p:stCondLst>
                                        </p:cTn>
                                        <p:tgtEl>
                                          <p:spTgt spid="26"/>
                                        </p:tgtEl>
                                      </p:cBhvr>
                                      <p:to x="100000" y="80000"/>
                                    </p:animScale>
                                    <p:animScale>
                                      <p:cBhvr>
                                        <p:cTn id="85" dur="166" decel="50000">
                                          <p:stCondLst>
                                            <p:cond delay="1338"/>
                                          </p:stCondLst>
                                        </p:cTn>
                                        <p:tgtEl>
                                          <p:spTgt spid="26"/>
                                        </p:tgtEl>
                                      </p:cBhvr>
                                      <p:to x="100000" y="100000"/>
                                    </p:animScale>
                                    <p:animScale>
                                      <p:cBhvr>
                                        <p:cTn id="86" dur="26">
                                          <p:stCondLst>
                                            <p:cond delay="1642"/>
                                          </p:stCondLst>
                                        </p:cTn>
                                        <p:tgtEl>
                                          <p:spTgt spid="26"/>
                                        </p:tgtEl>
                                      </p:cBhvr>
                                      <p:to x="100000" y="90000"/>
                                    </p:animScale>
                                    <p:animScale>
                                      <p:cBhvr>
                                        <p:cTn id="87" dur="166" decel="50000">
                                          <p:stCondLst>
                                            <p:cond delay="1668"/>
                                          </p:stCondLst>
                                        </p:cTn>
                                        <p:tgtEl>
                                          <p:spTgt spid="26"/>
                                        </p:tgtEl>
                                      </p:cBhvr>
                                      <p:to x="100000" y="100000"/>
                                    </p:animScale>
                                    <p:animScale>
                                      <p:cBhvr>
                                        <p:cTn id="88" dur="26">
                                          <p:stCondLst>
                                            <p:cond delay="1808"/>
                                          </p:stCondLst>
                                        </p:cTn>
                                        <p:tgtEl>
                                          <p:spTgt spid="26"/>
                                        </p:tgtEl>
                                      </p:cBhvr>
                                      <p:to x="100000" y="95000"/>
                                    </p:animScale>
                                    <p:animScale>
                                      <p:cBhvr>
                                        <p:cTn id="89" dur="166" decel="50000">
                                          <p:stCondLst>
                                            <p:cond delay="1834"/>
                                          </p:stCondLst>
                                        </p:cTn>
                                        <p:tgtEl>
                                          <p:spTgt spid="26"/>
                                        </p:tgtEl>
                                      </p:cBhvr>
                                      <p:to x="100000" y="100000"/>
                                    </p:animScale>
                                  </p:childTnLst>
                                </p:cTn>
                              </p:par>
                            </p:childTnLst>
                          </p:cTn>
                        </p:par>
                      </p:childTnLst>
                    </p:cTn>
                  </p:par>
                </p:childTnLst>
              </p:cTn>
              <p:nextCondLst>
                <p:cond evt="onClick" delay="0">
                  <p:tgtEl>
                    <p:spTgt spid="25"/>
                  </p:tgtEl>
                </p:cond>
              </p:nextCondLst>
            </p:seq>
            <p:seq concurrent="1" nextAc="seek">
              <p:cTn id="90" restart="whenNotActive" fill="hold" evtFilter="cancelBubble" nodeType="interactiveSeq">
                <p:stCondLst>
                  <p:cond evt="onClick" delay="0">
                    <p:tgtEl>
                      <p:spTgt spid="38"/>
                    </p:tgtEl>
                  </p:cond>
                </p:stCondLst>
                <p:endSync evt="end" delay="0">
                  <p:rtn val="all"/>
                </p:endSync>
                <p:childTnLst>
                  <p:par>
                    <p:cTn id="91" fill="hold">
                      <p:stCondLst>
                        <p:cond delay="0"/>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down)">
                                      <p:cBhvr>
                                        <p:cTn id="95" dur="580">
                                          <p:stCondLst>
                                            <p:cond delay="0"/>
                                          </p:stCondLst>
                                        </p:cTn>
                                        <p:tgtEl>
                                          <p:spTgt spid="39"/>
                                        </p:tgtEl>
                                      </p:cBhvr>
                                    </p:animEffect>
                                    <p:anim calcmode="lin" valueType="num">
                                      <p:cBhvr>
                                        <p:cTn id="96"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1" dur="26">
                                          <p:stCondLst>
                                            <p:cond delay="650"/>
                                          </p:stCondLst>
                                        </p:cTn>
                                        <p:tgtEl>
                                          <p:spTgt spid="39"/>
                                        </p:tgtEl>
                                      </p:cBhvr>
                                      <p:to x="100000" y="60000"/>
                                    </p:animScale>
                                    <p:animScale>
                                      <p:cBhvr>
                                        <p:cTn id="102" dur="166" decel="50000">
                                          <p:stCondLst>
                                            <p:cond delay="676"/>
                                          </p:stCondLst>
                                        </p:cTn>
                                        <p:tgtEl>
                                          <p:spTgt spid="39"/>
                                        </p:tgtEl>
                                      </p:cBhvr>
                                      <p:to x="100000" y="100000"/>
                                    </p:animScale>
                                    <p:animScale>
                                      <p:cBhvr>
                                        <p:cTn id="103" dur="26">
                                          <p:stCondLst>
                                            <p:cond delay="1312"/>
                                          </p:stCondLst>
                                        </p:cTn>
                                        <p:tgtEl>
                                          <p:spTgt spid="39"/>
                                        </p:tgtEl>
                                      </p:cBhvr>
                                      <p:to x="100000" y="80000"/>
                                    </p:animScale>
                                    <p:animScale>
                                      <p:cBhvr>
                                        <p:cTn id="104" dur="166" decel="50000">
                                          <p:stCondLst>
                                            <p:cond delay="1338"/>
                                          </p:stCondLst>
                                        </p:cTn>
                                        <p:tgtEl>
                                          <p:spTgt spid="39"/>
                                        </p:tgtEl>
                                      </p:cBhvr>
                                      <p:to x="100000" y="100000"/>
                                    </p:animScale>
                                    <p:animScale>
                                      <p:cBhvr>
                                        <p:cTn id="105" dur="26">
                                          <p:stCondLst>
                                            <p:cond delay="1642"/>
                                          </p:stCondLst>
                                        </p:cTn>
                                        <p:tgtEl>
                                          <p:spTgt spid="39"/>
                                        </p:tgtEl>
                                      </p:cBhvr>
                                      <p:to x="100000" y="90000"/>
                                    </p:animScale>
                                    <p:animScale>
                                      <p:cBhvr>
                                        <p:cTn id="106" dur="166" decel="50000">
                                          <p:stCondLst>
                                            <p:cond delay="1668"/>
                                          </p:stCondLst>
                                        </p:cTn>
                                        <p:tgtEl>
                                          <p:spTgt spid="39"/>
                                        </p:tgtEl>
                                      </p:cBhvr>
                                      <p:to x="100000" y="100000"/>
                                    </p:animScale>
                                    <p:animScale>
                                      <p:cBhvr>
                                        <p:cTn id="107" dur="26">
                                          <p:stCondLst>
                                            <p:cond delay="1808"/>
                                          </p:stCondLst>
                                        </p:cTn>
                                        <p:tgtEl>
                                          <p:spTgt spid="39"/>
                                        </p:tgtEl>
                                      </p:cBhvr>
                                      <p:to x="100000" y="95000"/>
                                    </p:animScale>
                                    <p:animScale>
                                      <p:cBhvr>
                                        <p:cTn id="108" dur="166" decel="50000">
                                          <p:stCondLst>
                                            <p:cond delay="1834"/>
                                          </p:stCondLst>
                                        </p:cTn>
                                        <p:tgtEl>
                                          <p:spTgt spid="39"/>
                                        </p:tgtEl>
                                      </p:cBhvr>
                                      <p:to x="100000" y="100000"/>
                                    </p:animScale>
                                  </p:childTnLst>
                                </p:cTn>
                              </p:par>
                            </p:childTnLst>
                          </p:cTn>
                        </p:par>
                      </p:childTnLst>
                    </p:cTn>
                  </p:par>
                </p:childTnLst>
              </p:cTn>
              <p:nextCondLst>
                <p:cond evt="onClick" delay="0">
                  <p:tgtEl>
                    <p:spTgt spid="38"/>
                  </p:tgtEl>
                </p:cond>
              </p:nextCondLst>
            </p:seq>
            <p:seq concurrent="1" nextAc="seek">
              <p:cTn id="109" restart="whenNotActive" fill="hold" evtFilter="cancelBubble" nodeType="interactiveSeq">
                <p:stCondLst>
                  <p:cond evt="onClick" delay="0">
                    <p:tgtEl>
                      <p:spTgt spid="40"/>
                    </p:tgtEl>
                  </p:cond>
                </p:stCondLst>
                <p:endSync evt="end" delay="0">
                  <p:rtn val="all"/>
                </p:endSync>
                <p:childTnLst>
                  <p:par>
                    <p:cTn id="110" fill="hold">
                      <p:stCondLst>
                        <p:cond delay="0"/>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down)">
                                      <p:cBhvr>
                                        <p:cTn id="114" dur="580">
                                          <p:stCondLst>
                                            <p:cond delay="0"/>
                                          </p:stCondLst>
                                        </p:cTn>
                                        <p:tgtEl>
                                          <p:spTgt spid="41"/>
                                        </p:tgtEl>
                                      </p:cBhvr>
                                    </p:animEffect>
                                    <p:anim calcmode="lin" valueType="num">
                                      <p:cBhvr>
                                        <p:cTn id="115"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20" dur="26">
                                          <p:stCondLst>
                                            <p:cond delay="650"/>
                                          </p:stCondLst>
                                        </p:cTn>
                                        <p:tgtEl>
                                          <p:spTgt spid="41"/>
                                        </p:tgtEl>
                                      </p:cBhvr>
                                      <p:to x="100000" y="60000"/>
                                    </p:animScale>
                                    <p:animScale>
                                      <p:cBhvr>
                                        <p:cTn id="121" dur="166" decel="50000">
                                          <p:stCondLst>
                                            <p:cond delay="676"/>
                                          </p:stCondLst>
                                        </p:cTn>
                                        <p:tgtEl>
                                          <p:spTgt spid="41"/>
                                        </p:tgtEl>
                                      </p:cBhvr>
                                      <p:to x="100000" y="100000"/>
                                    </p:animScale>
                                    <p:animScale>
                                      <p:cBhvr>
                                        <p:cTn id="122" dur="26">
                                          <p:stCondLst>
                                            <p:cond delay="1312"/>
                                          </p:stCondLst>
                                        </p:cTn>
                                        <p:tgtEl>
                                          <p:spTgt spid="41"/>
                                        </p:tgtEl>
                                      </p:cBhvr>
                                      <p:to x="100000" y="80000"/>
                                    </p:animScale>
                                    <p:animScale>
                                      <p:cBhvr>
                                        <p:cTn id="123" dur="166" decel="50000">
                                          <p:stCondLst>
                                            <p:cond delay="1338"/>
                                          </p:stCondLst>
                                        </p:cTn>
                                        <p:tgtEl>
                                          <p:spTgt spid="41"/>
                                        </p:tgtEl>
                                      </p:cBhvr>
                                      <p:to x="100000" y="100000"/>
                                    </p:animScale>
                                    <p:animScale>
                                      <p:cBhvr>
                                        <p:cTn id="124" dur="26">
                                          <p:stCondLst>
                                            <p:cond delay="1642"/>
                                          </p:stCondLst>
                                        </p:cTn>
                                        <p:tgtEl>
                                          <p:spTgt spid="41"/>
                                        </p:tgtEl>
                                      </p:cBhvr>
                                      <p:to x="100000" y="90000"/>
                                    </p:animScale>
                                    <p:animScale>
                                      <p:cBhvr>
                                        <p:cTn id="125" dur="166" decel="50000">
                                          <p:stCondLst>
                                            <p:cond delay="1668"/>
                                          </p:stCondLst>
                                        </p:cTn>
                                        <p:tgtEl>
                                          <p:spTgt spid="41"/>
                                        </p:tgtEl>
                                      </p:cBhvr>
                                      <p:to x="100000" y="100000"/>
                                    </p:animScale>
                                    <p:animScale>
                                      <p:cBhvr>
                                        <p:cTn id="126" dur="26">
                                          <p:stCondLst>
                                            <p:cond delay="1808"/>
                                          </p:stCondLst>
                                        </p:cTn>
                                        <p:tgtEl>
                                          <p:spTgt spid="41"/>
                                        </p:tgtEl>
                                      </p:cBhvr>
                                      <p:to x="100000" y="95000"/>
                                    </p:animScale>
                                    <p:animScale>
                                      <p:cBhvr>
                                        <p:cTn id="127" dur="166" decel="50000">
                                          <p:stCondLst>
                                            <p:cond delay="1834"/>
                                          </p:stCondLst>
                                        </p:cTn>
                                        <p:tgtEl>
                                          <p:spTgt spid="41"/>
                                        </p:tgtEl>
                                      </p:cBhvr>
                                      <p:to x="100000" y="100000"/>
                                    </p:animScale>
                                  </p:childTnLst>
                                </p:cTn>
                              </p:par>
                            </p:childTnLst>
                          </p:cTn>
                        </p:par>
                      </p:childTnLst>
                    </p:cTn>
                  </p:par>
                </p:childTnLst>
              </p:cTn>
              <p:nextCondLst>
                <p:cond evt="onClick" delay="0">
                  <p:tgtEl>
                    <p:spTgt spid="40"/>
                  </p:tgtEl>
                </p:cond>
              </p:nextCondLst>
            </p:seq>
          </p:childTnLst>
        </p:cTn>
      </p:par>
    </p:tnLst>
    <p:bldLst>
      <p:bldP spid="20" grpId="0" animBg="1"/>
      <p:bldP spid="21" grpId="0" animBg="1"/>
      <p:bldP spid="22" grpId="0" animBg="1"/>
      <p:bldP spid="23" grpId="0" animBg="1"/>
      <p:bldP spid="24" grpId="0" animBg="1"/>
      <p:bldP spid="25" grpId="0" animBg="1"/>
      <p:bldP spid="26" grpId="0" animBg="1"/>
      <p:bldP spid="38" grpId="0" animBg="1"/>
      <p:bldP spid="39" grpId="0" animBg="1"/>
      <p:bldP spid="40" grpId="0" animBg="1"/>
      <p:bldP spid="41" grpId="0" animBg="1"/>
      <p:bldP spid="42" grpId="0" animBg="1"/>
      <p:bldP spid="4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066800"/>
            <a:ext cx="8458200" cy="5181600"/>
          </a:xfrm>
          <a:prstGeom prst="roundRect">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bn-IN" sz="2800" b="1" dirty="0" smtClean="0"/>
              <a:t>এ সরকারের অন্যতম সদস্যরা হলেন প্রধানমন্ত্রী তাজউদ্দিন আহমদ, ক্যাপ্টেন মনসুর আলী (অর্থ ও পরিকল্পনা মন্ত্রী) ও এ.এইচ.এম কামারুজ্জামান (স্বরাষ্ট্র এবং ত্রান ও পুনর্বাসন মন্ত্রী)। মুক্তিযুদ্ধকে সঠিক পথে পরিচালনা এবং দেশে ও বিদেশে মুক্তিযুদ্ধের পক্ষে জনমত গঠন ও সমর্থন আদায় করার ক্ষেত্রে এই সরকার সফলতা লাভ করে। ‘মুজিবনগর সরকার’ গঠনের পর মুক্তিযুদ্ধের গতি বৃদ্ধি পায়। এ সরকারের নেতৃত্তে সকল শ্রেণির বাঙ্গালী</a:t>
            </a:r>
            <a:r>
              <a:rPr lang="en-US" sz="2800" b="1" dirty="0" smtClean="0"/>
              <a:t> </a:t>
            </a:r>
            <a:r>
              <a:rPr lang="bn-IN" sz="2800" b="1" dirty="0" smtClean="0"/>
              <a:t>দেশ</a:t>
            </a:r>
            <a:r>
              <a:rPr lang="en-US" sz="2800" b="1" dirty="0" err="1" smtClean="0"/>
              <a:t>কে</a:t>
            </a:r>
            <a:r>
              <a:rPr lang="en-US" sz="2800" b="1" dirty="0"/>
              <a:t> </a:t>
            </a:r>
            <a:r>
              <a:rPr lang="en-US" sz="3600" b="1" dirty="0" err="1" smtClean="0">
                <a:latin typeface="NikoshBAN" pitchFamily="2" charset="0"/>
                <a:cs typeface="NikoshBAN" pitchFamily="2" charset="0"/>
              </a:rPr>
              <a:t>শত্রু</a:t>
            </a:r>
            <a:r>
              <a:rPr lang="en-US" sz="2800" b="1" dirty="0" err="1" smtClean="0"/>
              <a:t>মুক্ত</a:t>
            </a:r>
            <a:r>
              <a:rPr lang="en-US" sz="2800" b="1" dirty="0" smtClean="0"/>
              <a:t> </a:t>
            </a:r>
            <a:r>
              <a:rPr lang="en-US" sz="2800" b="1" dirty="0" err="1" smtClean="0"/>
              <a:t>করার</a:t>
            </a:r>
            <a:r>
              <a:rPr lang="en-US" sz="2800" b="1" dirty="0" smtClean="0"/>
              <a:t> </a:t>
            </a:r>
            <a:r>
              <a:rPr lang="en-US" sz="2800" b="1" dirty="0" err="1" smtClean="0"/>
              <a:t>জন্য</a:t>
            </a:r>
            <a:r>
              <a:rPr lang="en-US" sz="2800" b="1" dirty="0" smtClean="0"/>
              <a:t> </a:t>
            </a:r>
            <a:r>
              <a:rPr lang="en-US" sz="2800" b="1" dirty="0" err="1" smtClean="0"/>
              <a:t>সশস্ত্র</a:t>
            </a:r>
            <a:r>
              <a:rPr lang="en-US" sz="2800" b="1" dirty="0" smtClean="0"/>
              <a:t> </a:t>
            </a:r>
            <a:r>
              <a:rPr lang="en-US" sz="2800" b="1" dirty="0" err="1" smtClean="0"/>
              <a:t>সংগ্রামে</a:t>
            </a:r>
            <a:r>
              <a:rPr lang="en-US" sz="2800" b="1" dirty="0"/>
              <a:t> </a:t>
            </a:r>
            <a:r>
              <a:rPr lang="en-US" sz="2800" b="1" dirty="0" err="1" smtClean="0"/>
              <a:t>ঝাপিয়ে</a:t>
            </a:r>
            <a:r>
              <a:rPr lang="en-US" sz="2800" b="1" dirty="0" smtClean="0"/>
              <a:t> </a:t>
            </a:r>
            <a:r>
              <a:rPr lang="en-US" sz="2800" b="1" dirty="0" err="1" smtClean="0"/>
              <a:t>পড়ে</a:t>
            </a:r>
            <a:r>
              <a:rPr lang="en-US" sz="2800" b="1" dirty="0" smtClean="0"/>
              <a:t>। </a:t>
            </a:r>
            <a:endParaRPr lang="bn-IN" sz="2800" b="1" dirty="0" smtClean="0"/>
          </a:p>
        </p:txBody>
      </p:sp>
      <p:sp>
        <p:nvSpPr>
          <p:cNvPr id="7" name="Rounded Rectangle 6"/>
          <p:cNvSpPr/>
          <p:nvPr/>
        </p:nvSpPr>
        <p:spPr>
          <a:xfrm>
            <a:off x="381000" y="1066800"/>
            <a:ext cx="8458200" cy="51525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bn-IN" sz="2800" b="1" dirty="0" smtClean="0"/>
              <a:t>মুক্তিযুদ্ধ শুরুর এক মাসের মধ্যেই ১৯৭১ সালের ১০ই এপ্রিল গঠন করা হয় বাংলাদেশের প্রথম সরকার, যা ‘মুজিবনগর সরকার’ নামে পরিচিত। তৎকালীন মেহেরপুর মহাকুমার বৈদ্যনাথ তলায় (বর্তমান মুজিবনগর) আমবাগানে ১৭ই এপ্রিল এই সরকার শপথ গ্রহণ করে। বঙ্গবন্ধু শেখ মুজিবুর রহমানকে স্বাধীন বাংলাদেশের রাষ্ট্রপতি হিসেবে ঘোষনা করা হয়। তিনি পাকিস্তানের কারাগারে বন্দি থকার কারণে উপরাষ্ট্রপতি সৈয়দ নজরুল ইসলাম অস্থায়ী রাষ্ট্রপতির দায়িত্ত পালন করেন।</a:t>
            </a:r>
          </a:p>
        </p:txBody>
      </p:sp>
      <p:sp>
        <p:nvSpPr>
          <p:cNvPr id="8" name="Rounded Rectangle 7"/>
          <p:cNvSpPr/>
          <p:nvPr/>
        </p:nvSpPr>
        <p:spPr>
          <a:xfrm>
            <a:off x="381000" y="762000"/>
            <a:ext cx="8458200" cy="5791200"/>
          </a:xfrm>
          <a:prstGeom prst="roundRect">
            <a:avLst/>
          </a:prstGeom>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chemeClr val="tx1"/>
                </a:solidFill>
                <a:latin typeface="SutonnyCMJ" pitchFamily="2" charset="0"/>
              </a:rPr>
              <a:t>১৯৭১ </a:t>
            </a:r>
            <a:r>
              <a:rPr lang="en-US" sz="2800" b="1" dirty="0" err="1" smtClean="0">
                <a:solidFill>
                  <a:schemeClr val="tx1"/>
                </a:solidFill>
                <a:latin typeface="SutonnyCMJ" pitchFamily="2" charset="0"/>
              </a:rPr>
              <a:t>সালের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মহান</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মুক্তিযুদ্ধ</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বাঙ্গালী</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জাতির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ইতিহাসে</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একটি</a:t>
            </a:r>
            <a:r>
              <a:rPr lang="en-US" sz="2800" b="1" dirty="0" smtClean="0">
                <a:solidFill>
                  <a:schemeClr val="tx1"/>
                </a:solidFill>
                <a:latin typeface="SutonnyCMJ" pitchFamily="2" charset="0"/>
              </a:rPr>
              <a:t> </a:t>
            </a:r>
            <a:r>
              <a:rPr lang="en-US" sz="4000" b="1" dirty="0" smtClean="0">
                <a:solidFill>
                  <a:schemeClr val="tx1"/>
                </a:solidFill>
                <a:latin typeface="SutonnyCMJ" pitchFamily="2" charset="0"/>
              </a:rPr>
              <a:t> </a:t>
            </a:r>
            <a:r>
              <a:rPr lang="en-US" sz="2800" b="1" dirty="0" err="1" smtClean="0">
                <a:solidFill>
                  <a:schemeClr val="tx1"/>
                </a:solidFill>
                <a:latin typeface="SutonnyCMJ" pitchFamily="2" charset="0"/>
              </a:rPr>
              <a:t>অত্যন্ত</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গৌরবময়</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ঘটনা</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মুক্তিযুদ্ধের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মাধ্যমে</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আমরা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লাভ</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করেছি</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আমাদের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এই</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প্রিয়</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দেশ</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বাংলাদেশ</a:t>
            </a:r>
            <a:r>
              <a:rPr lang="en-US" sz="2800" b="1" dirty="0" smtClean="0">
                <a:solidFill>
                  <a:schemeClr val="tx1"/>
                </a:solidFill>
                <a:latin typeface="SutonnyCMJ" pitchFamily="2" charset="0"/>
              </a:rPr>
              <a:t>। ১৯৪৭ </a:t>
            </a:r>
            <a:r>
              <a:rPr lang="en-US" sz="2800" b="1" dirty="0" err="1" smtClean="0">
                <a:solidFill>
                  <a:schemeClr val="tx1"/>
                </a:solidFill>
                <a:latin typeface="SutonnyCMJ" pitchFamily="2" charset="0"/>
              </a:rPr>
              <a:t>সালে</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ব্রিটিশরা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এই</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উপমহাদেশ</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ছেড়ে</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চলে</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যাওয়ার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সৃষ্টি</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হয়</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দুইটি</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স্বাধীন</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রাষ্ট্র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একটি</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ভারত</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এবং</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অন্যটি</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পাকিস্তান</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পূর্ব</a:t>
            </a:r>
            <a:r>
              <a:rPr lang="en-US" sz="2800" b="1" dirty="0" smtClean="0">
                <a:solidFill>
                  <a:schemeClr val="tx1"/>
                </a:solidFill>
                <a:latin typeface="SutonnyCMJ" pitchFamily="2" charset="0"/>
              </a:rPr>
              <a:t>  ও </a:t>
            </a:r>
            <a:r>
              <a:rPr lang="en-US" sz="2800" b="1" dirty="0" err="1" smtClean="0">
                <a:solidFill>
                  <a:schemeClr val="tx1"/>
                </a:solidFill>
                <a:latin typeface="SutonnyCMJ" pitchFamily="2" charset="0"/>
              </a:rPr>
              <a:t>পশ্চিম</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পাকিস্তান</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নিয়ে</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গঠিত</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হয়</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পাকিস্তান</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পাকিস্তান</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রাষ্ট্রের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জন্মের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থেকেই</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পশিম</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পাকিস্তানিরা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পূর্ব</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পাকিস্তানের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বাঙ্গালী</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জনগণের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ওপর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শুরু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করে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অত্যাচার</a:t>
            </a:r>
            <a:r>
              <a:rPr lang="en-US" sz="2800" b="1" dirty="0" smtClean="0">
                <a:solidFill>
                  <a:schemeClr val="tx1"/>
                </a:solidFill>
                <a:latin typeface="SutonnyCMJ" pitchFamily="2" charset="0"/>
              </a:rPr>
              <a:t>  ও </a:t>
            </a:r>
            <a:r>
              <a:rPr lang="en-US" sz="2800" b="1" dirty="0" err="1" smtClean="0">
                <a:solidFill>
                  <a:schemeClr val="tx1"/>
                </a:solidFill>
                <a:latin typeface="SutonnyCMJ" pitchFamily="2" charset="0"/>
              </a:rPr>
              <a:t>নিপীড়ন</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বাঙ্গালীরাও</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সঙ্গে</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সঙ্গে</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প্রতিবাদ</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আন্দোলন</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শুরু</a:t>
            </a:r>
            <a:r>
              <a:rPr lang="en-US" sz="2800" b="1" dirty="0" smtClean="0">
                <a:solidFill>
                  <a:schemeClr val="tx1"/>
                </a:solidFill>
                <a:latin typeface="SutonnyCMJ" pitchFamily="2" charset="0"/>
              </a:rPr>
              <a:t>  </a:t>
            </a:r>
            <a:r>
              <a:rPr lang="en-US" sz="2800" b="1" dirty="0" err="1" smtClean="0">
                <a:solidFill>
                  <a:schemeClr val="tx1"/>
                </a:solidFill>
                <a:latin typeface="SutonnyCMJ" pitchFamily="2" charset="0"/>
              </a:rPr>
              <a:t>করে</a:t>
            </a:r>
            <a:r>
              <a:rPr lang="en-US" sz="2800" b="1" dirty="0" smtClean="0">
                <a:solidFill>
                  <a:schemeClr val="tx1"/>
                </a:solidFill>
                <a:latin typeface="SutonnyCMJ" pitchFamily="2" charset="0"/>
              </a:rPr>
              <a:t>।  </a:t>
            </a:r>
            <a:endParaRPr lang="en-US" sz="4000" b="1" dirty="0">
              <a:solidFill>
                <a:schemeClr val="tx1"/>
              </a:solidFill>
              <a:latin typeface="SutonnyCMJ" pitchFamily="2" charset="0"/>
            </a:endParaRPr>
          </a:p>
        </p:txBody>
      </p:sp>
      <p:sp>
        <p:nvSpPr>
          <p:cNvPr id="10" name="Rectangle 9"/>
          <p:cNvSpPr/>
          <p:nvPr/>
        </p:nvSpPr>
        <p:spPr>
          <a:xfrm>
            <a:off x="2590800" y="119142"/>
            <a:ext cx="3810000" cy="55321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err="1" smtClean="0">
                <a:solidFill>
                  <a:srgbClr val="FF0000"/>
                </a:solidFill>
                <a:latin typeface="NikoshBAN" pitchFamily="2" charset="0"/>
                <a:cs typeface="NikoshBAN" pitchFamily="2" charset="0"/>
              </a:rPr>
              <a:t>পাঠ্য</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বইয়ের</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সাথে</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সংযোগ</a:t>
            </a:r>
            <a:r>
              <a:rPr lang="en-US" sz="3200" b="1" dirty="0" smtClean="0">
                <a:solidFill>
                  <a:srgbClr val="FF0000"/>
                </a:solidFill>
                <a:latin typeface="NikoshBAN" pitchFamily="2" charset="0"/>
                <a:cs typeface="NikoshBAN" pitchFamily="2" charset="0"/>
              </a:rPr>
              <a:t> </a:t>
            </a:r>
            <a:endParaRPr lang="en-US" sz="3200" b="1" dirty="0">
              <a:solidFill>
                <a:srgbClr val="FF0000"/>
              </a:solidFill>
              <a:latin typeface="NikoshBAN" pitchFamily="2" charset="0"/>
              <a:cs typeface="NikoshBAN"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591" t="1297" r="3054" b="2250"/>
          <a:stretch/>
        </p:blipFill>
        <p:spPr>
          <a:xfrm>
            <a:off x="-14749" y="-152400"/>
            <a:ext cx="9121874" cy="7010400"/>
          </a:xfrm>
          <a:prstGeom prst="rect">
            <a:avLst/>
          </a:prstGeom>
        </p:spPr>
      </p:pic>
    </p:spTree>
    <p:extLst>
      <p:ext uri="{BB962C8B-B14F-4D97-AF65-F5344CB8AC3E}">
        <p14:creationId xmlns:p14="http://schemas.microsoft.com/office/powerpoint/2010/main" val="1275784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iterate type="lt">
                                    <p:tmPct val="0"/>
                                  </p:iterate>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by="(-#ppt_w*2)" calcmode="lin" valueType="num">
                                      <p:cBhvr rctx="PPT">
                                        <p:cTn id="20" dur="500" autoRev="1" fill="hold">
                                          <p:stCondLst>
                                            <p:cond delay="0"/>
                                          </p:stCondLst>
                                        </p:cTn>
                                        <p:tgtEl>
                                          <p:spTgt spid="7"/>
                                        </p:tgtEl>
                                        <p:attrNameLst>
                                          <p:attrName>ppt_w</p:attrName>
                                        </p:attrNameLst>
                                      </p:cBhvr>
                                    </p:anim>
                                    <p:anim by="(#ppt_w*0.50)" calcmode="lin" valueType="num">
                                      <p:cBhvr>
                                        <p:cTn id="21" dur="500" decel="50000" autoRev="1" fill="hold">
                                          <p:stCondLst>
                                            <p:cond delay="0"/>
                                          </p:stCondLst>
                                        </p:cTn>
                                        <p:tgtEl>
                                          <p:spTgt spid="7"/>
                                        </p:tgtEl>
                                        <p:attrNameLst>
                                          <p:attrName>ppt_x</p:attrName>
                                        </p:attrNameLst>
                                      </p:cBhvr>
                                    </p:anim>
                                    <p:anim from="(-#ppt_h/2)" to="(#ppt_y)" calcmode="lin" valueType="num">
                                      <p:cBhvr>
                                        <p:cTn id="22" dur="1000" fill="hold">
                                          <p:stCondLst>
                                            <p:cond delay="0"/>
                                          </p:stCondLst>
                                        </p:cTn>
                                        <p:tgtEl>
                                          <p:spTgt spid="7"/>
                                        </p:tgtEl>
                                        <p:attrNameLst>
                                          <p:attrName>ppt_y</p:attrName>
                                        </p:attrNameLst>
                                      </p:cBhvr>
                                    </p:anim>
                                    <p:animRot by="21600000">
                                      <p:cBhvr>
                                        <p:cTn id="23" dur="1000" fill="hold">
                                          <p:stCondLst>
                                            <p:cond delay="0"/>
                                          </p:stCondLst>
                                        </p:cTn>
                                        <p:tgtEl>
                                          <p:spTgt spid="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iterate type="lt">
                                    <p:tmPct val="0"/>
                                  </p:iterate>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by="(-#ppt_w*2)" calcmode="lin" valueType="num">
                                      <p:cBhvr rctx="PPT">
                                        <p:cTn id="33" dur="500" autoRev="1" fill="hold">
                                          <p:stCondLst>
                                            <p:cond delay="0"/>
                                          </p:stCondLst>
                                        </p:cTn>
                                        <p:tgtEl>
                                          <p:spTgt spid="4"/>
                                        </p:tgtEl>
                                        <p:attrNameLst>
                                          <p:attrName>ppt_w</p:attrName>
                                        </p:attrNameLst>
                                      </p:cBhvr>
                                    </p:anim>
                                    <p:anim by="(#ppt_w*0.50)" calcmode="lin" valueType="num">
                                      <p:cBhvr>
                                        <p:cTn id="34" dur="500" decel="50000" autoRev="1" fill="hold">
                                          <p:stCondLst>
                                            <p:cond delay="0"/>
                                          </p:stCondLst>
                                        </p:cTn>
                                        <p:tgtEl>
                                          <p:spTgt spid="4"/>
                                        </p:tgtEl>
                                        <p:attrNameLst>
                                          <p:attrName>ppt_x</p:attrName>
                                        </p:attrNameLst>
                                      </p:cBhvr>
                                    </p:anim>
                                    <p:anim from="(-#ppt_h/2)" to="(#ppt_y)" calcmode="lin" valueType="num">
                                      <p:cBhvr>
                                        <p:cTn id="35" dur="1000" fill="hold">
                                          <p:stCondLst>
                                            <p:cond delay="0"/>
                                          </p:stCondLst>
                                        </p:cTn>
                                        <p:tgtEl>
                                          <p:spTgt spid="4"/>
                                        </p:tgtEl>
                                        <p:attrNameLst>
                                          <p:attrName>ppt_y</p:attrName>
                                        </p:attrNameLst>
                                      </p:cBhvr>
                                    </p:anim>
                                    <p:animRot by="21600000">
                                      <p:cBhvr>
                                        <p:cTn id="36"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328642" y="687933"/>
            <a:ext cx="4201645" cy="121706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latin typeface="NikoshBAN" pitchFamily="2" charset="0"/>
                <a:cs typeface="NikoshBAN" pitchFamily="2" charset="0"/>
              </a:rPr>
              <a:t>একক</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কাজ</a:t>
            </a:r>
            <a:endParaRPr lang="en-US" sz="6000" b="1" dirty="0">
              <a:latin typeface="NikoshBAN" pitchFamily="2" charset="0"/>
              <a:cs typeface="NikoshBAN" pitchFamily="2" charset="0"/>
            </a:endParaRPr>
          </a:p>
        </p:txBody>
      </p:sp>
      <p:sp>
        <p:nvSpPr>
          <p:cNvPr id="5" name="Flowchart: Alternate Process 4"/>
          <p:cNvSpPr/>
          <p:nvPr/>
        </p:nvSpPr>
        <p:spPr>
          <a:xfrm>
            <a:off x="1276266" y="2819399"/>
            <a:ext cx="6290015" cy="9866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FF00"/>
                </a:solidFill>
                <a:latin typeface="NikoshBAN" pitchFamily="2" charset="0"/>
                <a:cs typeface="NikoshBAN" pitchFamily="2" charset="0"/>
              </a:rPr>
              <a:t>1. </a:t>
            </a:r>
            <a:r>
              <a:rPr lang="en-US" sz="3200" b="1" dirty="0" err="1" smtClean="0">
                <a:solidFill>
                  <a:srgbClr val="FFFF00"/>
                </a:solidFill>
                <a:latin typeface="NikoshBAN" pitchFamily="2" charset="0"/>
                <a:cs typeface="NikoshBAN" pitchFamily="2" charset="0"/>
              </a:rPr>
              <a:t>ব্রিটিশরা</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কত</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সালে</a:t>
            </a:r>
            <a:r>
              <a:rPr lang="en-US" sz="3200" b="1" dirty="0" smtClean="0">
                <a:solidFill>
                  <a:srgbClr val="FFFF00"/>
                </a:solidFill>
                <a:latin typeface="NikoshBAN" pitchFamily="2" charset="0"/>
                <a:cs typeface="NikoshBAN" pitchFamily="2" charset="0"/>
              </a:rPr>
              <a:t> এ </a:t>
            </a:r>
            <a:r>
              <a:rPr lang="en-US" sz="3200" b="1" dirty="0" err="1" smtClean="0">
                <a:solidFill>
                  <a:srgbClr val="FFFF00"/>
                </a:solidFill>
                <a:latin typeface="NikoshBAN" pitchFamily="2" charset="0"/>
                <a:cs typeface="NikoshBAN" pitchFamily="2" charset="0"/>
              </a:rPr>
              <a:t>উপমহাদেশ</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ছেড়ে</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চলে</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গিয়েছিল</a:t>
            </a:r>
            <a:r>
              <a:rPr lang="en-US" sz="3200" b="1" dirty="0" smtClean="0">
                <a:solidFill>
                  <a:srgbClr val="FFFF00"/>
                </a:solidFill>
                <a:latin typeface="NikoshBAN" pitchFamily="2" charset="0"/>
                <a:cs typeface="NikoshBAN" pitchFamily="2" charset="0"/>
              </a:rPr>
              <a:t>?</a:t>
            </a:r>
            <a:endParaRPr lang="en-US" sz="3200" b="1" dirty="0">
              <a:solidFill>
                <a:srgbClr val="FFFF00"/>
              </a:solidFill>
              <a:latin typeface="NikoshBAN" pitchFamily="2" charset="0"/>
              <a:cs typeface="NikoshBAN" pitchFamily="2" charset="0"/>
            </a:endParaRPr>
          </a:p>
        </p:txBody>
      </p:sp>
      <p:sp>
        <p:nvSpPr>
          <p:cNvPr id="7" name="Flowchart: Alternate Process 6"/>
          <p:cNvSpPr/>
          <p:nvPr/>
        </p:nvSpPr>
        <p:spPr>
          <a:xfrm>
            <a:off x="1371600" y="3962400"/>
            <a:ext cx="5166851" cy="8154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NikoshBAN" pitchFamily="2" charset="0"/>
                <a:cs typeface="NikoshBAN" pitchFamily="2" charset="0"/>
              </a:rPr>
              <a:t>2.ভাষা </a:t>
            </a:r>
            <a:r>
              <a:rPr lang="en-US" sz="3200" b="1" dirty="0" err="1" smtClean="0">
                <a:solidFill>
                  <a:srgbClr val="FFFF00"/>
                </a:solidFill>
                <a:latin typeface="NikoshBAN" pitchFamily="2" charset="0"/>
                <a:cs typeface="NikoshBAN" pitchFamily="2" charset="0"/>
              </a:rPr>
              <a:t>আন্দোলন</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হয়েছিল</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কত</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সালে</a:t>
            </a:r>
            <a:r>
              <a:rPr lang="en-US" sz="3200" b="1" dirty="0" smtClean="0">
                <a:solidFill>
                  <a:srgbClr val="FFFF00"/>
                </a:solidFill>
                <a:latin typeface="NikoshBAN" pitchFamily="2" charset="0"/>
                <a:cs typeface="NikoshBAN" pitchFamily="2" charset="0"/>
              </a:rPr>
              <a:t>?</a:t>
            </a:r>
            <a:endParaRPr lang="en-US" sz="3200" b="1" dirty="0">
              <a:solidFill>
                <a:srgbClr val="FFFF00"/>
              </a:solidFill>
              <a:latin typeface="NikoshBAN" pitchFamily="2" charset="0"/>
              <a:cs typeface="NikoshBAN" pitchFamily="2" charset="0"/>
            </a:endParaRPr>
          </a:p>
        </p:txBody>
      </p:sp>
      <p:sp>
        <p:nvSpPr>
          <p:cNvPr id="9" name="Flowchart: Alternate Process 8"/>
          <p:cNvSpPr/>
          <p:nvPr/>
        </p:nvSpPr>
        <p:spPr>
          <a:xfrm>
            <a:off x="1371550" y="4931067"/>
            <a:ext cx="6553250" cy="10853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FF00"/>
                </a:solidFill>
                <a:latin typeface="NikoshBAN" pitchFamily="2" charset="0"/>
                <a:cs typeface="NikoshBAN" pitchFamily="2" charset="0"/>
              </a:rPr>
              <a:t>3. </a:t>
            </a:r>
            <a:r>
              <a:rPr lang="en-US" sz="3200" b="1" dirty="0" err="1" smtClean="0">
                <a:solidFill>
                  <a:srgbClr val="FFFF00"/>
                </a:solidFill>
                <a:latin typeface="NikoshBAN" pitchFamily="2" charset="0"/>
                <a:cs typeface="NikoshBAN" pitchFamily="2" charset="0"/>
              </a:rPr>
              <a:t>মুজিবনগর</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সরকার</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গঠন</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হয়েছিল</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কত</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তারিখে</a:t>
            </a:r>
            <a:r>
              <a:rPr lang="en-US" sz="3200" b="1" dirty="0" smtClean="0">
                <a:solidFill>
                  <a:srgbClr val="FFFF00"/>
                </a:solidFill>
                <a:latin typeface="NikoshBAN" pitchFamily="2" charset="0"/>
                <a:cs typeface="NikoshBAN" pitchFamily="2" charset="0"/>
              </a:rPr>
              <a:t>?</a:t>
            </a:r>
            <a:endParaRPr lang="en-US" sz="3200" b="1" dirty="0">
              <a:solidFill>
                <a:srgbClr val="FFFF00"/>
              </a:solidFill>
              <a:latin typeface="NikoshBAN" pitchFamily="2" charset="0"/>
              <a:cs typeface="NikoshBAN"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901" y="676153"/>
            <a:ext cx="1932195" cy="1331067"/>
          </a:xfrm>
          <a:prstGeom prst="rect">
            <a:avLst/>
          </a:prstGeom>
          <a:ln>
            <a:noFill/>
          </a:ln>
          <a:effectLst>
            <a:softEdge rad="112500"/>
          </a:effectLst>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80" y="852947"/>
            <a:ext cx="1906524" cy="1313383"/>
          </a:xfrm>
          <a:prstGeom prst="rect">
            <a:avLst/>
          </a:prstGeom>
          <a:ln>
            <a:noFill/>
          </a:ln>
          <a:effectLst>
            <a:softEdge rad="112500"/>
          </a:effectLst>
        </p:spPr>
      </p:pic>
      <p:sp>
        <p:nvSpPr>
          <p:cNvPr id="12" name="Flowchart: Alternate Process 11"/>
          <p:cNvSpPr/>
          <p:nvPr/>
        </p:nvSpPr>
        <p:spPr>
          <a:xfrm>
            <a:off x="2845229" y="1993086"/>
            <a:ext cx="3044652" cy="673913"/>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b="1" dirty="0" err="1" smtClean="0">
                <a:solidFill>
                  <a:srgbClr val="C00000"/>
                </a:solidFill>
                <a:latin typeface="NikoshBAN" pitchFamily="2" charset="0"/>
                <a:cs typeface="NikoshBAN" pitchFamily="2" charset="0"/>
              </a:rPr>
              <a:t>প্রশ্নগুলোর</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উত্তর</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বলো</a:t>
            </a:r>
            <a:r>
              <a:rPr lang="en-US" sz="3200" b="1" dirty="0" smtClean="0">
                <a:solidFill>
                  <a:srgbClr val="C00000"/>
                </a:solidFill>
                <a:latin typeface="NikoshBAN" pitchFamily="2" charset="0"/>
                <a:cs typeface="NikoshBAN" pitchFamily="2" charset="0"/>
              </a:rPr>
              <a:t> </a:t>
            </a:r>
            <a:endParaRPr lang="en-US" sz="3200" b="1" dirty="0">
              <a:solidFill>
                <a:srgbClr val="C00000"/>
              </a:solidFill>
              <a:latin typeface="NikoshBAN" pitchFamily="2" charset="0"/>
              <a:cs typeface="NikoshBAN" pitchFamily="2" charset="0"/>
            </a:endParaRPr>
          </a:p>
        </p:txBody>
      </p:sp>
      <p:sp>
        <p:nvSpPr>
          <p:cNvPr id="13" name="Flowchart: Alternate Process 12"/>
          <p:cNvSpPr/>
          <p:nvPr/>
        </p:nvSpPr>
        <p:spPr>
          <a:xfrm>
            <a:off x="1828800" y="4061366"/>
            <a:ext cx="3044652" cy="663034"/>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ikoshBAN" pitchFamily="2" charset="0"/>
                <a:cs typeface="NikoshBAN" pitchFamily="2" charset="0"/>
              </a:rPr>
              <a:t>উত্তরঃ</a:t>
            </a:r>
            <a:r>
              <a:rPr lang="en-US" sz="3200" dirty="0" smtClean="0">
                <a:solidFill>
                  <a:srgbClr val="FF0000"/>
                </a:solidFill>
                <a:latin typeface="NikoshBAN" pitchFamily="2" charset="0"/>
                <a:cs typeface="NikoshBAN" pitchFamily="2" charset="0"/>
              </a:rPr>
              <a:t> ১৯৪৭ </a:t>
            </a:r>
            <a:r>
              <a:rPr lang="en-US" sz="3200" dirty="0" err="1" smtClean="0">
                <a:solidFill>
                  <a:srgbClr val="FF0000"/>
                </a:solidFill>
                <a:latin typeface="NikoshBAN" pitchFamily="2" charset="0"/>
                <a:cs typeface="NikoshBAN" pitchFamily="2" charset="0"/>
              </a:rPr>
              <a:t>সালে</a:t>
            </a:r>
            <a:r>
              <a:rPr lang="en-US" sz="3200" dirty="0" smtClean="0">
                <a:solidFill>
                  <a:srgbClr val="FF0000"/>
                </a:solidFill>
                <a:latin typeface="NikoshBAN" pitchFamily="2" charset="0"/>
                <a:cs typeface="NikoshBAN" pitchFamily="2" charset="0"/>
              </a:rPr>
              <a:t>। </a:t>
            </a:r>
            <a:endParaRPr lang="en-US" sz="3200" dirty="0">
              <a:solidFill>
                <a:srgbClr val="FF0000"/>
              </a:solidFill>
              <a:latin typeface="NikoshBAN" pitchFamily="2" charset="0"/>
              <a:cs typeface="NikoshBAN" pitchFamily="2" charset="0"/>
            </a:endParaRPr>
          </a:p>
        </p:txBody>
      </p:sp>
      <p:sp>
        <p:nvSpPr>
          <p:cNvPr id="14" name="Flowchart: Alternate Process 13"/>
          <p:cNvSpPr/>
          <p:nvPr/>
        </p:nvSpPr>
        <p:spPr>
          <a:xfrm>
            <a:off x="1828800" y="4944322"/>
            <a:ext cx="3044652" cy="663034"/>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ikoshBAN" pitchFamily="2" charset="0"/>
                <a:cs typeface="NikoshBAN" pitchFamily="2" charset="0"/>
              </a:rPr>
              <a:t>উত্তরঃ</a:t>
            </a:r>
            <a:r>
              <a:rPr lang="en-US" sz="3200" dirty="0" smtClean="0">
                <a:solidFill>
                  <a:srgbClr val="FF0000"/>
                </a:solidFill>
                <a:latin typeface="NikoshBAN" pitchFamily="2" charset="0"/>
                <a:cs typeface="NikoshBAN" pitchFamily="2" charset="0"/>
              </a:rPr>
              <a:t> ১৯৫২ </a:t>
            </a:r>
            <a:r>
              <a:rPr lang="en-US" sz="3200" dirty="0" err="1" smtClean="0">
                <a:solidFill>
                  <a:srgbClr val="FF0000"/>
                </a:solidFill>
                <a:latin typeface="NikoshBAN" pitchFamily="2" charset="0"/>
                <a:cs typeface="NikoshBAN" pitchFamily="2" charset="0"/>
              </a:rPr>
              <a:t>সালে</a:t>
            </a:r>
            <a:r>
              <a:rPr lang="en-US" sz="3200" dirty="0" smtClean="0">
                <a:solidFill>
                  <a:srgbClr val="FF0000"/>
                </a:solidFill>
                <a:latin typeface="NikoshBAN" pitchFamily="2" charset="0"/>
                <a:cs typeface="NikoshBAN" pitchFamily="2" charset="0"/>
              </a:rPr>
              <a:t>। </a:t>
            </a:r>
            <a:endParaRPr lang="en-US" sz="3200" dirty="0">
              <a:solidFill>
                <a:srgbClr val="FF0000"/>
              </a:solidFill>
              <a:latin typeface="NikoshBAN" pitchFamily="2" charset="0"/>
              <a:cs typeface="NikoshBAN" pitchFamily="2" charset="0"/>
            </a:endParaRPr>
          </a:p>
        </p:txBody>
      </p:sp>
      <p:sp>
        <p:nvSpPr>
          <p:cNvPr id="15" name="Flowchart: Alternate Process 14"/>
          <p:cNvSpPr/>
          <p:nvPr/>
        </p:nvSpPr>
        <p:spPr>
          <a:xfrm>
            <a:off x="1862390" y="4038600"/>
            <a:ext cx="4081210" cy="663034"/>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ikoshBAN" pitchFamily="2" charset="0"/>
                <a:cs typeface="NikoshBAN" pitchFamily="2" charset="0"/>
              </a:rPr>
              <a:t>উত্তরঃ</a:t>
            </a:r>
            <a:r>
              <a:rPr lang="en-US" sz="3200" dirty="0" smtClean="0">
                <a:solidFill>
                  <a:srgbClr val="FF0000"/>
                </a:solidFill>
                <a:latin typeface="NikoshBAN" pitchFamily="2" charset="0"/>
                <a:cs typeface="NikoshBAN" pitchFamily="2" charset="0"/>
              </a:rPr>
              <a:t> ১৯৭১ </a:t>
            </a:r>
            <a:r>
              <a:rPr lang="en-US" sz="3200" dirty="0" err="1" smtClean="0">
                <a:solidFill>
                  <a:srgbClr val="FF0000"/>
                </a:solidFill>
                <a:latin typeface="NikoshBAN" pitchFamily="2" charset="0"/>
                <a:cs typeface="NikoshBAN" pitchFamily="2" charset="0"/>
              </a:rPr>
              <a:t>সালের</a:t>
            </a:r>
            <a:r>
              <a:rPr lang="en-US" sz="3200" dirty="0" smtClean="0">
                <a:solidFill>
                  <a:srgbClr val="FF0000"/>
                </a:solidFill>
                <a:latin typeface="NikoshBAN" pitchFamily="2" charset="0"/>
                <a:cs typeface="NikoshBAN" pitchFamily="2" charset="0"/>
              </a:rPr>
              <a:t> ১০এপ্রিল। </a:t>
            </a:r>
            <a:endParaRPr lang="en-US" sz="3200" dirty="0">
              <a:solidFill>
                <a:srgbClr val="FF0000"/>
              </a:solidFill>
              <a:latin typeface="NikoshBAN" pitchFamily="2" charset="0"/>
              <a:cs typeface="NikoshBAN" pitchFamily="2" charset="0"/>
            </a:endParaRPr>
          </a:p>
        </p:txBody>
      </p:sp>
      <p:sp>
        <p:nvSpPr>
          <p:cNvPr id="17" name="Flowchart: Alternate Process 16"/>
          <p:cNvSpPr/>
          <p:nvPr/>
        </p:nvSpPr>
        <p:spPr>
          <a:xfrm>
            <a:off x="1281543" y="2734087"/>
            <a:ext cx="6553250" cy="10853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FF00"/>
                </a:solidFill>
                <a:latin typeface="NikoshBAN" pitchFamily="2" charset="0"/>
                <a:cs typeface="NikoshBAN" pitchFamily="2" charset="0"/>
              </a:rPr>
              <a:t>3. </a:t>
            </a:r>
            <a:r>
              <a:rPr lang="en-US" sz="3200" b="1" dirty="0" err="1" smtClean="0">
                <a:solidFill>
                  <a:srgbClr val="FFFF00"/>
                </a:solidFill>
                <a:latin typeface="NikoshBAN" pitchFamily="2" charset="0"/>
                <a:cs typeface="NikoshBAN" pitchFamily="2" charset="0"/>
              </a:rPr>
              <a:t>মুজিবনগর</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সরকার</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গঠন</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হয়েছিল</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কত</a:t>
            </a:r>
            <a:r>
              <a:rPr lang="en-US" sz="3200" b="1" dirty="0" smtClean="0">
                <a:solidFill>
                  <a:srgbClr val="FFFF00"/>
                </a:solidFill>
                <a:latin typeface="NikoshBAN" pitchFamily="2" charset="0"/>
                <a:cs typeface="NikoshBAN" pitchFamily="2" charset="0"/>
              </a:rPr>
              <a:t> </a:t>
            </a:r>
            <a:r>
              <a:rPr lang="en-US" sz="3200" b="1" dirty="0" err="1" smtClean="0">
                <a:solidFill>
                  <a:srgbClr val="FFFF00"/>
                </a:solidFill>
                <a:latin typeface="NikoshBAN" pitchFamily="2" charset="0"/>
                <a:cs typeface="NikoshBAN" pitchFamily="2" charset="0"/>
              </a:rPr>
              <a:t>তারিখে</a:t>
            </a:r>
            <a:r>
              <a:rPr lang="en-US" sz="3200" b="1" dirty="0" smtClean="0">
                <a:solidFill>
                  <a:srgbClr val="FFFF00"/>
                </a:solidFill>
                <a:latin typeface="NikoshBAN" pitchFamily="2" charset="0"/>
                <a:cs typeface="NikoshBAN" pitchFamily="2" charset="0"/>
              </a:rPr>
              <a:t>?</a:t>
            </a:r>
            <a:endParaRPr lang="en-US" sz="3200" b="1" dirty="0">
              <a:solidFill>
                <a:srgbClr val="FFFF00"/>
              </a:solidFill>
              <a:latin typeface="NikoshBAN" pitchFamily="2" charset="0"/>
              <a:cs typeface="NikoshBAN" pitchFamily="2"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5326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8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80">
                                          <p:stCondLst>
                                            <p:cond delay="0"/>
                                          </p:stCondLst>
                                        </p:cTn>
                                        <p:tgtEl>
                                          <p:spTgt spid="12"/>
                                        </p:tgtEl>
                                      </p:cBhvr>
                                    </p:animEffect>
                                    <p:anim calcmode="lin" valueType="num">
                                      <p:cBhvr>
                                        <p:cTn id="1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4" dur="26">
                                          <p:stCondLst>
                                            <p:cond delay="650"/>
                                          </p:stCondLst>
                                        </p:cTn>
                                        <p:tgtEl>
                                          <p:spTgt spid="12"/>
                                        </p:tgtEl>
                                      </p:cBhvr>
                                      <p:to x="100000" y="60000"/>
                                    </p:animScale>
                                    <p:animScale>
                                      <p:cBhvr>
                                        <p:cTn id="25" dur="166" decel="50000">
                                          <p:stCondLst>
                                            <p:cond delay="676"/>
                                          </p:stCondLst>
                                        </p:cTn>
                                        <p:tgtEl>
                                          <p:spTgt spid="12"/>
                                        </p:tgtEl>
                                      </p:cBhvr>
                                      <p:to x="100000" y="100000"/>
                                    </p:animScale>
                                    <p:animScale>
                                      <p:cBhvr>
                                        <p:cTn id="26" dur="26">
                                          <p:stCondLst>
                                            <p:cond delay="1312"/>
                                          </p:stCondLst>
                                        </p:cTn>
                                        <p:tgtEl>
                                          <p:spTgt spid="12"/>
                                        </p:tgtEl>
                                      </p:cBhvr>
                                      <p:to x="100000" y="80000"/>
                                    </p:animScale>
                                    <p:animScale>
                                      <p:cBhvr>
                                        <p:cTn id="27" dur="166" decel="50000">
                                          <p:stCondLst>
                                            <p:cond delay="1338"/>
                                          </p:stCondLst>
                                        </p:cTn>
                                        <p:tgtEl>
                                          <p:spTgt spid="12"/>
                                        </p:tgtEl>
                                      </p:cBhvr>
                                      <p:to x="100000" y="100000"/>
                                    </p:animScale>
                                    <p:animScale>
                                      <p:cBhvr>
                                        <p:cTn id="28" dur="26">
                                          <p:stCondLst>
                                            <p:cond delay="1642"/>
                                          </p:stCondLst>
                                        </p:cTn>
                                        <p:tgtEl>
                                          <p:spTgt spid="12"/>
                                        </p:tgtEl>
                                      </p:cBhvr>
                                      <p:to x="100000" y="90000"/>
                                    </p:animScale>
                                    <p:animScale>
                                      <p:cBhvr>
                                        <p:cTn id="29" dur="166" decel="50000">
                                          <p:stCondLst>
                                            <p:cond delay="1668"/>
                                          </p:stCondLst>
                                        </p:cTn>
                                        <p:tgtEl>
                                          <p:spTgt spid="12"/>
                                        </p:tgtEl>
                                      </p:cBhvr>
                                      <p:to x="100000" y="100000"/>
                                    </p:animScale>
                                    <p:animScale>
                                      <p:cBhvr>
                                        <p:cTn id="30" dur="26">
                                          <p:stCondLst>
                                            <p:cond delay="1808"/>
                                          </p:stCondLst>
                                        </p:cTn>
                                        <p:tgtEl>
                                          <p:spTgt spid="12"/>
                                        </p:tgtEl>
                                      </p:cBhvr>
                                      <p:to x="100000" y="95000"/>
                                    </p:animScale>
                                    <p:animScale>
                                      <p:cBhvr>
                                        <p:cTn id="31" dur="166" decel="50000">
                                          <p:stCondLst>
                                            <p:cond delay="1834"/>
                                          </p:stCondLst>
                                        </p:cTn>
                                        <p:tgtEl>
                                          <p:spTgt spid="12"/>
                                        </p:tgtEl>
                                      </p:cBhvr>
                                      <p:to x="100000" y="100000"/>
                                    </p:animScale>
                                  </p:childTnLst>
                                </p:cTn>
                              </p:par>
                              <p:par>
                                <p:cTn id="32" presetID="26"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80">
                                          <p:stCondLst>
                                            <p:cond delay="0"/>
                                          </p:stCondLst>
                                        </p:cTn>
                                        <p:tgtEl>
                                          <p:spTgt spid="9"/>
                                        </p:tgtEl>
                                      </p:cBhvr>
                                    </p:animEffect>
                                    <p:anim calcmode="lin" valueType="num">
                                      <p:cBhvr>
                                        <p:cTn id="6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2" dur="26">
                                          <p:stCondLst>
                                            <p:cond delay="650"/>
                                          </p:stCondLst>
                                        </p:cTn>
                                        <p:tgtEl>
                                          <p:spTgt spid="9"/>
                                        </p:tgtEl>
                                      </p:cBhvr>
                                      <p:to x="100000" y="60000"/>
                                    </p:animScale>
                                    <p:animScale>
                                      <p:cBhvr>
                                        <p:cTn id="73" dur="166" decel="50000">
                                          <p:stCondLst>
                                            <p:cond delay="676"/>
                                          </p:stCondLst>
                                        </p:cTn>
                                        <p:tgtEl>
                                          <p:spTgt spid="9"/>
                                        </p:tgtEl>
                                      </p:cBhvr>
                                      <p:to x="100000" y="100000"/>
                                    </p:animScale>
                                    <p:animScale>
                                      <p:cBhvr>
                                        <p:cTn id="74" dur="26">
                                          <p:stCondLst>
                                            <p:cond delay="1312"/>
                                          </p:stCondLst>
                                        </p:cTn>
                                        <p:tgtEl>
                                          <p:spTgt spid="9"/>
                                        </p:tgtEl>
                                      </p:cBhvr>
                                      <p:to x="100000" y="80000"/>
                                    </p:animScale>
                                    <p:animScale>
                                      <p:cBhvr>
                                        <p:cTn id="75" dur="166" decel="50000">
                                          <p:stCondLst>
                                            <p:cond delay="1338"/>
                                          </p:stCondLst>
                                        </p:cTn>
                                        <p:tgtEl>
                                          <p:spTgt spid="9"/>
                                        </p:tgtEl>
                                      </p:cBhvr>
                                      <p:to x="100000" y="100000"/>
                                    </p:animScale>
                                    <p:animScale>
                                      <p:cBhvr>
                                        <p:cTn id="76" dur="26">
                                          <p:stCondLst>
                                            <p:cond delay="1642"/>
                                          </p:stCondLst>
                                        </p:cTn>
                                        <p:tgtEl>
                                          <p:spTgt spid="9"/>
                                        </p:tgtEl>
                                      </p:cBhvr>
                                      <p:to x="100000" y="90000"/>
                                    </p:animScale>
                                    <p:animScale>
                                      <p:cBhvr>
                                        <p:cTn id="77" dur="166" decel="50000">
                                          <p:stCondLst>
                                            <p:cond delay="1668"/>
                                          </p:stCondLst>
                                        </p:cTn>
                                        <p:tgtEl>
                                          <p:spTgt spid="9"/>
                                        </p:tgtEl>
                                      </p:cBhvr>
                                      <p:to x="100000" y="100000"/>
                                    </p:animScale>
                                    <p:animScale>
                                      <p:cBhvr>
                                        <p:cTn id="78" dur="26">
                                          <p:stCondLst>
                                            <p:cond delay="1808"/>
                                          </p:stCondLst>
                                        </p:cTn>
                                        <p:tgtEl>
                                          <p:spTgt spid="9"/>
                                        </p:tgtEl>
                                      </p:cBhvr>
                                      <p:to x="100000" y="95000"/>
                                    </p:animScale>
                                    <p:animScale>
                                      <p:cBhvr>
                                        <p:cTn id="79" dur="166" decel="50000">
                                          <p:stCondLst>
                                            <p:cond delay="1834"/>
                                          </p:stCondLst>
                                        </p:cTn>
                                        <p:tgtEl>
                                          <p:spTgt spid="9"/>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9" presetClass="exit" presetSubtype="0" fill="hold" grpId="1" nodeType="clickEffect">
                                  <p:stCondLst>
                                    <p:cond delay="0"/>
                                  </p:stCondLst>
                                  <p:childTnLst>
                                    <p:animEffect transition="out" filter="dissolve">
                                      <p:cBhvr>
                                        <p:cTn id="83" dur="500"/>
                                        <p:tgtEl>
                                          <p:spTgt spid="5"/>
                                        </p:tgtEl>
                                      </p:cBhvr>
                                    </p:animEffect>
                                    <p:set>
                                      <p:cBhvr>
                                        <p:cTn id="84" dur="1" fill="hold">
                                          <p:stCondLst>
                                            <p:cond delay="499"/>
                                          </p:stCondLst>
                                        </p:cTn>
                                        <p:tgtEl>
                                          <p:spTgt spid="5"/>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500"/>
                                        <p:tgtEl>
                                          <p:spTgt spid="7"/>
                                        </p:tgtEl>
                                      </p:cBhvr>
                                    </p:animEffect>
                                    <p:set>
                                      <p:cBhvr>
                                        <p:cTn id="87" dur="1" fill="hold">
                                          <p:stCondLst>
                                            <p:cond delay="499"/>
                                          </p:stCondLst>
                                        </p:cTn>
                                        <p:tgtEl>
                                          <p:spTgt spid="7"/>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2"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down)">
                                      <p:cBhvr>
                                        <p:cTn id="95" dur="580">
                                          <p:stCondLst>
                                            <p:cond delay="0"/>
                                          </p:stCondLst>
                                        </p:cTn>
                                        <p:tgtEl>
                                          <p:spTgt spid="5"/>
                                        </p:tgtEl>
                                      </p:cBhvr>
                                    </p:animEffect>
                                    <p:anim calcmode="lin" valueType="num">
                                      <p:cBhvr>
                                        <p:cTn id="9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1" dur="26">
                                          <p:stCondLst>
                                            <p:cond delay="650"/>
                                          </p:stCondLst>
                                        </p:cTn>
                                        <p:tgtEl>
                                          <p:spTgt spid="5"/>
                                        </p:tgtEl>
                                      </p:cBhvr>
                                      <p:to x="100000" y="60000"/>
                                    </p:animScale>
                                    <p:animScale>
                                      <p:cBhvr>
                                        <p:cTn id="102" dur="166" decel="50000">
                                          <p:stCondLst>
                                            <p:cond delay="676"/>
                                          </p:stCondLst>
                                        </p:cTn>
                                        <p:tgtEl>
                                          <p:spTgt spid="5"/>
                                        </p:tgtEl>
                                      </p:cBhvr>
                                      <p:to x="100000" y="100000"/>
                                    </p:animScale>
                                    <p:animScale>
                                      <p:cBhvr>
                                        <p:cTn id="103" dur="26">
                                          <p:stCondLst>
                                            <p:cond delay="1312"/>
                                          </p:stCondLst>
                                        </p:cTn>
                                        <p:tgtEl>
                                          <p:spTgt spid="5"/>
                                        </p:tgtEl>
                                      </p:cBhvr>
                                      <p:to x="100000" y="80000"/>
                                    </p:animScale>
                                    <p:animScale>
                                      <p:cBhvr>
                                        <p:cTn id="104" dur="166" decel="50000">
                                          <p:stCondLst>
                                            <p:cond delay="1338"/>
                                          </p:stCondLst>
                                        </p:cTn>
                                        <p:tgtEl>
                                          <p:spTgt spid="5"/>
                                        </p:tgtEl>
                                      </p:cBhvr>
                                      <p:to x="100000" y="100000"/>
                                    </p:animScale>
                                    <p:animScale>
                                      <p:cBhvr>
                                        <p:cTn id="105" dur="26">
                                          <p:stCondLst>
                                            <p:cond delay="1642"/>
                                          </p:stCondLst>
                                        </p:cTn>
                                        <p:tgtEl>
                                          <p:spTgt spid="5"/>
                                        </p:tgtEl>
                                      </p:cBhvr>
                                      <p:to x="100000" y="90000"/>
                                    </p:animScale>
                                    <p:animScale>
                                      <p:cBhvr>
                                        <p:cTn id="106" dur="166" decel="50000">
                                          <p:stCondLst>
                                            <p:cond delay="1668"/>
                                          </p:stCondLst>
                                        </p:cTn>
                                        <p:tgtEl>
                                          <p:spTgt spid="5"/>
                                        </p:tgtEl>
                                      </p:cBhvr>
                                      <p:to x="100000" y="100000"/>
                                    </p:animScale>
                                    <p:animScale>
                                      <p:cBhvr>
                                        <p:cTn id="107" dur="26">
                                          <p:stCondLst>
                                            <p:cond delay="1808"/>
                                          </p:stCondLst>
                                        </p:cTn>
                                        <p:tgtEl>
                                          <p:spTgt spid="5"/>
                                        </p:tgtEl>
                                      </p:cBhvr>
                                      <p:to x="100000" y="95000"/>
                                    </p:animScale>
                                    <p:animScale>
                                      <p:cBhvr>
                                        <p:cTn id="108" dur="166" decel="50000">
                                          <p:stCondLst>
                                            <p:cond delay="1834"/>
                                          </p:stCondLst>
                                        </p:cTn>
                                        <p:tgtEl>
                                          <p:spTgt spid="5"/>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wipe(down)">
                                      <p:cBhvr>
                                        <p:cTn id="111" dur="580">
                                          <p:stCondLst>
                                            <p:cond delay="0"/>
                                          </p:stCondLst>
                                        </p:cTn>
                                        <p:tgtEl>
                                          <p:spTgt spid="13"/>
                                        </p:tgtEl>
                                      </p:cBhvr>
                                    </p:animEffect>
                                    <p:anim calcmode="lin" valueType="num">
                                      <p:cBhvr>
                                        <p:cTn id="11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7" dur="26">
                                          <p:stCondLst>
                                            <p:cond delay="650"/>
                                          </p:stCondLst>
                                        </p:cTn>
                                        <p:tgtEl>
                                          <p:spTgt spid="13"/>
                                        </p:tgtEl>
                                      </p:cBhvr>
                                      <p:to x="100000" y="60000"/>
                                    </p:animScale>
                                    <p:animScale>
                                      <p:cBhvr>
                                        <p:cTn id="118" dur="166" decel="50000">
                                          <p:stCondLst>
                                            <p:cond delay="676"/>
                                          </p:stCondLst>
                                        </p:cTn>
                                        <p:tgtEl>
                                          <p:spTgt spid="13"/>
                                        </p:tgtEl>
                                      </p:cBhvr>
                                      <p:to x="100000" y="100000"/>
                                    </p:animScale>
                                    <p:animScale>
                                      <p:cBhvr>
                                        <p:cTn id="119" dur="26">
                                          <p:stCondLst>
                                            <p:cond delay="1312"/>
                                          </p:stCondLst>
                                        </p:cTn>
                                        <p:tgtEl>
                                          <p:spTgt spid="13"/>
                                        </p:tgtEl>
                                      </p:cBhvr>
                                      <p:to x="100000" y="80000"/>
                                    </p:animScale>
                                    <p:animScale>
                                      <p:cBhvr>
                                        <p:cTn id="120" dur="166" decel="50000">
                                          <p:stCondLst>
                                            <p:cond delay="1338"/>
                                          </p:stCondLst>
                                        </p:cTn>
                                        <p:tgtEl>
                                          <p:spTgt spid="13"/>
                                        </p:tgtEl>
                                      </p:cBhvr>
                                      <p:to x="100000" y="100000"/>
                                    </p:animScale>
                                    <p:animScale>
                                      <p:cBhvr>
                                        <p:cTn id="121" dur="26">
                                          <p:stCondLst>
                                            <p:cond delay="1642"/>
                                          </p:stCondLst>
                                        </p:cTn>
                                        <p:tgtEl>
                                          <p:spTgt spid="13"/>
                                        </p:tgtEl>
                                      </p:cBhvr>
                                      <p:to x="100000" y="90000"/>
                                    </p:animScale>
                                    <p:animScale>
                                      <p:cBhvr>
                                        <p:cTn id="122" dur="166" decel="50000">
                                          <p:stCondLst>
                                            <p:cond delay="1668"/>
                                          </p:stCondLst>
                                        </p:cTn>
                                        <p:tgtEl>
                                          <p:spTgt spid="13"/>
                                        </p:tgtEl>
                                      </p:cBhvr>
                                      <p:to x="100000" y="100000"/>
                                    </p:animScale>
                                    <p:animScale>
                                      <p:cBhvr>
                                        <p:cTn id="123" dur="26">
                                          <p:stCondLst>
                                            <p:cond delay="1808"/>
                                          </p:stCondLst>
                                        </p:cTn>
                                        <p:tgtEl>
                                          <p:spTgt spid="13"/>
                                        </p:tgtEl>
                                      </p:cBhvr>
                                      <p:to x="100000" y="95000"/>
                                    </p:animScale>
                                    <p:animScale>
                                      <p:cBhvr>
                                        <p:cTn id="124" dur="166" decel="50000">
                                          <p:stCondLst>
                                            <p:cond delay="1834"/>
                                          </p:stCondLst>
                                        </p:cTn>
                                        <p:tgtEl>
                                          <p:spTgt spid="13"/>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9" presetClass="exit" presetSubtype="0" fill="hold" grpId="3" nodeType="clickEffect">
                                  <p:stCondLst>
                                    <p:cond delay="0"/>
                                  </p:stCondLst>
                                  <p:childTnLst>
                                    <p:animEffect transition="out" filter="dissolve">
                                      <p:cBhvr>
                                        <p:cTn id="128" dur="500"/>
                                        <p:tgtEl>
                                          <p:spTgt spid="5"/>
                                        </p:tgtEl>
                                      </p:cBhvr>
                                    </p:animEffect>
                                    <p:set>
                                      <p:cBhvr>
                                        <p:cTn id="129" dur="1" fill="hold">
                                          <p:stCondLst>
                                            <p:cond delay="499"/>
                                          </p:stCondLst>
                                        </p:cTn>
                                        <p:tgtEl>
                                          <p:spTgt spid="5"/>
                                        </p:tgtEl>
                                        <p:attrNameLst>
                                          <p:attrName>style.visibility</p:attrName>
                                        </p:attrNameLst>
                                      </p:cBhvr>
                                      <p:to>
                                        <p:strVal val="hidden"/>
                                      </p:to>
                                    </p:set>
                                  </p:childTnLst>
                                </p:cTn>
                              </p:par>
                              <p:par>
                                <p:cTn id="130" presetID="9" presetClass="exit" presetSubtype="0" fill="hold" grpId="1" nodeType="withEffect">
                                  <p:stCondLst>
                                    <p:cond delay="0"/>
                                  </p:stCondLst>
                                  <p:childTnLst>
                                    <p:animEffect transition="out" filter="dissolve">
                                      <p:cBhvr>
                                        <p:cTn id="131" dur="500"/>
                                        <p:tgtEl>
                                          <p:spTgt spid="13"/>
                                        </p:tgtEl>
                                      </p:cBhvr>
                                    </p:animEffect>
                                    <p:set>
                                      <p:cBhvr>
                                        <p:cTn id="132" dur="1" fill="hold">
                                          <p:stCondLst>
                                            <p:cond delay="499"/>
                                          </p:stCondLst>
                                        </p:cTn>
                                        <p:tgtEl>
                                          <p:spTgt spid="1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2" nodeType="click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wipe(down)">
                                      <p:cBhvr>
                                        <p:cTn id="137" dur="580">
                                          <p:stCondLst>
                                            <p:cond delay="0"/>
                                          </p:stCondLst>
                                        </p:cTn>
                                        <p:tgtEl>
                                          <p:spTgt spid="7"/>
                                        </p:tgtEl>
                                      </p:cBhvr>
                                    </p:animEffect>
                                    <p:anim calcmode="lin" valueType="num">
                                      <p:cBhvr>
                                        <p:cTn id="1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43" dur="26">
                                          <p:stCondLst>
                                            <p:cond delay="650"/>
                                          </p:stCondLst>
                                        </p:cTn>
                                        <p:tgtEl>
                                          <p:spTgt spid="7"/>
                                        </p:tgtEl>
                                      </p:cBhvr>
                                      <p:to x="100000" y="60000"/>
                                    </p:animScale>
                                    <p:animScale>
                                      <p:cBhvr>
                                        <p:cTn id="144" dur="166" decel="50000">
                                          <p:stCondLst>
                                            <p:cond delay="676"/>
                                          </p:stCondLst>
                                        </p:cTn>
                                        <p:tgtEl>
                                          <p:spTgt spid="7"/>
                                        </p:tgtEl>
                                      </p:cBhvr>
                                      <p:to x="100000" y="100000"/>
                                    </p:animScale>
                                    <p:animScale>
                                      <p:cBhvr>
                                        <p:cTn id="145" dur="26">
                                          <p:stCondLst>
                                            <p:cond delay="1312"/>
                                          </p:stCondLst>
                                        </p:cTn>
                                        <p:tgtEl>
                                          <p:spTgt spid="7"/>
                                        </p:tgtEl>
                                      </p:cBhvr>
                                      <p:to x="100000" y="80000"/>
                                    </p:animScale>
                                    <p:animScale>
                                      <p:cBhvr>
                                        <p:cTn id="146" dur="166" decel="50000">
                                          <p:stCondLst>
                                            <p:cond delay="1338"/>
                                          </p:stCondLst>
                                        </p:cTn>
                                        <p:tgtEl>
                                          <p:spTgt spid="7"/>
                                        </p:tgtEl>
                                      </p:cBhvr>
                                      <p:to x="100000" y="100000"/>
                                    </p:animScale>
                                    <p:animScale>
                                      <p:cBhvr>
                                        <p:cTn id="147" dur="26">
                                          <p:stCondLst>
                                            <p:cond delay="1642"/>
                                          </p:stCondLst>
                                        </p:cTn>
                                        <p:tgtEl>
                                          <p:spTgt spid="7"/>
                                        </p:tgtEl>
                                      </p:cBhvr>
                                      <p:to x="100000" y="90000"/>
                                    </p:animScale>
                                    <p:animScale>
                                      <p:cBhvr>
                                        <p:cTn id="148" dur="166" decel="50000">
                                          <p:stCondLst>
                                            <p:cond delay="1668"/>
                                          </p:stCondLst>
                                        </p:cTn>
                                        <p:tgtEl>
                                          <p:spTgt spid="7"/>
                                        </p:tgtEl>
                                      </p:cBhvr>
                                      <p:to x="100000" y="100000"/>
                                    </p:animScale>
                                    <p:animScale>
                                      <p:cBhvr>
                                        <p:cTn id="149" dur="26">
                                          <p:stCondLst>
                                            <p:cond delay="1808"/>
                                          </p:stCondLst>
                                        </p:cTn>
                                        <p:tgtEl>
                                          <p:spTgt spid="7"/>
                                        </p:tgtEl>
                                      </p:cBhvr>
                                      <p:to x="100000" y="95000"/>
                                    </p:animScale>
                                    <p:animScale>
                                      <p:cBhvr>
                                        <p:cTn id="150" dur="166" decel="50000">
                                          <p:stCondLst>
                                            <p:cond delay="1834"/>
                                          </p:stCondLst>
                                        </p:cTn>
                                        <p:tgtEl>
                                          <p:spTgt spid="7"/>
                                        </p:tgtEl>
                                      </p:cBhvr>
                                      <p:to x="100000" y="100000"/>
                                    </p:animScale>
                                  </p:childTnLst>
                                </p:cTn>
                              </p:par>
                              <p:par>
                                <p:cTn id="151" presetID="26" presetClass="entr" presetSubtype="0" fill="hold" grpId="0" nodeType="withEffect">
                                  <p:stCondLst>
                                    <p:cond delay="0"/>
                                  </p:stCondLst>
                                  <p:childTnLst>
                                    <p:set>
                                      <p:cBhvr>
                                        <p:cTn id="152" dur="1" fill="hold">
                                          <p:stCondLst>
                                            <p:cond delay="0"/>
                                          </p:stCondLst>
                                        </p:cTn>
                                        <p:tgtEl>
                                          <p:spTgt spid="14"/>
                                        </p:tgtEl>
                                        <p:attrNameLst>
                                          <p:attrName>style.visibility</p:attrName>
                                        </p:attrNameLst>
                                      </p:cBhvr>
                                      <p:to>
                                        <p:strVal val="visible"/>
                                      </p:to>
                                    </p:set>
                                    <p:animEffect transition="in" filter="wipe(down)">
                                      <p:cBhvr>
                                        <p:cTn id="153" dur="580">
                                          <p:stCondLst>
                                            <p:cond delay="0"/>
                                          </p:stCondLst>
                                        </p:cTn>
                                        <p:tgtEl>
                                          <p:spTgt spid="14"/>
                                        </p:tgtEl>
                                      </p:cBhvr>
                                    </p:animEffect>
                                    <p:anim calcmode="lin" valueType="num">
                                      <p:cBhvr>
                                        <p:cTn id="15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9" dur="26">
                                          <p:stCondLst>
                                            <p:cond delay="650"/>
                                          </p:stCondLst>
                                        </p:cTn>
                                        <p:tgtEl>
                                          <p:spTgt spid="14"/>
                                        </p:tgtEl>
                                      </p:cBhvr>
                                      <p:to x="100000" y="60000"/>
                                    </p:animScale>
                                    <p:animScale>
                                      <p:cBhvr>
                                        <p:cTn id="160" dur="166" decel="50000">
                                          <p:stCondLst>
                                            <p:cond delay="676"/>
                                          </p:stCondLst>
                                        </p:cTn>
                                        <p:tgtEl>
                                          <p:spTgt spid="14"/>
                                        </p:tgtEl>
                                      </p:cBhvr>
                                      <p:to x="100000" y="100000"/>
                                    </p:animScale>
                                    <p:animScale>
                                      <p:cBhvr>
                                        <p:cTn id="161" dur="26">
                                          <p:stCondLst>
                                            <p:cond delay="1312"/>
                                          </p:stCondLst>
                                        </p:cTn>
                                        <p:tgtEl>
                                          <p:spTgt spid="14"/>
                                        </p:tgtEl>
                                      </p:cBhvr>
                                      <p:to x="100000" y="80000"/>
                                    </p:animScale>
                                    <p:animScale>
                                      <p:cBhvr>
                                        <p:cTn id="162" dur="166" decel="50000">
                                          <p:stCondLst>
                                            <p:cond delay="1338"/>
                                          </p:stCondLst>
                                        </p:cTn>
                                        <p:tgtEl>
                                          <p:spTgt spid="14"/>
                                        </p:tgtEl>
                                      </p:cBhvr>
                                      <p:to x="100000" y="100000"/>
                                    </p:animScale>
                                    <p:animScale>
                                      <p:cBhvr>
                                        <p:cTn id="163" dur="26">
                                          <p:stCondLst>
                                            <p:cond delay="1642"/>
                                          </p:stCondLst>
                                        </p:cTn>
                                        <p:tgtEl>
                                          <p:spTgt spid="14"/>
                                        </p:tgtEl>
                                      </p:cBhvr>
                                      <p:to x="100000" y="90000"/>
                                    </p:animScale>
                                    <p:animScale>
                                      <p:cBhvr>
                                        <p:cTn id="164" dur="166" decel="50000">
                                          <p:stCondLst>
                                            <p:cond delay="1668"/>
                                          </p:stCondLst>
                                        </p:cTn>
                                        <p:tgtEl>
                                          <p:spTgt spid="14"/>
                                        </p:tgtEl>
                                      </p:cBhvr>
                                      <p:to x="100000" y="100000"/>
                                    </p:animScale>
                                    <p:animScale>
                                      <p:cBhvr>
                                        <p:cTn id="165" dur="26">
                                          <p:stCondLst>
                                            <p:cond delay="1808"/>
                                          </p:stCondLst>
                                        </p:cTn>
                                        <p:tgtEl>
                                          <p:spTgt spid="14"/>
                                        </p:tgtEl>
                                      </p:cBhvr>
                                      <p:to x="100000" y="95000"/>
                                    </p:animScale>
                                    <p:animScale>
                                      <p:cBhvr>
                                        <p:cTn id="166" dur="166" decel="50000">
                                          <p:stCondLst>
                                            <p:cond delay="1834"/>
                                          </p:stCondLst>
                                        </p:cTn>
                                        <p:tgtEl>
                                          <p:spTgt spid="14"/>
                                        </p:tgtEl>
                                      </p:cBhvr>
                                      <p:to x="100000" y="100000"/>
                                    </p:animScale>
                                  </p:childTnLst>
                                </p:cTn>
                              </p:par>
                            </p:childTnLst>
                          </p:cTn>
                        </p:par>
                      </p:childTnLst>
                    </p:cTn>
                  </p:par>
                  <p:par>
                    <p:cTn id="167" fill="hold">
                      <p:stCondLst>
                        <p:cond delay="indefinite"/>
                      </p:stCondLst>
                      <p:childTnLst>
                        <p:par>
                          <p:cTn id="168" fill="hold">
                            <p:stCondLst>
                              <p:cond delay="0"/>
                            </p:stCondLst>
                            <p:childTnLst>
                              <p:par>
                                <p:cTn id="169" presetID="9" presetClass="exit" presetSubtype="0" fill="hold" grpId="3" nodeType="clickEffect">
                                  <p:stCondLst>
                                    <p:cond delay="0"/>
                                  </p:stCondLst>
                                  <p:childTnLst>
                                    <p:animEffect transition="out" filter="dissolve">
                                      <p:cBhvr>
                                        <p:cTn id="170" dur="500"/>
                                        <p:tgtEl>
                                          <p:spTgt spid="7"/>
                                        </p:tgtEl>
                                      </p:cBhvr>
                                    </p:animEffect>
                                    <p:set>
                                      <p:cBhvr>
                                        <p:cTn id="171" dur="1" fill="hold">
                                          <p:stCondLst>
                                            <p:cond delay="499"/>
                                          </p:stCondLst>
                                        </p:cTn>
                                        <p:tgtEl>
                                          <p:spTgt spid="7"/>
                                        </p:tgtEl>
                                        <p:attrNameLst>
                                          <p:attrName>style.visibility</p:attrName>
                                        </p:attrNameLst>
                                      </p:cBhvr>
                                      <p:to>
                                        <p:strVal val="hidden"/>
                                      </p:to>
                                    </p:set>
                                  </p:childTnLst>
                                </p:cTn>
                              </p:par>
                              <p:par>
                                <p:cTn id="172" presetID="9" presetClass="exit" presetSubtype="0" fill="hold" grpId="1" nodeType="withEffect">
                                  <p:stCondLst>
                                    <p:cond delay="0"/>
                                  </p:stCondLst>
                                  <p:childTnLst>
                                    <p:animEffect transition="out" filter="dissolve">
                                      <p:cBhvr>
                                        <p:cTn id="173" dur="500"/>
                                        <p:tgtEl>
                                          <p:spTgt spid="14"/>
                                        </p:tgtEl>
                                      </p:cBhvr>
                                    </p:animEffect>
                                    <p:set>
                                      <p:cBhvr>
                                        <p:cTn id="174" dur="1" fill="hold">
                                          <p:stCondLst>
                                            <p:cond delay="499"/>
                                          </p:stCondLst>
                                        </p:cTn>
                                        <p:tgtEl>
                                          <p:spTgt spid="14"/>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26" presetClass="entr" presetSubtype="0" fill="hold" grpId="0" nodeType="clickEffect">
                                  <p:stCondLst>
                                    <p:cond delay="0"/>
                                  </p:stCondLst>
                                  <p:childTnLst>
                                    <p:set>
                                      <p:cBhvr>
                                        <p:cTn id="178" dur="1" fill="hold">
                                          <p:stCondLst>
                                            <p:cond delay="0"/>
                                          </p:stCondLst>
                                        </p:cTn>
                                        <p:tgtEl>
                                          <p:spTgt spid="17"/>
                                        </p:tgtEl>
                                        <p:attrNameLst>
                                          <p:attrName>style.visibility</p:attrName>
                                        </p:attrNameLst>
                                      </p:cBhvr>
                                      <p:to>
                                        <p:strVal val="visible"/>
                                      </p:to>
                                    </p:set>
                                    <p:animEffect transition="in" filter="wipe(down)">
                                      <p:cBhvr>
                                        <p:cTn id="179" dur="580">
                                          <p:stCondLst>
                                            <p:cond delay="0"/>
                                          </p:stCondLst>
                                        </p:cTn>
                                        <p:tgtEl>
                                          <p:spTgt spid="17"/>
                                        </p:tgtEl>
                                      </p:cBhvr>
                                    </p:animEffect>
                                    <p:anim calcmode="lin" valueType="num">
                                      <p:cBhvr>
                                        <p:cTn id="18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5" dur="26">
                                          <p:stCondLst>
                                            <p:cond delay="650"/>
                                          </p:stCondLst>
                                        </p:cTn>
                                        <p:tgtEl>
                                          <p:spTgt spid="17"/>
                                        </p:tgtEl>
                                      </p:cBhvr>
                                      <p:to x="100000" y="60000"/>
                                    </p:animScale>
                                    <p:animScale>
                                      <p:cBhvr>
                                        <p:cTn id="186" dur="166" decel="50000">
                                          <p:stCondLst>
                                            <p:cond delay="676"/>
                                          </p:stCondLst>
                                        </p:cTn>
                                        <p:tgtEl>
                                          <p:spTgt spid="17"/>
                                        </p:tgtEl>
                                      </p:cBhvr>
                                      <p:to x="100000" y="100000"/>
                                    </p:animScale>
                                    <p:animScale>
                                      <p:cBhvr>
                                        <p:cTn id="187" dur="26">
                                          <p:stCondLst>
                                            <p:cond delay="1312"/>
                                          </p:stCondLst>
                                        </p:cTn>
                                        <p:tgtEl>
                                          <p:spTgt spid="17"/>
                                        </p:tgtEl>
                                      </p:cBhvr>
                                      <p:to x="100000" y="80000"/>
                                    </p:animScale>
                                    <p:animScale>
                                      <p:cBhvr>
                                        <p:cTn id="188" dur="166" decel="50000">
                                          <p:stCondLst>
                                            <p:cond delay="1338"/>
                                          </p:stCondLst>
                                        </p:cTn>
                                        <p:tgtEl>
                                          <p:spTgt spid="17"/>
                                        </p:tgtEl>
                                      </p:cBhvr>
                                      <p:to x="100000" y="100000"/>
                                    </p:animScale>
                                    <p:animScale>
                                      <p:cBhvr>
                                        <p:cTn id="189" dur="26">
                                          <p:stCondLst>
                                            <p:cond delay="1642"/>
                                          </p:stCondLst>
                                        </p:cTn>
                                        <p:tgtEl>
                                          <p:spTgt spid="17"/>
                                        </p:tgtEl>
                                      </p:cBhvr>
                                      <p:to x="100000" y="90000"/>
                                    </p:animScale>
                                    <p:animScale>
                                      <p:cBhvr>
                                        <p:cTn id="190" dur="166" decel="50000">
                                          <p:stCondLst>
                                            <p:cond delay="1668"/>
                                          </p:stCondLst>
                                        </p:cTn>
                                        <p:tgtEl>
                                          <p:spTgt spid="17"/>
                                        </p:tgtEl>
                                      </p:cBhvr>
                                      <p:to x="100000" y="100000"/>
                                    </p:animScale>
                                    <p:animScale>
                                      <p:cBhvr>
                                        <p:cTn id="191" dur="26">
                                          <p:stCondLst>
                                            <p:cond delay="1808"/>
                                          </p:stCondLst>
                                        </p:cTn>
                                        <p:tgtEl>
                                          <p:spTgt spid="17"/>
                                        </p:tgtEl>
                                      </p:cBhvr>
                                      <p:to x="100000" y="95000"/>
                                    </p:animScale>
                                    <p:animScale>
                                      <p:cBhvr>
                                        <p:cTn id="192" dur="166" decel="50000">
                                          <p:stCondLst>
                                            <p:cond delay="1834"/>
                                          </p:stCondLst>
                                        </p:cTn>
                                        <p:tgtEl>
                                          <p:spTgt spid="17"/>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15"/>
                                        </p:tgtEl>
                                        <p:attrNameLst>
                                          <p:attrName>style.visibility</p:attrName>
                                        </p:attrNameLst>
                                      </p:cBhvr>
                                      <p:to>
                                        <p:strVal val="visible"/>
                                      </p:to>
                                    </p:set>
                                    <p:animEffect transition="in" filter="wipe(down)">
                                      <p:cBhvr>
                                        <p:cTn id="195" dur="580">
                                          <p:stCondLst>
                                            <p:cond delay="0"/>
                                          </p:stCondLst>
                                        </p:cTn>
                                        <p:tgtEl>
                                          <p:spTgt spid="15"/>
                                        </p:tgtEl>
                                      </p:cBhvr>
                                    </p:animEffect>
                                    <p:anim calcmode="lin" valueType="num">
                                      <p:cBhvr>
                                        <p:cTn id="1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1" dur="26">
                                          <p:stCondLst>
                                            <p:cond delay="650"/>
                                          </p:stCondLst>
                                        </p:cTn>
                                        <p:tgtEl>
                                          <p:spTgt spid="15"/>
                                        </p:tgtEl>
                                      </p:cBhvr>
                                      <p:to x="100000" y="60000"/>
                                    </p:animScale>
                                    <p:animScale>
                                      <p:cBhvr>
                                        <p:cTn id="202" dur="166" decel="50000">
                                          <p:stCondLst>
                                            <p:cond delay="676"/>
                                          </p:stCondLst>
                                        </p:cTn>
                                        <p:tgtEl>
                                          <p:spTgt spid="15"/>
                                        </p:tgtEl>
                                      </p:cBhvr>
                                      <p:to x="100000" y="100000"/>
                                    </p:animScale>
                                    <p:animScale>
                                      <p:cBhvr>
                                        <p:cTn id="203" dur="26">
                                          <p:stCondLst>
                                            <p:cond delay="1312"/>
                                          </p:stCondLst>
                                        </p:cTn>
                                        <p:tgtEl>
                                          <p:spTgt spid="15"/>
                                        </p:tgtEl>
                                      </p:cBhvr>
                                      <p:to x="100000" y="80000"/>
                                    </p:animScale>
                                    <p:animScale>
                                      <p:cBhvr>
                                        <p:cTn id="204" dur="166" decel="50000">
                                          <p:stCondLst>
                                            <p:cond delay="1338"/>
                                          </p:stCondLst>
                                        </p:cTn>
                                        <p:tgtEl>
                                          <p:spTgt spid="15"/>
                                        </p:tgtEl>
                                      </p:cBhvr>
                                      <p:to x="100000" y="100000"/>
                                    </p:animScale>
                                    <p:animScale>
                                      <p:cBhvr>
                                        <p:cTn id="205" dur="26">
                                          <p:stCondLst>
                                            <p:cond delay="1642"/>
                                          </p:stCondLst>
                                        </p:cTn>
                                        <p:tgtEl>
                                          <p:spTgt spid="15"/>
                                        </p:tgtEl>
                                      </p:cBhvr>
                                      <p:to x="100000" y="90000"/>
                                    </p:animScale>
                                    <p:animScale>
                                      <p:cBhvr>
                                        <p:cTn id="206" dur="166" decel="50000">
                                          <p:stCondLst>
                                            <p:cond delay="1668"/>
                                          </p:stCondLst>
                                        </p:cTn>
                                        <p:tgtEl>
                                          <p:spTgt spid="15"/>
                                        </p:tgtEl>
                                      </p:cBhvr>
                                      <p:to x="100000" y="100000"/>
                                    </p:animScale>
                                    <p:animScale>
                                      <p:cBhvr>
                                        <p:cTn id="207" dur="26">
                                          <p:stCondLst>
                                            <p:cond delay="1808"/>
                                          </p:stCondLst>
                                        </p:cTn>
                                        <p:tgtEl>
                                          <p:spTgt spid="15"/>
                                        </p:tgtEl>
                                      </p:cBhvr>
                                      <p:to x="100000" y="95000"/>
                                    </p:animScale>
                                    <p:animScale>
                                      <p:cBhvr>
                                        <p:cTn id="208" dur="166" decel="50000">
                                          <p:stCondLst>
                                            <p:cond delay="1834"/>
                                          </p:stCondLst>
                                        </p:cTn>
                                        <p:tgtEl>
                                          <p:spTgt spid="15"/>
                                        </p:tgtEl>
                                      </p:cBhvr>
                                      <p:to x="100000" y="100000"/>
                                    </p:animScale>
                                  </p:childTnLst>
                                </p:cTn>
                              </p:par>
                            </p:childTnLst>
                          </p:cTn>
                        </p:par>
                      </p:childTnLst>
                    </p:cTn>
                  </p:par>
                  <p:par>
                    <p:cTn id="209" fill="hold">
                      <p:stCondLst>
                        <p:cond delay="indefinite"/>
                      </p:stCondLst>
                      <p:childTnLst>
                        <p:par>
                          <p:cTn id="210" fill="hold">
                            <p:stCondLst>
                              <p:cond delay="0"/>
                            </p:stCondLst>
                            <p:childTnLst>
                              <p:par>
                                <p:cTn id="211" presetID="9" presetClass="exit" presetSubtype="0" fill="hold" grpId="1" nodeType="clickEffect">
                                  <p:stCondLst>
                                    <p:cond delay="0"/>
                                  </p:stCondLst>
                                  <p:childTnLst>
                                    <p:animEffect transition="out" filter="dissolve">
                                      <p:cBhvr>
                                        <p:cTn id="212" dur="500"/>
                                        <p:tgtEl>
                                          <p:spTgt spid="17"/>
                                        </p:tgtEl>
                                      </p:cBhvr>
                                    </p:animEffect>
                                    <p:set>
                                      <p:cBhvr>
                                        <p:cTn id="213" dur="1" fill="hold">
                                          <p:stCondLst>
                                            <p:cond delay="499"/>
                                          </p:stCondLst>
                                        </p:cTn>
                                        <p:tgtEl>
                                          <p:spTgt spid="17"/>
                                        </p:tgtEl>
                                        <p:attrNameLst>
                                          <p:attrName>style.visibility</p:attrName>
                                        </p:attrNameLst>
                                      </p:cBhvr>
                                      <p:to>
                                        <p:strVal val="hidden"/>
                                      </p:to>
                                    </p:set>
                                  </p:childTnLst>
                                </p:cTn>
                              </p:par>
                              <p:par>
                                <p:cTn id="214" presetID="9" presetClass="exit" presetSubtype="0" fill="hold" grpId="1" nodeType="withEffect">
                                  <p:stCondLst>
                                    <p:cond delay="0"/>
                                  </p:stCondLst>
                                  <p:childTnLst>
                                    <p:animEffect transition="out" filter="dissolve">
                                      <p:cBhvr>
                                        <p:cTn id="215" dur="500"/>
                                        <p:tgtEl>
                                          <p:spTgt spid="15"/>
                                        </p:tgtEl>
                                      </p:cBhvr>
                                    </p:animEffect>
                                    <p:set>
                                      <p:cBhvr>
                                        <p:cTn id="21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5" grpId="2" animBg="1"/>
      <p:bldP spid="5" grpId="3" animBg="1"/>
      <p:bldP spid="7" grpId="0" animBg="1"/>
      <p:bldP spid="7" grpId="1" animBg="1"/>
      <p:bldP spid="7" grpId="2" animBg="1"/>
      <p:bldP spid="7" grpId="3" animBg="1"/>
      <p:bldP spid="9" grpId="0" animBg="1"/>
      <p:bldP spid="9" grpId="1" animBg="1"/>
      <p:bldP spid="12" grpId="0" animBg="1"/>
      <p:bldP spid="13" grpId="0" animBg="1"/>
      <p:bldP spid="13" grpId="1" animBg="1"/>
      <p:bldP spid="14" grpId="0" animBg="1"/>
      <p:bldP spid="14" grpId="1" animBg="1"/>
      <p:bldP spid="15" grpId="0" animBg="1"/>
      <p:bldP spid="15" grpId="1" animBg="1"/>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757982" y="596229"/>
            <a:ext cx="5083991" cy="755703"/>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7030A0"/>
                </a:solidFill>
                <a:latin typeface="NikoshBAN" pitchFamily="2" charset="0"/>
                <a:cs typeface="NikoshBAN" pitchFamily="2" charset="0"/>
              </a:rPr>
              <a:t>জোড়ায়</a:t>
            </a:r>
            <a:r>
              <a:rPr lang="en-US" sz="6000" b="1" dirty="0" smtClean="0">
                <a:solidFill>
                  <a:srgbClr val="7030A0"/>
                </a:solidFill>
                <a:latin typeface="NikoshBAN" pitchFamily="2" charset="0"/>
                <a:cs typeface="NikoshBAN" pitchFamily="2" charset="0"/>
              </a:rPr>
              <a:t> </a:t>
            </a:r>
            <a:r>
              <a:rPr lang="en-US" sz="6000" b="1" dirty="0" err="1" smtClean="0">
                <a:solidFill>
                  <a:srgbClr val="7030A0"/>
                </a:solidFill>
                <a:latin typeface="NikoshBAN" pitchFamily="2" charset="0"/>
                <a:cs typeface="NikoshBAN" pitchFamily="2" charset="0"/>
              </a:rPr>
              <a:t>কাজ</a:t>
            </a:r>
            <a:endParaRPr lang="en-US" sz="6000" b="1" dirty="0">
              <a:solidFill>
                <a:srgbClr val="7030A0"/>
              </a:solidFill>
              <a:latin typeface="NikoshBAN" pitchFamily="2" charset="0"/>
              <a:cs typeface="NikoshBAN" pitchFamily="2" charset="0"/>
            </a:endParaRPr>
          </a:p>
        </p:txBody>
      </p:sp>
      <p:sp>
        <p:nvSpPr>
          <p:cNvPr id="17" name="Plaque 16"/>
          <p:cNvSpPr/>
          <p:nvPr/>
        </p:nvSpPr>
        <p:spPr>
          <a:xfrm>
            <a:off x="3048000" y="1676400"/>
            <a:ext cx="2895600" cy="737616"/>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C00000"/>
                </a:solidFill>
                <a:latin typeface="NikoshBAN" pitchFamily="2" charset="0"/>
                <a:cs typeface="NikoshBAN" pitchFamily="2" charset="0"/>
              </a:rPr>
              <a:t>মিলকরণ</a:t>
            </a:r>
            <a:endParaRPr lang="en-US" sz="4800" b="1" dirty="0">
              <a:solidFill>
                <a:srgbClr val="C00000"/>
              </a:solidFill>
              <a:latin typeface="NikoshBAN" pitchFamily="2" charset="0"/>
              <a:cs typeface="NikoshBAN" pitchFamily="2" charset="0"/>
            </a:endParaRPr>
          </a:p>
        </p:txBody>
      </p:sp>
      <p:sp>
        <p:nvSpPr>
          <p:cNvPr id="18" name="Rectangle 17"/>
          <p:cNvSpPr/>
          <p:nvPr/>
        </p:nvSpPr>
        <p:spPr>
          <a:xfrm>
            <a:off x="641756" y="2895600"/>
            <a:ext cx="3854044" cy="73761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002060"/>
                </a:solidFill>
                <a:latin typeface="NikoshBAN" pitchFamily="2" charset="0"/>
                <a:cs typeface="NikoshBAN" pitchFamily="2" charset="0"/>
              </a:rPr>
              <a:t>মুজিবনগর</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সরকার</a:t>
            </a:r>
            <a:endParaRPr lang="en-US" sz="4800" b="1" dirty="0">
              <a:solidFill>
                <a:srgbClr val="002060"/>
              </a:solidFill>
              <a:latin typeface="NikoshBAN" pitchFamily="2" charset="0"/>
              <a:cs typeface="NikoshBAN" pitchFamily="2" charset="0"/>
            </a:endParaRPr>
          </a:p>
        </p:txBody>
      </p:sp>
      <p:sp>
        <p:nvSpPr>
          <p:cNvPr id="19" name="Rectangle 18"/>
          <p:cNvSpPr/>
          <p:nvPr/>
        </p:nvSpPr>
        <p:spPr>
          <a:xfrm>
            <a:off x="609600" y="4191000"/>
            <a:ext cx="3854044" cy="73761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002060"/>
                </a:solidFill>
                <a:latin typeface="NikoshBAN" pitchFamily="2" charset="0"/>
                <a:cs typeface="NikoshBAN" pitchFamily="2" charset="0"/>
              </a:rPr>
              <a:t>ছয়</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দফা</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আন্দোলন</a:t>
            </a:r>
            <a:endParaRPr lang="en-US" sz="4800" b="1" dirty="0">
              <a:solidFill>
                <a:srgbClr val="002060"/>
              </a:solidFill>
              <a:latin typeface="NikoshBAN" pitchFamily="2" charset="0"/>
              <a:cs typeface="NikoshBAN" pitchFamily="2" charset="0"/>
            </a:endParaRPr>
          </a:p>
        </p:txBody>
      </p:sp>
      <p:sp>
        <p:nvSpPr>
          <p:cNvPr id="20" name="Rectangle 19"/>
          <p:cNvSpPr/>
          <p:nvPr/>
        </p:nvSpPr>
        <p:spPr>
          <a:xfrm>
            <a:off x="641756" y="5486400"/>
            <a:ext cx="3854044" cy="73761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smtClean="0">
                <a:solidFill>
                  <a:srgbClr val="002060"/>
                </a:solidFill>
                <a:latin typeface="NikoshBAN" pitchFamily="2" charset="0"/>
                <a:cs typeface="NikoshBAN" pitchFamily="2" charset="0"/>
              </a:rPr>
              <a:t>গণ</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অভ্যুত্থান</a:t>
            </a:r>
            <a:endParaRPr lang="en-US" sz="4800" b="1" dirty="0">
              <a:solidFill>
                <a:srgbClr val="002060"/>
              </a:solidFill>
              <a:latin typeface="NikoshBAN" pitchFamily="2" charset="0"/>
              <a:cs typeface="NikoshBAN" pitchFamily="2" charset="0"/>
            </a:endParaRPr>
          </a:p>
        </p:txBody>
      </p:sp>
      <p:sp>
        <p:nvSpPr>
          <p:cNvPr id="21" name="Rectangle 20"/>
          <p:cNvSpPr/>
          <p:nvPr/>
        </p:nvSpPr>
        <p:spPr>
          <a:xfrm>
            <a:off x="5257800" y="2895600"/>
            <a:ext cx="3185160" cy="73761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2060"/>
                </a:solidFill>
                <a:latin typeface="NikoshBAN" pitchFamily="2" charset="0"/>
                <a:cs typeface="NikoshBAN" pitchFamily="2" charset="0"/>
              </a:rPr>
              <a:t>১৯৬৯ </a:t>
            </a:r>
            <a:r>
              <a:rPr lang="en-US" sz="4800" b="1" dirty="0" err="1" smtClean="0">
                <a:solidFill>
                  <a:srgbClr val="002060"/>
                </a:solidFill>
                <a:latin typeface="NikoshBAN" pitchFamily="2" charset="0"/>
                <a:cs typeface="NikoshBAN" pitchFamily="2" charset="0"/>
              </a:rPr>
              <a:t>সাল</a:t>
            </a:r>
            <a:endParaRPr lang="en-US" sz="4800" b="1" dirty="0">
              <a:solidFill>
                <a:srgbClr val="002060"/>
              </a:solidFill>
              <a:latin typeface="NikoshBAN" pitchFamily="2" charset="0"/>
              <a:cs typeface="NikoshBAN" pitchFamily="2" charset="0"/>
            </a:endParaRPr>
          </a:p>
        </p:txBody>
      </p:sp>
      <p:sp>
        <p:nvSpPr>
          <p:cNvPr id="22" name="Rectangle 21"/>
          <p:cNvSpPr/>
          <p:nvPr/>
        </p:nvSpPr>
        <p:spPr>
          <a:xfrm>
            <a:off x="5257800" y="4191000"/>
            <a:ext cx="3185160" cy="73761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002060"/>
                </a:solidFill>
                <a:latin typeface="NikoshBAN" pitchFamily="2" charset="0"/>
                <a:cs typeface="NikoshBAN" pitchFamily="2" charset="0"/>
              </a:rPr>
              <a:t>বৈদ্যনাথ</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তলা</a:t>
            </a:r>
            <a:endParaRPr lang="en-US" sz="4800" b="1" dirty="0">
              <a:solidFill>
                <a:srgbClr val="002060"/>
              </a:solidFill>
              <a:latin typeface="NikoshBAN" pitchFamily="2" charset="0"/>
              <a:cs typeface="NikoshBAN" pitchFamily="2" charset="0"/>
            </a:endParaRPr>
          </a:p>
        </p:txBody>
      </p:sp>
      <p:sp>
        <p:nvSpPr>
          <p:cNvPr id="23" name="Rectangle 22"/>
          <p:cNvSpPr/>
          <p:nvPr/>
        </p:nvSpPr>
        <p:spPr>
          <a:xfrm>
            <a:off x="5257800" y="5486400"/>
            <a:ext cx="3185160" cy="73761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2060"/>
                </a:solidFill>
                <a:latin typeface="NikoshBAN" pitchFamily="2" charset="0"/>
                <a:cs typeface="NikoshBAN" pitchFamily="2" charset="0"/>
              </a:rPr>
              <a:t>১৯৬৬ </a:t>
            </a:r>
            <a:r>
              <a:rPr lang="en-US" sz="4800" b="1" dirty="0" err="1" smtClean="0">
                <a:solidFill>
                  <a:srgbClr val="002060"/>
                </a:solidFill>
                <a:latin typeface="NikoshBAN" pitchFamily="2" charset="0"/>
                <a:cs typeface="NikoshBAN" pitchFamily="2" charset="0"/>
              </a:rPr>
              <a:t>সাল</a:t>
            </a:r>
            <a:endParaRPr lang="en-US" sz="4800" b="1" dirty="0">
              <a:solidFill>
                <a:srgbClr val="002060"/>
              </a:solidFill>
              <a:latin typeface="NikoshBAN" pitchFamily="2" charset="0"/>
              <a:cs typeface="NikoshBAN" pitchFamily="2" charset="0"/>
            </a:endParaRPr>
          </a:p>
        </p:txBody>
      </p:sp>
      <p:cxnSp>
        <p:nvCxnSpPr>
          <p:cNvPr id="24" name="Straight Connector 23"/>
          <p:cNvCxnSpPr>
            <a:stCxn id="18" idx="3"/>
            <a:endCxn id="22" idx="1"/>
          </p:cNvCxnSpPr>
          <p:nvPr/>
        </p:nvCxnSpPr>
        <p:spPr>
          <a:xfrm>
            <a:off x="4495800" y="3264408"/>
            <a:ext cx="762000" cy="129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9" idx="3"/>
            <a:endCxn id="23" idx="1"/>
          </p:cNvCxnSpPr>
          <p:nvPr/>
        </p:nvCxnSpPr>
        <p:spPr>
          <a:xfrm>
            <a:off x="4463644" y="4559808"/>
            <a:ext cx="794156" cy="129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3"/>
            <a:endCxn id="21" idx="1"/>
          </p:cNvCxnSpPr>
          <p:nvPr/>
        </p:nvCxnSpPr>
        <p:spPr>
          <a:xfrm flipV="1">
            <a:off x="4495800" y="3264408"/>
            <a:ext cx="762000" cy="259080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1288473"/>
            <a:ext cx="2251364" cy="1385455"/>
          </a:xfrm>
          <a:prstGeom prst="rect">
            <a:avLst/>
          </a:prstGeom>
          <a:ln>
            <a:noFill/>
          </a:ln>
          <a:effectLst>
            <a:softEdge rad="112500"/>
          </a:effectLst>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236" y="1288473"/>
            <a:ext cx="2251364" cy="1385455"/>
          </a:xfrm>
          <a:prstGeom prst="rect">
            <a:avLst/>
          </a:prstGeom>
          <a:ln>
            <a:noFill/>
          </a:ln>
          <a:effectLst>
            <a:softEdge rad="112500"/>
          </a:effectLst>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2520679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3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16"/>
                                        </p:tgtEl>
                                        <p:attrNameLst>
                                          <p:attrName>ppt_x</p:attrName>
                                          <p:attrName>ppt_y</p:attrName>
                                        </p:attrNameLst>
                                      </p:cBhvr>
                                    </p:animMotion>
                                    <p:animEffect transition="in" filter="fade">
                                      <p:cBhvr>
                                        <p:cTn id="9" dur="3000"/>
                                        <p:tgtEl>
                                          <p:spTgt spid="16"/>
                                        </p:tgtEl>
                                      </p:cBhvr>
                                    </p:animEffect>
                                  </p:childTnLst>
                                </p:cTn>
                              </p:par>
                              <p:par>
                                <p:cTn id="10" presetID="5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Scale>
                                      <p:cBhvr>
                                        <p:cTn id="12" dur="3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3000" decel="50000" fill="hold">
                                          <p:stCondLst>
                                            <p:cond delay="0"/>
                                          </p:stCondLst>
                                        </p:cTn>
                                        <p:tgtEl>
                                          <p:spTgt spid="28"/>
                                        </p:tgtEl>
                                        <p:attrNameLst>
                                          <p:attrName>ppt_x</p:attrName>
                                          <p:attrName>ppt_y</p:attrName>
                                        </p:attrNameLst>
                                      </p:cBhvr>
                                    </p:animMotion>
                                    <p:animEffect transition="in" filter="fade">
                                      <p:cBhvr>
                                        <p:cTn id="14" dur="3000"/>
                                        <p:tgtEl>
                                          <p:spTgt spid="28"/>
                                        </p:tgtEl>
                                      </p:cBhvr>
                                    </p:animEffect>
                                  </p:childTnLst>
                                </p:cTn>
                              </p:par>
                              <p:par>
                                <p:cTn id="15" presetID="5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Scale>
                                      <p:cBhvr>
                                        <p:cTn id="17" dur="3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3000" decel="50000" fill="hold">
                                          <p:stCondLst>
                                            <p:cond delay="0"/>
                                          </p:stCondLst>
                                        </p:cTn>
                                        <p:tgtEl>
                                          <p:spTgt spid="27"/>
                                        </p:tgtEl>
                                        <p:attrNameLst>
                                          <p:attrName>ppt_x</p:attrName>
                                          <p:attrName>ppt_y</p:attrName>
                                        </p:attrNameLst>
                                      </p:cBhvr>
                                    </p:animMotion>
                                    <p:animEffect transition="in" filter="fade">
                                      <p:cBhvr>
                                        <p:cTn id="19" dur="30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1)">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80">
                                          <p:stCondLst>
                                            <p:cond delay="0"/>
                                          </p:stCondLst>
                                        </p:cTn>
                                        <p:tgtEl>
                                          <p:spTgt spid="18"/>
                                        </p:tgtEl>
                                      </p:cBhvr>
                                    </p:animEffect>
                                    <p:anim calcmode="lin" valueType="num">
                                      <p:cBhvr>
                                        <p:cTn id="3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5" dur="26">
                                          <p:stCondLst>
                                            <p:cond delay="650"/>
                                          </p:stCondLst>
                                        </p:cTn>
                                        <p:tgtEl>
                                          <p:spTgt spid="18"/>
                                        </p:tgtEl>
                                      </p:cBhvr>
                                      <p:to x="100000" y="60000"/>
                                    </p:animScale>
                                    <p:animScale>
                                      <p:cBhvr>
                                        <p:cTn id="36" dur="166" decel="50000">
                                          <p:stCondLst>
                                            <p:cond delay="676"/>
                                          </p:stCondLst>
                                        </p:cTn>
                                        <p:tgtEl>
                                          <p:spTgt spid="18"/>
                                        </p:tgtEl>
                                      </p:cBhvr>
                                      <p:to x="100000" y="100000"/>
                                    </p:animScale>
                                    <p:animScale>
                                      <p:cBhvr>
                                        <p:cTn id="37" dur="26">
                                          <p:stCondLst>
                                            <p:cond delay="1312"/>
                                          </p:stCondLst>
                                        </p:cTn>
                                        <p:tgtEl>
                                          <p:spTgt spid="18"/>
                                        </p:tgtEl>
                                      </p:cBhvr>
                                      <p:to x="100000" y="80000"/>
                                    </p:animScale>
                                    <p:animScale>
                                      <p:cBhvr>
                                        <p:cTn id="38" dur="166" decel="50000">
                                          <p:stCondLst>
                                            <p:cond delay="1338"/>
                                          </p:stCondLst>
                                        </p:cTn>
                                        <p:tgtEl>
                                          <p:spTgt spid="18"/>
                                        </p:tgtEl>
                                      </p:cBhvr>
                                      <p:to x="100000" y="100000"/>
                                    </p:animScale>
                                    <p:animScale>
                                      <p:cBhvr>
                                        <p:cTn id="39" dur="26">
                                          <p:stCondLst>
                                            <p:cond delay="1642"/>
                                          </p:stCondLst>
                                        </p:cTn>
                                        <p:tgtEl>
                                          <p:spTgt spid="18"/>
                                        </p:tgtEl>
                                      </p:cBhvr>
                                      <p:to x="100000" y="90000"/>
                                    </p:animScale>
                                    <p:animScale>
                                      <p:cBhvr>
                                        <p:cTn id="40" dur="166" decel="50000">
                                          <p:stCondLst>
                                            <p:cond delay="1668"/>
                                          </p:stCondLst>
                                        </p:cTn>
                                        <p:tgtEl>
                                          <p:spTgt spid="18"/>
                                        </p:tgtEl>
                                      </p:cBhvr>
                                      <p:to x="100000" y="100000"/>
                                    </p:animScale>
                                    <p:animScale>
                                      <p:cBhvr>
                                        <p:cTn id="41" dur="26">
                                          <p:stCondLst>
                                            <p:cond delay="1808"/>
                                          </p:stCondLst>
                                        </p:cTn>
                                        <p:tgtEl>
                                          <p:spTgt spid="18"/>
                                        </p:tgtEl>
                                      </p:cBhvr>
                                      <p:to x="100000" y="95000"/>
                                    </p:animScale>
                                    <p:animScale>
                                      <p:cBhvr>
                                        <p:cTn id="42" dur="166" decel="50000">
                                          <p:stCondLst>
                                            <p:cond delay="1834"/>
                                          </p:stCondLst>
                                        </p:cTn>
                                        <p:tgtEl>
                                          <p:spTgt spid="18"/>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80">
                                          <p:stCondLst>
                                            <p:cond delay="0"/>
                                          </p:stCondLst>
                                        </p:cTn>
                                        <p:tgtEl>
                                          <p:spTgt spid="19"/>
                                        </p:tgtEl>
                                      </p:cBhvr>
                                    </p:animEffect>
                                    <p:anim calcmode="lin" valueType="num">
                                      <p:cBhvr>
                                        <p:cTn id="4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1" dur="26">
                                          <p:stCondLst>
                                            <p:cond delay="650"/>
                                          </p:stCondLst>
                                        </p:cTn>
                                        <p:tgtEl>
                                          <p:spTgt spid="19"/>
                                        </p:tgtEl>
                                      </p:cBhvr>
                                      <p:to x="100000" y="60000"/>
                                    </p:animScale>
                                    <p:animScale>
                                      <p:cBhvr>
                                        <p:cTn id="52" dur="166" decel="50000">
                                          <p:stCondLst>
                                            <p:cond delay="676"/>
                                          </p:stCondLst>
                                        </p:cTn>
                                        <p:tgtEl>
                                          <p:spTgt spid="19"/>
                                        </p:tgtEl>
                                      </p:cBhvr>
                                      <p:to x="100000" y="100000"/>
                                    </p:animScale>
                                    <p:animScale>
                                      <p:cBhvr>
                                        <p:cTn id="53" dur="26">
                                          <p:stCondLst>
                                            <p:cond delay="1312"/>
                                          </p:stCondLst>
                                        </p:cTn>
                                        <p:tgtEl>
                                          <p:spTgt spid="19"/>
                                        </p:tgtEl>
                                      </p:cBhvr>
                                      <p:to x="100000" y="80000"/>
                                    </p:animScale>
                                    <p:animScale>
                                      <p:cBhvr>
                                        <p:cTn id="54" dur="166" decel="50000">
                                          <p:stCondLst>
                                            <p:cond delay="1338"/>
                                          </p:stCondLst>
                                        </p:cTn>
                                        <p:tgtEl>
                                          <p:spTgt spid="19"/>
                                        </p:tgtEl>
                                      </p:cBhvr>
                                      <p:to x="100000" y="100000"/>
                                    </p:animScale>
                                    <p:animScale>
                                      <p:cBhvr>
                                        <p:cTn id="55" dur="26">
                                          <p:stCondLst>
                                            <p:cond delay="1642"/>
                                          </p:stCondLst>
                                        </p:cTn>
                                        <p:tgtEl>
                                          <p:spTgt spid="19"/>
                                        </p:tgtEl>
                                      </p:cBhvr>
                                      <p:to x="100000" y="90000"/>
                                    </p:animScale>
                                    <p:animScale>
                                      <p:cBhvr>
                                        <p:cTn id="56" dur="166" decel="50000">
                                          <p:stCondLst>
                                            <p:cond delay="1668"/>
                                          </p:stCondLst>
                                        </p:cTn>
                                        <p:tgtEl>
                                          <p:spTgt spid="19"/>
                                        </p:tgtEl>
                                      </p:cBhvr>
                                      <p:to x="100000" y="100000"/>
                                    </p:animScale>
                                    <p:animScale>
                                      <p:cBhvr>
                                        <p:cTn id="57" dur="26">
                                          <p:stCondLst>
                                            <p:cond delay="1808"/>
                                          </p:stCondLst>
                                        </p:cTn>
                                        <p:tgtEl>
                                          <p:spTgt spid="19"/>
                                        </p:tgtEl>
                                      </p:cBhvr>
                                      <p:to x="100000" y="95000"/>
                                    </p:animScale>
                                    <p:animScale>
                                      <p:cBhvr>
                                        <p:cTn id="58" dur="166" decel="50000">
                                          <p:stCondLst>
                                            <p:cond delay="1834"/>
                                          </p:stCondLst>
                                        </p:cTn>
                                        <p:tgtEl>
                                          <p:spTgt spid="19"/>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80">
                                          <p:stCondLst>
                                            <p:cond delay="0"/>
                                          </p:stCondLst>
                                        </p:cTn>
                                        <p:tgtEl>
                                          <p:spTgt spid="20"/>
                                        </p:tgtEl>
                                      </p:cBhvr>
                                    </p:animEffect>
                                    <p:anim calcmode="lin" valueType="num">
                                      <p:cBhvr>
                                        <p:cTn id="6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7" dur="26">
                                          <p:stCondLst>
                                            <p:cond delay="650"/>
                                          </p:stCondLst>
                                        </p:cTn>
                                        <p:tgtEl>
                                          <p:spTgt spid="20"/>
                                        </p:tgtEl>
                                      </p:cBhvr>
                                      <p:to x="100000" y="60000"/>
                                    </p:animScale>
                                    <p:animScale>
                                      <p:cBhvr>
                                        <p:cTn id="68" dur="166" decel="50000">
                                          <p:stCondLst>
                                            <p:cond delay="676"/>
                                          </p:stCondLst>
                                        </p:cTn>
                                        <p:tgtEl>
                                          <p:spTgt spid="20"/>
                                        </p:tgtEl>
                                      </p:cBhvr>
                                      <p:to x="100000" y="100000"/>
                                    </p:animScale>
                                    <p:animScale>
                                      <p:cBhvr>
                                        <p:cTn id="69" dur="26">
                                          <p:stCondLst>
                                            <p:cond delay="1312"/>
                                          </p:stCondLst>
                                        </p:cTn>
                                        <p:tgtEl>
                                          <p:spTgt spid="20"/>
                                        </p:tgtEl>
                                      </p:cBhvr>
                                      <p:to x="100000" y="80000"/>
                                    </p:animScale>
                                    <p:animScale>
                                      <p:cBhvr>
                                        <p:cTn id="70" dur="166" decel="50000">
                                          <p:stCondLst>
                                            <p:cond delay="1338"/>
                                          </p:stCondLst>
                                        </p:cTn>
                                        <p:tgtEl>
                                          <p:spTgt spid="20"/>
                                        </p:tgtEl>
                                      </p:cBhvr>
                                      <p:to x="100000" y="100000"/>
                                    </p:animScale>
                                    <p:animScale>
                                      <p:cBhvr>
                                        <p:cTn id="71" dur="26">
                                          <p:stCondLst>
                                            <p:cond delay="1642"/>
                                          </p:stCondLst>
                                        </p:cTn>
                                        <p:tgtEl>
                                          <p:spTgt spid="20"/>
                                        </p:tgtEl>
                                      </p:cBhvr>
                                      <p:to x="100000" y="90000"/>
                                    </p:animScale>
                                    <p:animScale>
                                      <p:cBhvr>
                                        <p:cTn id="72" dur="166" decel="50000">
                                          <p:stCondLst>
                                            <p:cond delay="1668"/>
                                          </p:stCondLst>
                                        </p:cTn>
                                        <p:tgtEl>
                                          <p:spTgt spid="20"/>
                                        </p:tgtEl>
                                      </p:cBhvr>
                                      <p:to x="100000" y="100000"/>
                                    </p:animScale>
                                    <p:animScale>
                                      <p:cBhvr>
                                        <p:cTn id="73" dur="26">
                                          <p:stCondLst>
                                            <p:cond delay="1808"/>
                                          </p:stCondLst>
                                        </p:cTn>
                                        <p:tgtEl>
                                          <p:spTgt spid="20"/>
                                        </p:tgtEl>
                                      </p:cBhvr>
                                      <p:to x="100000" y="95000"/>
                                    </p:animScale>
                                    <p:animScale>
                                      <p:cBhvr>
                                        <p:cTn id="74" dur="166" decel="50000">
                                          <p:stCondLst>
                                            <p:cond delay="1834"/>
                                          </p:stCondLst>
                                        </p:cTn>
                                        <p:tgtEl>
                                          <p:spTgt spid="20"/>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80">
                                          <p:stCondLst>
                                            <p:cond delay="0"/>
                                          </p:stCondLst>
                                        </p:cTn>
                                        <p:tgtEl>
                                          <p:spTgt spid="21"/>
                                        </p:tgtEl>
                                      </p:cBhvr>
                                    </p:animEffect>
                                    <p:anim calcmode="lin" valueType="num">
                                      <p:cBhvr>
                                        <p:cTn id="7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3" dur="26">
                                          <p:stCondLst>
                                            <p:cond delay="650"/>
                                          </p:stCondLst>
                                        </p:cTn>
                                        <p:tgtEl>
                                          <p:spTgt spid="21"/>
                                        </p:tgtEl>
                                      </p:cBhvr>
                                      <p:to x="100000" y="60000"/>
                                    </p:animScale>
                                    <p:animScale>
                                      <p:cBhvr>
                                        <p:cTn id="84" dur="166" decel="50000">
                                          <p:stCondLst>
                                            <p:cond delay="676"/>
                                          </p:stCondLst>
                                        </p:cTn>
                                        <p:tgtEl>
                                          <p:spTgt spid="21"/>
                                        </p:tgtEl>
                                      </p:cBhvr>
                                      <p:to x="100000" y="100000"/>
                                    </p:animScale>
                                    <p:animScale>
                                      <p:cBhvr>
                                        <p:cTn id="85" dur="26">
                                          <p:stCondLst>
                                            <p:cond delay="1312"/>
                                          </p:stCondLst>
                                        </p:cTn>
                                        <p:tgtEl>
                                          <p:spTgt spid="21"/>
                                        </p:tgtEl>
                                      </p:cBhvr>
                                      <p:to x="100000" y="80000"/>
                                    </p:animScale>
                                    <p:animScale>
                                      <p:cBhvr>
                                        <p:cTn id="86" dur="166" decel="50000">
                                          <p:stCondLst>
                                            <p:cond delay="1338"/>
                                          </p:stCondLst>
                                        </p:cTn>
                                        <p:tgtEl>
                                          <p:spTgt spid="21"/>
                                        </p:tgtEl>
                                      </p:cBhvr>
                                      <p:to x="100000" y="100000"/>
                                    </p:animScale>
                                    <p:animScale>
                                      <p:cBhvr>
                                        <p:cTn id="87" dur="26">
                                          <p:stCondLst>
                                            <p:cond delay="1642"/>
                                          </p:stCondLst>
                                        </p:cTn>
                                        <p:tgtEl>
                                          <p:spTgt spid="21"/>
                                        </p:tgtEl>
                                      </p:cBhvr>
                                      <p:to x="100000" y="90000"/>
                                    </p:animScale>
                                    <p:animScale>
                                      <p:cBhvr>
                                        <p:cTn id="88" dur="166" decel="50000">
                                          <p:stCondLst>
                                            <p:cond delay="1668"/>
                                          </p:stCondLst>
                                        </p:cTn>
                                        <p:tgtEl>
                                          <p:spTgt spid="21"/>
                                        </p:tgtEl>
                                      </p:cBhvr>
                                      <p:to x="100000" y="100000"/>
                                    </p:animScale>
                                    <p:animScale>
                                      <p:cBhvr>
                                        <p:cTn id="89" dur="26">
                                          <p:stCondLst>
                                            <p:cond delay="1808"/>
                                          </p:stCondLst>
                                        </p:cTn>
                                        <p:tgtEl>
                                          <p:spTgt spid="21"/>
                                        </p:tgtEl>
                                      </p:cBhvr>
                                      <p:to x="100000" y="95000"/>
                                    </p:animScale>
                                    <p:animScale>
                                      <p:cBhvr>
                                        <p:cTn id="90" dur="166" decel="50000">
                                          <p:stCondLst>
                                            <p:cond delay="1834"/>
                                          </p:stCondLst>
                                        </p:cTn>
                                        <p:tgtEl>
                                          <p:spTgt spid="21"/>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580">
                                          <p:stCondLst>
                                            <p:cond delay="0"/>
                                          </p:stCondLst>
                                        </p:cTn>
                                        <p:tgtEl>
                                          <p:spTgt spid="22"/>
                                        </p:tgtEl>
                                      </p:cBhvr>
                                    </p:animEffect>
                                    <p:anim calcmode="lin" valueType="num">
                                      <p:cBhvr>
                                        <p:cTn id="9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9" dur="26">
                                          <p:stCondLst>
                                            <p:cond delay="650"/>
                                          </p:stCondLst>
                                        </p:cTn>
                                        <p:tgtEl>
                                          <p:spTgt spid="22"/>
                                        </p:tgtEl>
                                      </p:cBhvr>
                                      <p:to x="100000" y="60000"/>
                                    </p:animScale>
                                    <p:animScale>
                                      <p:cBhvr>
                                        <p:cTn id="100" dur="166" decel="50000">
                                          <p:stCondLst>
                                            <p:cond delay="676"/>
                                          </p:stCondLst>
                                        </p:cTn>
                                        <p:tgtEl>
                                          <p:spTgt spid="22"/>
                                        </p:tgtEl>
                                      </p:cBhvr>
                                      <p:to x="100000" y="100000"/>
                                    </p:animScale>
                                    <p:animScale>
                                      <p:cBhvr>
                                        <p:cTn id="101" dur="26">
                                          <p:stCondLst>
                                            <p:cond delay="1312"/>
                                          </p:stCondLst>
                                        </p:cTn>
                                        <p:tgtEl>
                                          <p:spTgt spid="22"/>
                                        </p:tgtEl>
                                      </p:cBhvr>
                                      <p:to x="100000" y="80000"/>
                                    </p:animScale>
                                    <p:animScale>
                                      <p:cBhvr>
                                        <p:cTn id="102" dur="166" decel="50000">
                                          <p:stCondLst>
                                            <p:cond delay="1338"/>
                                          </p:stCondLst>
                                        </p:cTn>
                                        <p:tgtEl>
                                          <p:spTgt spid="22"/>
                                        </p:tgtEl>
                                      </p:cBhvr>
                                      <p:to x="100000" y="100000"/>
                                    </p:animScale>
                                    <p:animScale>
                                      <p:cBhvr>
                                        <p:cTn id="103" dur="26">
                                          <p:stCondLst>
                                            <p:cond delay="1642"/>
                                          </p:stCondLst>
                                        </p:cTn>
                                        <p:tgtEl>
                                          <p:spTgt spid="22"/>
                                        </p:tgtEl>
                                      </p:cBhvr>
                                      <p:to x="100000" y="90000"/>
                                    </p:animScale>
                                    <p:animScale>
                                      <p:cBhvr>
                                        <p:cTn id="104" dur="166" decel="50000">
                                          <p:stCondLst>
                                            <p:cond delay="1668"/>
                                          </p:stCondLst>
                                        </p:cTn>
                                        <p:tgtEl>
                                          <p:spTgt spid="22"/>
                                        </p:tgtEl>
                                      </p:cBhvr>
                                      <p:to x="100000" y="100000"/>
                                    </p:animScale>
                                    <p:animScale>
                                      <p:cBhvr>
                                        <p:cTn id="105" dur="26">
                                          <p:stCondLst>
                                            <p:cond delay="1808"/>
                                          </p:stCondLst>
                                        </p:cTn>
                                        <p:tgtEl>
                                          <p:spTgt spid="22"/>
                                        </p:tgtEl>
                                      </p:cBhvr>
                                      <p:to x="100000" y="95000"/>
                                    </p:animScale>
                                    <p:animScale>
                                      <p:cBhvr>
                                        <p:cTn id="106" dur="166" decel="50000">
                                          <p:stCondLst>
                                            <p:cond delay="1834"/>
                                          </p:stCondLst>
                                        </p:cTn>
                                        <p:tgtEl>
                                          <p:spTgt spid="22"/>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down)">
                                      <p:cBhvr>
                                        <p:cTn id="109" dur="580">
                                          <p:stCondLst>
                                            <p:cond delay="0"/>
                                          </p:stCondLst>
                                        </p:cTn>
                                        <p:tgtEl>
                                          <p:spTgt spid="23"/>
                                        </p:tgtEl>
                                      </p:cBhvr>
                                    </p:animEffect>
                                    <p:anim calcmode="lin" valueType="num">
                                      <p:cBhvr>
                                        <p:cTn id="11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15" dur="26">
                                          <p:stCondLst>
                                            <p:cond delay="650"/>
                                          </p:stCondLst>
                                        </p:cTn>
                                        <p:tgtEl>
                                          <p:spTgt spid="23"/>
                                        </p:tgtEl>
                                      </p:cBhvr>
                                      <p:to x="100000" y="60000"/>
                                    </p:animScale>
                                    <p:animScale>
                                      <p:cBhvr>
                                        <p:cTn id="116" dur="166" decel="50000">
                                          <p:stCondLst>
                                            <p:cond delay="676"/>
                                          </p:stCondLst>
                                        </p:cTn>
                                        <p:tgtEl>
                                          <p:spTgt spid="23"/>
                                        </p:tgtEl>
                                      </p:cBhvr>
                                      <p:to x="100000" y="100000"/>
                                    </p:animScale>
                                    <p:animScale>
                                      <p:cBhvr>
                                        <p:cTn id="117" dur="26">
                                          <p:stCondLst>
                                            <p:cond delay="1312"/>
                                          </p:stCondLst>
                                        </p:cTn>
                                        <p:tgtEl>
                                          <p:spTgt spid="23"/>
                                        </p:tgtEl>
                                      </p:cBhvr>
                                      <p:to x="100000" y="80000"/>
                                    </p:animScale>
                                    <p:animScale>
                                      <p:cBhvr>
                                        <p:cTn id="118" dur="166" decel="50000">
                                          <p:stCondLst>
                                            <p:cond delay="1338"/>
                                          </p:stCondLst>
                                        </p:cTn>
                                        <p:tgtEl>
                                          <p:spTgt spid="23"/>
                                        </p:tgtEl>
                                      </p:cBhvr>
                                      <p:to x="100000" y="100000"/>
                                    </p:animScale>
                                    <p:animScale>
                                      <p:cBhvr>
                                        <p:cTn id="119" dur="26">
                                          <p:stCondLst>
                                            <p:cond delay="1642"/>
                                          </p:stCondLst>
                                        </p:cTn>
                                        <p:tgtEl>
                                          <p:spTgt spid="23"/>
                                        </p:tgtEl>
                                      </p:cBhvr>
                                      <p:to x="100000" y="90000"/>
                                    </p:animScale>
                                    <p:animScale>
                                      <p:cBhvr>
                                        <p:cTn id="120" dur="166" decel="50000">
                                          <p:stCondLst>
                                            <p:cond delay="1668"/>
                                          </p:stCondLst>
                                        </p:cTn>
                                        <p:tgtEl>
                                          <p:spTgt spid="23"/>
                                        </p:tgtEl>
                                      </p:cBhvr>
                                      <p:to x="100000" y="100000"/>
                                    </p:animScale>
                                    <p:animScale>
                                      <p:cBhvr>
                                        <p:cTn id="121" dur="26">
                                          <p:stCondLst>
                                            <p:cond delay="1808"/>
                                          </p:stCondLst>
                                        </p:cTn>
                                        <p:tgtEl>
                                          <p:spTgt spid="23"/>
                                        </p:tgtEl>
                                      </p:cBhvr>
                                      <p:to x="100000" y="95000"/>
                                    </p:animScale>
                                    <p:animScale>
                                      <p:cBhvr>
                                        <p:cTn id="122" dur="166" decel="50000">
                                          <p:stCondLst>
                                            <p:cond delay="1834"/>
                                          </p:stCondLst>
                                        </p:cTn>
                                        <p:tgtEl>
                                          <p:spTgt spid="23"/>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circle(in)">
                                      <p:cBhvr>
                                        <p:cTn id="127" dur="20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nodeType="click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circle(in)">
                                      <p:cBhvr>
                                        <p:cTn id="132" dur="2000"/>
                                        <p:tgtEl>
                                          <p:spTgt spid="25"/>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nodeType="click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circle(in)">
                                      <p:cBhvr>
                                        <p:cTn id="13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be 19"/>
          <p:cNvSpPr/>
          <p:nvPr/>
        </p:nvSpPr>
        <p:spPr>
          <a:xfrm>
            <a:off x="2398080" y="688260"/>
            <a:ext cx="4198489" cy="1216152"/>
          </a:xfrm>
          <a:prstGeom prst="cub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7030A0"/>
                </a:solidFill>
                <a:latin typeface="NikoshBAN" pitchFamily="2" charset="0"/>
                <a:cs typeface="NikoshBAN" pitchFamily="2" charset="0"/>
              </a:rPr>
              <a:t>দলীয়</a:t>
            </a:r>
            <a:r>
              <a:rPr lang="en-US" sz="6000" b="1" dirty="0" smtClean="0">
                <a:solidFill>
                  <a:srgbClr val="7030A0"/>
                </a:solidFill>
                <a:latin typeface="NikoshBAN" pitchFamily="2" charset="0"/>
                <a:cs typeface="NikoshBAN" pitchFamily="2" charset="0"/>
              </a:rPr>
              <a:t> </a:t>
            </a:r>
            <a:r>
              <a:rPr lang="en-US" sz="6000" b="1" dirty="0" err="1" smtClean="0">
                <a:solidFill>
                  <a:srgbClr val="7030A0"/>
                </a:solidFill>
                <a:latin typeface="NikoshBAN" pitchFamily="2" charset="0"/>
                <a:cs typeface="NikoshBAN" pitchFamily="2" charset="0"/>
              </a:rPr>
              <a:t>কাজ</a:t>
            </a:r>
            <a:endParaRPr lang="en-US" sz="6000" b="1" dirty="0">
              <a:solidFill>
                <a:srgbClr val="7030A0"/>
              </a:solidFill>
              <a:latin typeface="NikoshBAN" pitchFamily="2" charset="0"/>
              <a:cs typeface="NikoshBAN" pitchFamily="2" charset="0"/>
            </a:endParaRPr>
          </a:p>
        </p:txBody>
      </p:sp>
      <p:sp>
        <p:nvSpPr>
          <p:cNvPr id="22" name="Horizontal Scroll 21"/>
          <p:cNvSpPr/>
          <p:nvPr/>
        </p:nvSpPr>
        <p:spPr>
          <a:xfrm>
            <a:off x="1318214" y="4063188"/>
            <a:ext cx="6583772" cy="1830505"/>
          </a:xfrm>
          <a:prstGeom prst="horizontalScroll">
            <a:avLst/>
          </a:prstGeom>
          <a:blipFill>
            <a:blip r:embed="rId3"/>
            <a:tile tx="0" ty="0" sx="100000" sy="100000" flip="none" algn="tl"/>
          </a:bli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dirty="0" err="1" smtClean="0">
                <a:solidFill>
                  <a:srgbClr val="C00000"/>
                </a:solidFill>
                <a:latin typeface="NikoshBAN" pitchFamily="2" charset="0"/>
                <a:cs typeface="NikoshBAN" pitchFamily="2" charset="0"/>
              </a:rPr>
              <a:t>মুজিবনগর</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সরকার</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গঠনের</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উদ্দেশ্য</a:t>
            </a:r>
            <a:r>
              <a:rPr lang="en-US" sz="4800" b="1" dirty="0" smtClean="0">
                <a:solidFill>
                  <a:srgbClr val="C00000"/>
                </a:solidFill>
                <a:latin typeface="NikoshBAN" pitchFamily="2" charset="0"/>
                <a:cs typeface="NikoshBAN" pitchFamily="2" charset="0"/>
              </a:rPr>
              <a:t> ৫টি </a:t>
            </a:r>
            <a:r>
              <a:rPr lang="en-US" sz="4800" b="1" dirty="0" err="1" smtClean="0">
                <a:solidFill>
                  <a:srgbClr val="C00000"/>
                </a:solidFill>
                <a:latin typeface="NikoshBAN" pitchFamily="2" charset="0"/>
                <a:cs typeface="NikoshBAN" pitchFamily="2" charset="0"/>
              </a:rPr>
              <a:t>বাক্যে</a:t>
            </a:r>
            <a:r>
              <a:rPr lang="en-US" sz="4800" b="1" dirty="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লিখ</a:t>
            </a:r>
            <a:r>
              <a:rPr lang="en-US" sz="4800" b="1" dirty="0">
                <a:solidFill>
                  <a:srgbClr val="C00000"/>
                </a:solidFill>
                <a:latin typeface="NikoshBAN" pitchFamily="2" charset="0"/>
                <a:cs typeface="NikoshBAN" pitchFamily="2" charset="0"/>
              </a:rPr>
              <a:t>।</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064670"/>
            <a:ext cx="6095999" cy="19999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006"/>
            <a:ext cx="9144001" cy="6942013"/>
          </a:xfrm>
          <a:prstGeom prst="rect">
            <a:avLst/>
          </a:prstGeom>
        </p:spPr>
      </p:pic>
    </p:spTree>
    <p:extLst>
      <p:ext uri="{BB962C8B-B14F-4D97-AF65-F5344CB8AC3E}">
        <p14:creationId xmlns:p14="http://schemas.microsoft.com/office/powerpoint/2010/main" val="29861521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52" t="2803" r="3180" b="1853"/>
          <a:stretch/>
        </p:blipFill>
        <p:spPr>
          <a:xfrm>
            <a:off x="0" y="0"/>
            <a:ext cx="9144000" cy="6934200"/>
          </a:xfrm>
          <a:prstGeom prst="rect">
            <a:avLst/>
          </a:prstGeom>
        </p:spPr>
      </p:pic>
      <p:sp>
        <p:nvSpPr>
          <p:cNvPr id="3" name="Oval 2"/>
          <p:cNvSpPr/>
          <p:nvPr/>
        </p:nvSpPr>
        <p:spPr>
          <a:xfrm>
            <a:off x="2590800" y="381000"/>
            <a:ext cx="3962400" cy="818677"/>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400" b="1" dirty="0" err="1" smtClean="0">
                <a:solidFill>
                  <a:srgbClr val="FFFF00"/>
                </a:solidFill>
                <a:latin typeface="NikoshBAN" pitchFamily="2" charset="0"/>
                <a:cs typeface="NikoshBAN" pitchFamily="2" charset="0"/>
              </a:rPr>
              <a:t>মূল্যায়ণ</a:t>
            </a:r>
            <a:r>
              <a:rPr lang="en-US" sz="5400" b="1" dirty="0" smtClean="0">
                <a:solidFill>
                  <a:srgbClr val="FFFF00"/>
                </a:solidFill>
                <a:latin typeface="NikoshBAN" pitchFamily="2" charset="0"/>
                <a:cs typeface="NikoshBAN" pitchFamily="2" charset="0"/>
              </a:rPr>
              <a:t> </a:t>
            </a:r>
            <a:endParaRPr lang="en-US" sz="5400" b="1" dirty="0">
              <a:solidFill>
                <a:srgbClr val="FFFF00"/>
              </a:solidFill>
              <a:latin typeface="NikoshBAN" pitchFamily="2" charset="0"/>
              <a:cs typeface="NikoshBAN" pitchFamily="2" charset="0"/>
            </a:endParaRPr>
          </a:p>
        </p:txBody>
      </p:sp>
      <p:sp>
        <p:nvSpPr>
          <p:cNvPr id="7" name="Flowchart: Alternate Process 6"/>
          <p:cNvSpPr/>
          <p:nvPr/>
        </p:nvSpPr>
        <p:spPr>
          <a:xfrm>
            <a:off x="381000" y="1379113"/>
            <a:ext cx="7620000" cy="705323"/>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১। </a:t>
            </a:r>
            <a:r>
              <a:rPr lang="en-US" sz="3600" dirty="0" err="1" smtClean="0">
                <a:solidFill>
                  <a:srgbClr val="002060"/>
                </a:solidFill>
                <a:latin typeface="NikoshBAN" pitchFamily="2" charset="0"/>
                <a:cs typeface="NikoshBAN" pitchFamily="2" charset="0"/>
              </a:rPr>
              <a:t>মুজিবনগর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সরকার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শপথ</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নিয়েছিলো</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তারিখে</a:t>
            </a:r>
            <a:r>
              <a:rPr lang="en-US" sz="3600" dirty="0" smtClean="0">
                <a:solidFill>
                  <a:srgbClr val="002060"/>
                </a:solidFill>
                <a:latin typeface="NikoshBAN" pitchFamily="2" charset="0"/>
                <a:cs typeface="NikoshBAN" pitchFamily="2" charset="0"/>
              </a:rPr>
              <a:t>? </a:t>
            </a:r>
            <a:endParaRPr lang="en-US" sz="3600" dirty="0">
              <a:solidFill>
                <a:srgbClr val="002060"/>
              </a:solidFill>
              <a:latin typeface="NikoshBAN" pitchFamily="2" charset="0"/>
              <a:cs typeface="NikoshBAN" pitchFamily="2" charset="0"/>
            </a:endParaRPr>
          </a:p>
        </p:txBody>
      </p:sp>
      <p:sp>
        <p:nvSpPr>
          <p:cNvPr id="10" name="Flowchart: Alternate Process 9"/>
          <p:cNvSpPr/>
          <p:nvPr/>
        </p:nvSpPr>
        <p:spPr>
          <a:xfrm>
            <a:off x="390832" y="2221301"/>
            <a:ext cx="1895168" cy="529920"/>
          </a:xfrm>
          <a:prstGeom prst="flowChartAlternateProcess">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ক) ১০ </a:t>
            </a:r>
            <a:r>
              <a:rPr lang="en-US" sz="3600" dirty="0" err="1" smtClean="0">
                <a:solidFill>
                  <a:srgbClr val="002060"/>
                </a:solidFill>
                <a:latin typeface="NikoshBAN" pitchFamily="2" charset="0"/>
                <a:cs typeface="NikoshBAN" pitchFamily="2" charset="0"/>
              </a:rPr>
              <a:t>মার্চ</a:t>
            </a:r>
            <a:endParaRPr lang="en-US" sz="3600" dirty="0">
              <a:solidFill>
                <a:srgbClr val="002060"/>
              </a:solidFill>
              <a:latin typeface="NikoshBAN" pitchFamily="2" charset="0"/>
              <a:cs typeface="NikoshBAN" pitchFamily="2" charset="0"/>
            </a:endParaRPr>
          </a:p>
        </p:txBody>
      </p:sp>
      <p:sp>
        <p:nvSpPr>
          <p:cNvPr id="11" name="Flowchart: Alternate Process 10"/>
          <p:cNvSpPr/>
          <p:nvPr/>
        </p:nvSpPr>
        <p:spPr>
          <a:xfrm>
            <a:off x="2379408" y="2197263"/>
            <a:ext cx="2133600" cy="582912"/>
          </a:xfrm>
          <a:prstGeom prst="flowChartAlternateProcess">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খ) ১০ </a:t>
            </a:r>
            <a:r>
              <a:rPr lang="en-US" sz="3600" dirty="0" err="1" smtClean="0">
                <a:solidFill>
                  <a:srgbClr val="002060"/>
                </a:solidFill>
                <a:latin typeface="NikoshBAN" pitchFamily="2" charset="0"/>
                <a:cs typeface="NikoshBAN" pitchFamily="2" charset="0"/>
              </a:rPr>
              <a:t>এপ্রিল</a:t>
            </a:r>
            <a:r>
              <a:rPr lang="en-US" sz="3600" dirty="0" smtClean="0">
                <a:solidFill>
                  <a:srgbClr val="002060"/>
                </a:solidFill>
                <a:latin typeface="NikoshBAN" pitchFamily="2" charset="0"/>
                <a:cs typeface="NikoshBAN" pitchFamily="2" charset="0"/>
              </a:rPr>
              <a:t> </a:t>
            </a:r>
            <a:endParaRPr lang="en-US" sz="3600" dirty="0">
              <a:solidFill>
                <a:srgbClr val="002060"/>
              </a:solidFill>
              <a:latin typeface="NikoshBAN" pitchFamily="2" charset="0"/>
              <a:cs typeface="NikoshBAN" pitchFamily="2" charset="0"/>
            </a:endParaRPr>
          </a:p>
        </p:txBody>
      </p:sp>
      <p:sp>
        <p:nvSpPr>
          <p:cNvPr id="12" name="Flowchart: Alternate Process 11"/>
          <p:cNvSpPr/>
          <p:nvPr/>
        </p:nvSpPr>
        <p:spPr>
          <a:xfrm>
            <a:off x="4594128" y="2197263"/>
            <a:ext cx="1895168" cy="582912"/>
          </a:xfrm>
          <a:prstGeom prst="flowChartAlternateProcess">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গ) ১৭ </a:t>
            </a:r>
            <a:r>
              <a:rPr lang="en-US" sz="3600" dirty="0" err="1" smtClean="0">
                <a:solidFill>
                  <a:srgbClr val="002060"/>
                </a:solidFill>
                <a:latin typeface="NikoshBAN" pitchFamily="2" charset="0"/>
                <a:cs typeface="NikoshBAN" pitchFamily="2" charset="0"/>
              </a:rPr>
              <a:t>মার্চ</a:t>
            </a:r>
            <a:endParaRPr lang="en-US" sz="3600" dirty="0">
              <a:solidFill>
                <a:srgbClr val="002060"/>
              </a:solidFill>
              <a:latin typeface="NikoshBAN" pitchFamily="2" charset="0"/>
              <a:cs typeface="NikoshBAN" pitchFamily="2" charset="0"/>
            </a:endParaRPr>
          </a:p>
        </p:txBody>
      </p:sp>
      <p:sp>
        <p:nvSpPr>
          <p:cNvPr id="13" name="Flowchart: Alternate Process 12"/>
          <p:cNvSpPr/>
          <p:nvPr/>
        </p:nvSpPr>
        <p:spPr>
          <a:xfrm>
            <a:off x="6587616" y="2197263"/>
            <a:ext cx="2175384" cy="582912"/>
          </a:xfrm>
          <a:prstGeom prst="flowChartAlternateProcess">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ঘ) ১৭ </a:t>
            </a:r>
            <a:r>
              <a:rPr lang="en-US" sz="3600" dirty="0" err="1" smtClean="0">
                <a:solidFill>
                  <a:srgbClr val="002060"/>
                </a:solidFill>
                <a:latin typeface="NikoshBAN" pitchFamily="2" charset="0"/>
                <a:cs typeface="NikoshBAN" pitchFamily="2" charset="0"/>
              </a:rPr>
              <a:t>এপ্রিল</a:t>
            </a:r>
            <a:endParaRPr lang="en-US" sz="3600" dirty="0">
              <a:solidFill>
                <a:srgbClr val="002060"/>
              </a:solidFill>
              <a:latin typeface="NikoshBAN" pitchFamily="2" charset="0"/>
              <a:cs typeface="NikoshBAN" pitchFamily="2" charset="0"/>
            </a:endParaRPr>
          </a:p>
        </p:txBody>
      </p:sp>
      <p:sp>
        <p:nvSpPr>
          <p:cNvPr id="14" name="Flowchart: Alternate Process 13"/>
          <p:cNvSpPr/>
          <p:nvPr/>
        </p:nvSpPr>
        <p:spPr>
          <a:xfrm>
            <a:off x="381000" y="3102072"/>
            <a:ext cx="4724400" cy="705323"/>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a:solidFill>
                  <a:srgbClr val="002060"/>
                </a:solidFill>
                <a:latin typeface="NikoshBAN" pitchFamily="2" charset="0"/>
                <a:cs typeface="NikoshBAN" pitchFamily="2" charset="0"/>
              </a:rPr>
              <a:t>2</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মুক্তিযুদ্ধ</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হয়েছিল</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সালে</a:t>
            </a:r>
            <a:r>
              <a:rPr lang="en-US" sz="3600" dirty="0" smtClean="0">
                <a:solidFill>
                  <a:srgbClr val="002060"/>
                </a:solidFill>
                <a:latin typeface="NikoshBAN" pitchFamily="2" charset="0"/>
                <a:cs typeface="NikoshBAN" pitchFamily="2" charset="0"/>
              </a:rPr>
              <a:t>? </a:t>
            </a:r>
            <a:endParaRPr lang="en-US" sz="3600" dirty="0">
              <a:solidFill>
                <a:srgbClr val="002060"/>
              </a:solidFill>
              <a:latin typeface="NikoshBAN" pitchFamily="2" charset="0"/>
              <a:cs typeface="NikoshBAN" pitchFamily="2" charset="0"/>
            </a:endParaRPr>
          </a:p>
        </p:txBody>
      </p:sp>
      <p:sp>
        <p:nvSpPr>
          <p:cNvPr id="15" name="Flowchart: Alternate Process 14"/>
          <p:cNvSpPr/>
          <p:nvPr/>
        </p:nvSpPr>
        <p:spPr>
          <a:xfrm>
            <a:off x="324465" y="3919718"/>
            <a:ext cx="1895168" cy="529920"/>
          </a:xfrm>
          <a:prstGeom prst="flowChartAlternateProcess">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ক) ১৯৫২</a:t>
            </a:r>
            <a:endParaRPr lang="en-US" sz="3600" dirty="0">
              <a:solidFill>
                <a:srgbClr val="002060"/>
              </a:solidFill>
              <a:latin typeface="NikoshBAN" pitchFamily="2" charset="0"/>
              <a:cs typeface="NikoshBAN" pitchFamily="2" charset="0"/>
            </a:endParaRPr>
          </a:p>
        </p:txBody>
      </p:sp>
      <p:sp>
        <p:nvSpPr>
          <p:cNvPr id="16" name="Flowchart: Alternate Process 15"/>
          <p:cNvSpPr/>
          <p:nvPr/>
        </p:nvSpPr>
        <p:spPr>
          <a:xfrm>
            <a:off x="2313041" y="3895680"/>
            <a:ext cx="2133600" cy="582912"/>
          </a:xfrm>
          <a:prstGeom prst="flowChartAlternateProcess">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খ) ১৯৬৯ </a:t>
            </a:r>
            <a:endParaRPr lang="en-US" sz="3600" dirty="0">
              <a:solidFill>
                <a:srgbClr val="002060"/>
              </a:solidFill>
              <a:latin typeface="NikoshBAN" pitchFamily="2" charset="0"/>
              <a:cs typeface="NikoshBAN" pitchFamily="2" charset="0"/>
            </a:endParaRPr>
          </a:p>
        </p:txBody>
      </p:sp>
      <p:sp>
        <p:nvSpPr>
          <p:cNvPr id="17" name="Flowchart: Alternate Process 16"/>
          <p:cNvSpPr/>
          <p:nvPr/>
        </p:nvSpPr>
        <p:spPr>
          <a:xfrm>
            <a:off x="4527761" y="3895680"/>
            <a:ext cx="1895168" cy="582912"/>
          </a:xfrm>
          <a:prstGeom prst="flowChartAlternateProcess">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গ) ১৯৭১</a:t>
            </a:r>
            <a:endParaRPr lang="en-US" sz="3600" dirty="0">
              <a:solidFill>
                <a:srgbClr val="002060"/>
              </a:solidFill>
              <a:latin typeface="NikoshBAN" pitchFamily="2" charset="0"/>
              <a:cs typeface="NikoshBAN" pitchFamily="2" charset="0"/>
            </a:endParaRPr>
          </a:p>
        </p:txBody>
      </p:sp>
      <p:sp>
        <p:nvSpPr>
          <p:cNvPr id="18" name="Flowchart: Alternate Process 17"/>
          <p:cNvSpPr/>
          <p:nvPr/>
        </p:nvSpPr>
        <p:spPr>
          <a:xfrm>
            <a:off x="6521249" y="3895680"/>
            <a:ext cx="2175384" cy="582912"/>
          </a:xfrm>
          <a:prstGeom prst="flowChartAlternateProcess">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ঘ) ১৯৭২</a:t>
            </a:r>
            <a:endParaRPr lang="en-US" sz="3600" dirty="0">
              <a:solidFill>
                <a:srgbClr val="002060"/>
              </a:solidFill>
              <a:latin typeface="NikoshBAN" pitchFamily="2" charset="0"/>
              <a:cs typeface="NikoshBAN" pitchFamily="2" charset="0"/>
            </a:endParaRPr>
          </a:p>
        </p:txBody>
      </p:sp>
      <p:sp>
        <p:nvSpPr>
          <p:cNvPr id="19" name="Flowchart: Alternate Process 18"/>
          <p:cNvSpPr/>
          <p:nvPr/>
        </p:nvSpPr>
        <p:spPr>
          <a:xfrm>
            <a:off x="390832" y="4704877"/>
            <a:ext cx="6422924" cy="705323"/>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a:solidFill>
                  <a:srgbClr val="002060"/>
                </a:solidFill>
                <a:latin typeface="NikoshBAN" pitchFamily="2" charset="0"/>
                <a:cs typeface="NikoshBAN" pitchFamily="2" charset="0"/>
              </a:rPr>
              <a:t>3</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ছয়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দফা</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আন্দোলন</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হয়েছিল</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সালে</a:t>
            </a:r>
            <a:r>
              <a:rPr lang="en-US" sz="3600" dirty="0" smtClean="0">
                <a:solidFill>
                  <a:srgbClr val="002060"/>
                </a:solidFill>
                <a:latin typeface="NikoshBAN" pitchFamily="2" charset="0"/>
                <a:cs typeface="NikoshBAN" pitchFamily="2" charset="0"/>
              </a:rPr>
              <a:t>? </a:t>
            </a:r>
            <a:endParaRPr lang="en-US" sz="3600" dirty="0">
              <a:solidFill>
                <a:srgbClr val="002060"/>
              </a:solidFill>
              <a:latin typeface="NikoshBAN" pitchFamily="2" charset="0"/>
              <a:cs typeface="NikoshBAN" pitchFamily="2" charset="0"/>
            </a:endParaRPr>
          </a:p>
        </p:txBody>
      </p:sp>
      <p:sp>
        <p:nvSpPr>
          <p:cNvPr id="20" name="Flowchart: Alternate Process 19"/>
          <p:cNvSpPr/>
          <p:nvPr/>
        </p:nvSpPr>
        <p:spPr>
          <a:xfrm>
            <a:off x="324465" y="5586638"/>
            <a:ext cx="1895168" cy="529920"/>
          </a:xfrm>
          <a:prstGeom prst="flowChartAlternateProcess">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ক) ১৯৬৬</a:t>
            </a:r>
            <a:endParaRPr lang="en-US" sz="3600" dirty="0">
              <a:solidFill>
                <a:srgbClr val="002060"/>
              </a:solidFill>
              <a:latin typeface="NikoshBAN" pitchFamily="2" charset="0"/>
              <a:cs typeface="NikoshBAN" pitchFamily="2" charset="0"/>
            </a:endParaRPr>
          </a:p>
        </p:txBody>
      </p:sp>
      <p:sp>
        <p:nvSpPr>
          <p:cNvPr id="21" name="Flowchart: Alternate Process 20"/>
          <p:cNvSpPr/>
          <p:nvPr/>
        </p:nvSpPr>
        <p:spPr>
          <a:xfrm>
            <a:off x="2313041" y="5562600"/>
            <a:ext cx="2133600" cy="582912"/>
          </a:xfrm>
          <a:prstGeom prst="flowChartAlternateProcess">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খ) ১৯৬৯ </a:t>
            </a:r>
            <a:endParaRPr lang="en-US" sz="3600" dirty="0">
              <a:solidFill>
                <a:srgbClr val="002060"/>
              </a:solidFill>
              <a:latin typeface="NikoshBAN" pitchFamily="2" charset="0"/>
              <a:cs typeface="NikoshBAN" pitchFamily="2" charset="0"/>
            </a:endParaRPr>
          </a:p>
        </p:txBody>
      </p:sp>
      <p:sp>
        <p:nvSpPr>
          <p:cNvPr id="22" name="Flowchart: Alternate Process 21"/>
          <p:cNvSpPr/>
          <p:nvPr/>
        </p:nvSpPr>
        <p:spPr>
          <a:xfrm>
            <a:off x="4527761" y="5562600"/>
            <a:ext cx="1895168" cy="582912"/>
          </a:xfrm>
          <a:prstGeom prst="flowChartAlternateProcess">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গ) ১৯৭০</a:t>
            </a:r>
            <a:endParaRPr lang="en-US" sz="3600" dirty="0">
              <a:solidFill>
                <a:srgbClr val="002060"/>
              </a:solidFill>
              <a:latin typeface="NikoshBAN" pitchFamily="2" charset="0"/>
              <a:cs typeface="NikoshBAN" pitchFamily="2" charset="0"/>
            </a:endParaRPr>
          </a:p>
        </p:txBody>
      </p:sp>
      <p:sp>
        <p:nvSpPr>
          <p:cNvPr id="23" name="Flowchart: Alternate Process 22"/>
          <p:cNvSpPr/>
          <p:nvPr/>
        </p:nvSpPr>
        <p:spPr>
          <a:xfrm>
            <a:off x="6521249" y="5562600"/>
            <a:ext cx="2175384" cy="582912"/>
          </a:xfrm>
          <a:prstGeom prst="flowChartAlternateProcess">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solidFill>
                  <a:srgbClr val="002060"/>
                </a:solidFill>
                <a:latin typeface="NikoshBAN" pitchFamily="2" charset="0"/>
                <a:cs typeface="NikoshBAN" pitchFamily="2" charset="0"/>
              </a:rPr>
              <a:t>ঘ) ১৯৭১ </a:t>
            </a:r>
            <a:endParaRPr lang="en-US" sz="3600" dirty="0">
              <a:solidFill>
                <a:srgbClr val="002060"/>
              </a:solidFill>
              <a:latin typeface="NikoshBAN" pitchFamily="2" charset="0"/>
              <a:cs typeface="NikoshBAN" pitchFamily="2" charset="0"/>
            </a:endParaRPr>
          </a:p>
        </p:txBody>
      </p:sp>
      <p:cxnSp>
        <p:nvCxnSpPr>
          <p:cNvPr id="25" name="Straight Connector 24"/>
          <p:cNvCxnSpPr/>
          <p:nvPr/>
        </p:nvCxnSpPr>
        <p:spPr>
          <a:xfrm>
            <a:off x="6708060" y="2471940"/>
            <a:ext cx="211392" cy="2122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902870" y="2268792"/>
            <a:ext cx="458410" cy="3935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96133" y="4208263"/>
            <a:ext cx="211392" cy="2122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876195" y="4005115"/>
            <a:ext cx="458410" cy="3935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32617" y="5843229"/>
            <a:ext cx="211392" cy="2122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12679" y="5640081"/>
            <a:ext cx="458410" cy="39353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4408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580">
                                          <p:stCondLst>
                                            <p:cond delay="0"/>
                                          </p:stCondLst>
                                        </p:cTn>
                                        <p:tgtEl>
                                          <p:spTgt spid="13"/>
                                        </p:tgtEl>
                                      </p:cBhvr>
                                    </p:animEffect>
                                    <p:anim calcmode="lin" valueType="num">
                                      <p:cBhvr>
                                        <p:cTn id="8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gtEl>
                                      </p:cBhvr>
                                      <p:to x="100000" y="60000"/>
                                    </p:animScale>
                                    <p:animScale>
                                      <p:cBhvr>
                                        <p:cTn id="86" dur="166" decel="50000">
                                          <p:stCondLst>
                                            <p:cond delay="676"/>
                                          </p:stCondLst>
                                        </p:cTn>
                                        <p:tgtEl>
                                          <p:spTgt spid="13"/>
                                        </p:tgtEl>
                                      </p:cBhvr>
                                      <p:to x="100000" y="100000"/>
                                    </p:animScale>
                                    <p:animScale>
                                      <p:cBhvr>
                                        <p:cTn id="87" dur="26">
                                          <p:stCondLst>
                                            <p:cond delay="1312"/>
                                          </p:stCondLst>
                                        </p:cTn>
                                        <p:tgtEl>
                                          <p:spTgt spid="13"/>
                                        </p:tgtEl>
                                      </p:cBhvr>
                                      <p:to x="100000" y="80000"/>
                                    </p:animScale>
                                    <p:animScale>
                                      <p:cBhvr>
                                        <p:cTn id="88" dur="166" decel="50000">
                                          <p:stCondLst>
                                            <p:cond delay="1338"/>
                                          </p:stCondLst>
                                        </p:cTn>
                                        <p:tgtEl>
                                          <p:spTgt spid="13"/>
                                        </p:tgtEl>
                                      </p:cBhvr>
                                      <p:to x="100000" y="100000"/>
                                    </p:animScale>
                                    <p:animScale>
                                      <p:cBhvr>
                                        <p:cTn id="89" dur="26">
                                          <p:stCondLst>
                                            <p:cond delay="1642"/>
                                          </p:stCondLst>
                                        </p:cTn>
                                        <p:tgtEl>
                                          <p:spTgt spid="13"/>
                                        </p:tgtEl>
                                      </p:cBhvr>
                                      <p:to x="100000" y="90000"/>
                                    </p:animScale>
                                    <p:animScale>
                                      <p:cBhvr>
                                        <p:cTn id="90" dur="166" decel="50000">
                                          <p:stCondLst>
                                            <p:cond delay="1668"/>
                                          </p:stCondLst>
                                        </p:cTn>
                                        <p:tgtEl>
                                          <p:spTgt spid="13"/>
                                        </p:tgtEl>
                                      </p:cBhvr>
                                      <p:to x="100000" y="100000"/>
                                    </p:animScale>
                                    <p:animScale>
                                      <p:cBhvr>
                                        <p:cTn id="91" dur="26">
                                          <p:stCondLst>
                                            <p:cond delay="1808"/>
                                          </p:stCondLst>
                                        </p:cTn>
                                        <p:tgtEl>
                                          <p:spTgt spid="13"/>
                                        </p:tgtEl>
                                      </p:cBhvr>
                                      <p:to x="100000" y="95000"/>
                                    </p:animScale>
                                    <p:animScale>
                                      <p:cBhvr>
                                        <p:cTn id="92" dur="166" decel="50000">
                                          <p:stCondLst>
                                            <p:cond delay="1834"/>
                                          </p:stCondLst>
                                        </p:cTn>
                                        <p:tgtEl>
                                          <p:spTgt spid="13"/>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par>
                                <p:cTn id="98" presetID="22" presetClass="entr" presetSubtype="4"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down)">
                                      <p:cBhvr>
                                        <p:cTn id="100" dur="500"/>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30" presetClass="entr" presetSubtype="0" fill="hold" grpId="0" nodeType="click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800" decel="100000"/>
                                        <p:tgtEl>
                                          <p:spTgt spid="14"/>
                                        </p:tgtEl>
                                      </p:cBhvr>
                                    </p:animEffect>
                                    <p:anim calcmode="lin" valueType="num">
                                      <p:cBhvr>
                                        <p:cTn id="106" dur="800" decel="100000" fill="hold"/>
                                        <p:tgtEl>
                                          <p:spTgt spid="14"/>
                                        </p:tgtEl>
                                        <p:attrNameLst>
                                          <p:attrName>style.rotation</p:attrName>
                                        </p:attrNameLst>
                                      </p:cBhvr>
                                      <p:tavLst>
                                        <p:tav tm="0">
                                          <p:val>
                                            <p:fltVal val="-90"/>
                                          </p:val>
                                        </p:tav>
                                        <p:tav tm="100000">
                                          <p:val>
                                            <p:fltVal val="0"/>
                                          </p:val>
                                        </p:tav>
                                      </p:tavLst>
                                    </p:anim>
                                    <p:anim calcmode="lin" valueType="num">
                                      <p:cBhvr>
                                        <p:cTn id="107" dur="800" decel="100000" fill="hold"/>
                                        <p:tgtEl>
                                          <p:spTgt spid="14"/>
                                        </p:tgtEl>
                                        <p:attrNameLst>
                                          <p:attrName>ppt_x</p:attrName>
                                        </p:attrNameLst>
                                      </p:cBhvr>
                                      <p:tavLst>
                                        <p:tav tm="0">
                                          <p:val>
                                            <p:strVal val="#ppt_x+0.4"/>
                                          </p:val>
                                        </p:tav>
                                        <p:tav tm="100000">
                                          <p:val>
                                            <p:strVal val="#ppt_x-0.05"/>
                                          </p:val>
                                        </p:tav>
                                      </p:tavLst>
                                    </p:anim>
                                    <p:anim calcmode="lin" valueType="num">
                                      <p:cBhvr>
                                        <p:cTn id="108" dur="800" decel="100000" fill="hold"/>
                                        <p:tgtEl>
                                          <p:spTgt spid="14"/>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wipe(down)">
                                      <p:cBhvr>
                                        <p:cTn id="115" dur="580">
                                          <p:stCondLst>
                                            <p:cond delay="0"/>
                                          </p:stCondLst>
                                        </p:cTn>
                                        <p:tgtEl>
                                          <p:spTgt spid="15"/>
                                        </p:tgtEl>
                                      </p:cBhvr>
                                    </p:animEffect>
                                    <p:anim calcmode="lin" valueType="num">
                                      <p:cBhvr>
                                        <p:cTn id="1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21" dur="26">
                                          <p:stCondLst>
                                            <p:cond delay="650"/>
                                          </p:stCondLst>
                                        </p:cTn>
                                        <p:tgtEl>
                                          <p:spTgt spid="15"/>
                                        </p:tgtEl>
                                      </p:cBhvr>
                                      <p:to x="100000" y="60000"/>
                                    </p:animScale>
                                    <p:animScale>
                                      <p:cBhvr>
                                        <p:cTn id="122" dur="166" decel="50000">
                                          <p:stCondLst>
                                            <p:cond delay="676"/>
                                          </p:stCondLst>
                                        </p:cTn>
                                        <p:tgtEl>
                                          <p:spTgt spid="15"/>
                                        </p:tgtEl>
                                      </p:cBhvr>
                                      <p:to x="100000" y="100000"/>
                                    </p:animScale>
                                    <p:animScale>
                                      <p:cBhvr>
                                        <p:cTn id="123" dur="26">
                                          <p:stCondLst>
                                            <p:cond delay="1312"/>
                                          </p:stCondLst>
                                        </p:cTn>
                                        <p:tgtEl>
                                          <p:spTgt spid="15"/>
                                        </p:tgtEl>
                                      </p:cBhvr>
                                      <p:to x="100000" y="80000"/>
                                    </p:animScale>
                                    <p:animScale>
                                      <p:cBhvr>
                                        <p:cTn id="124" dur="166" decel="50000">
                                          <p:stCondLst>
                                            <p:cond delay="1338"/>
                                          </p:stCondLst>
                                        </p:cTn>
                                        <p:tgtEl>
                                          <p:spTgt spid="15"/>
                                        </p:tgtEl>
                                      </p:cBhvr>
                                      <p:to x="100000" y="100000"/>
                                    </p:animScale>
                                    <p:animScale>
                                      <p:cBhvr>
                                        <p:cTn id="125" dur="26">
                                          <p:stCondLst>
                                            <p:cond delay="1642"/>
                                          </p:stCondLst>
                                        </p:cTn>
                                        <p:tgtEl>
                                          <p:spTgt spid="15"/>
                                        </p:tgtEl>
                                      </p:cBhvr>
                                      <p:to x="100000" y="90000"/>
                                    </p:animScale>
                                    <p:animScale>
                                      <p:cBhvr>
                                        <p:cTn id="126" dur="166" decel="50000">
                                          <p:stCondLst>
                                            <p:cond delay="1668"/>
                                          </p:stCondLst>
                                        </p:cTn>
                                        <p:tgtEl>
                                          <p:spTgt spid="15"/>
                                        </p:tgtEl>
                                      </p:cBhvr>
                                      <p:to x="100000" y="100000"/>
                                    </p:animScale>
                                    <p:animScale>
                                      <p:cBhvr>
                                        <p:cTn id="127" dur="26">
                                          <p:stCondLst>
                                            <p:cond delay="1808"/>
                                          </p:stCondLst>
                                        </p:cTn>
                                        <p:tgtEl>
                                          <p:spTgt spid="15"/>
                                        </p:tgtEl>
                                      </p:cBhvr>
                                      <p:to x="100000" y="95000"/>
                                    </p:animScale>
                                    <p:animScale>
                                      <p:cBhvr>
                                        <p:cTn id="128" dur="166" decel="50000">
                                          <p:stCondLst>
                                            <p:cond delay="1834"/>
                                          </p:stCondLst>
                                        </p:cTn>
                                        <p:tgtEl>
                                          <p:spTgt spid="15"/>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down)">
                                      <p:cBhvr>
                                        <p:cTn id="133" dur="580">
                                          <p:stCondLst>
                                            <p:cond delay="0"/>
                                          </p:stCondLst>
                                        </p:cTn>
                                        <p:tgtEl>
                                          <p:spTgt spid="16"/>
                                        </p:tgtEl>
                                      </p:cBhvr>
                                    </p:animEffect>
                                    <p:anim calcmode="lin" valueType="num">
                                      <p:cBhvr>
                                        <p:cTn id="13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9" dur="26">
                                          <p:stCondLst>
                                            <p:cond delay="650"/>
                                          </p:stCondLst>
                                        </p:cTn>
                                        <p:tgtEl>
                                          <p:spTgt spid="16"/>
                                        </p:tgtEl>
                                      </p:cBhvr>
                                      <p:to x="100000" y="60000"/>
                                    </p:animScale>
                                    <p:animScale>
                                      <p:cBhvr>
                                        <p:cTn id="140" dur="166" decel="50000">
                                          <p:stCondLst>
                                            <p:cond delay="676"/>
                                          </p:stCondLst>
                                        </p:cTn>
                                        <p:tgtEl>
                                          <p:spTgt spid="16"/>
                                        </p:tgtEl>
                                      </p:cBhvr>
                                      <p:to x="100000" y="100000"/>
                                    </p:animScale>
                                    <p:animScale>
                                      <p:cBhvr>
                                        <p:cTn id="141" dur="26">
                                          <p:stCondLst>
                                            <p:cond delay="1312"/>
                                          </p:stCondLst>
                                        </p:cTn>
                                        <p:tgtEl>
                                          <p:spTgt spid="16"/>
                                        </p:tgtEl>
                                      </p:cBhvr>
                                      <p:to x="100000" y="80000"/>
                                    </p:animScale>
                                    <p:animScale>
                                      <p:cBhvr>
                                        <p:cTn id="142" dur="166" decel="50000">
                                          <p:stCondLst>
                                            <p:cond delay="1338"/>
                                          </p:stCondLst>
                                        </p:cTn>
                                        <p:tgtEl>
                                          <p:spTgt spid="16"/>
                                        </p:tgtEl>
                                      </p:cBhvr>
                                      <p:to x="100000" y="100000"/>
                                    </p:animScale>
                                    <p:animScale>
                                      <p:cBhvr>
                                        <p:cTn id="143" dur="26">
                                          <p:stCondLst>
                                            <p:cond delay="1642"/>
                                          </p:stCondLst>
                                        </p:cTn>
                                        <p:tgtEl>
                                          <p:spTgt spid="16"/>
                                        </p:tgtEl>
                                      </p:cBhvr>
                                      <p:to x="100000" y="90000"/>
                                    </p:animScale>
                                    <p:animScale>
                                      <p:cBhvr>
                                        <p:cTn id="144" dur="166" decel="50000">
                                          <p:stCondLst>
                                            <p:cond delay="1668"/>
                                          </p:stCondLst>
                                        </p:cTn>
                                        <p:tgtEl>
                                          <p:spTgt spid="16"/>
                                        </p:tgtEl>
                                      </p:cBhvr>
                                      <p:to x="100000" y="100000"/>
                                    </p:animScale>
                                    <p:animScale>
                                      <p:cBhvr>
                                        <p:cTn id="145" dur="26">
                                          <p:stCondLst>
                                            <p:cond delay="1808"/>
                                          </p:stCondLst>
                                        </p:cTn>
                                        <p:tgtEl>
                                          <p:spTgt spid="16"/>
                                        </p:tgtEl>
                                      </p:cBhvr>
                                      <p:to x="100000" y="95000"/>
                                    </p:animScale>
                                    <p:animScale>
                                      <p:cBhvr>
                                        <p:cTn id="146" dur="166" decel="50000">
                                          <p:stCondLst>
                                            <p:cond delay="1834"/>
                                          </p:stCondLst>
                                        </p:cTn>
                                        <p:tgtEl>
                                          <p:spTgt spid="16"/>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80">
                                          <p:stCondLst>
                                            <p:cond delay="0"/>
                                          </p:stCondLst>
                                        </p:cTn>
                                        <p:tgtEl>
                                          <p:spTgt spid="17"/>
                                        </p:tgtEl>
                                      </p:cBhvr>
                                    </p:animEffect>
                                    <p:anim calcmode="lin" valueType="num">
                                      <p:cBhvr>
                                        <p:cTn id="15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57" dur="26">
                                          <p:stCondLst>
                                            <p:cond delay="650"/>
                                          </p:stCondLst>
                                        </p:cTn>
                                        <p:tgtEl>
                                          <p:spTgt spid="17"/>
                                        </p:tgtEl>
                                      </p:cBhvr>
                                      <p:to x="100000" y="60000"/>
                                    </p:animScale>
                                    <p:animScale>
                                      <p:cBhvr>
                                        <p:cTn id="158" dur="166" decel="50000">
                                          <p:stCondLst>
                                            <p:cond delay="676"/>
                                          </p:stCondLst>
                                        </p:cTn>
                                        <p:tgtEl>
                                          <p:spTgt spid="17"/>
                                        </p:tgtEl>
                                      </p:cBhvr>
                                      <p:to x="100000" y="100000"/>
                                    </p:animScale>
                                    <p:animScale>
                                      <p:cBhvr>
                                        <p:cTn id="159" dur="26">
                                          <p:stCondLst>
                                            <p:cond delay="1312"/>
                                          </p:stCondLst>
                                        </p:cTn>
                                        <p:tgtEl>
                                          <p:spTgt spid="17"/>
                                        </p:tgtEl>
                                      </p:cBhvr>
                                      <p:to x="100000" y="80000"/>
                                    </p:animScale>
                                    <p:animScale>
                                      <p:cBhvr>
                                        <p:cTn id="160" dur="166" decel="50000">
                                          <p:stCondLst>
                                            <p:cond delay="1338"/>
                                          </p:stCondLst>
                                        </p:cTn>
                                        <p:tgtEl>
                                          <p:spTgt spid="17"/>
                                        </p:tgtEl>
                                      </p:cBhvr>
                                      <p:to x="100000" y="100000"/>
                                    </p:animScale>
                                    <p:animScale>
                                      <p:cBhvr>
                                        <p:cTn id="161" dur="26">
                                          <p:stCondLst>
                                            <p:cond delay="1642"/>
                                          </p:stCondLst>
                                        </p:cTn>
                                        <p:tgtEl>
                                          <p:spTgt spid="17"/>
                                        </p:tgtEl>
                                      </p:cBhvr>
                                      <p:to x="100000" y="90000"/>
                                    </p:animScale>
                                    <p:animScale>
                                      <p:cBhvr>
                                        <p:cTn id="162" dur="166" decel="50000">
                                          <p:stCondLst>
                                            <p:cond delay="1668"/>
                                          </p:stCondLst>
                                        </p:cTn>
                                        <p:tgtEl>
                                          <p:spTgt spid="17"/>
                                        </p:tgtEl>
                                      </p:cBhvr>
                                      <p:to x="100000" y="100000"/>
                                    </p:animScale>
                                    <p:animScale>
                                      <p:cBhvr>
                                        <p:cTn id="163" dur="26">
                                          <p:stCondLst>
                                            <p:cond delay="1808"/>
                                          </p:stCondLst>
                                        </p:cTn>
                                        <p:tgtEl>
                                          <p:spTgt spid="17"/>
                                        </p:tgtEl>
                                      </p:cBhvr>
                                      <p:to x="100000" y="95000"/>
                                    </p:animScale>
                                    <p:animScale>
                                      <p:cBhvr>
                                        <p:cTn id="164" dur="166" decel="50000">
                                          <p:stCondLst>
                                            <p:cond delay="1834"/>
                                          </p:stCondLst>
                                        </p:cTn>
                                        <p:tgtEl>
                                          <p:spTgt spid="17"/>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8"/>
                                        </p:tgtEl>
                                        <p:attrNameLst>
                                          <p:attrName>style.visibility</p:attrName>
                                        </p:attrNameLst>
                                      </p:cBhvr>
                                      <p:to>
                                        <p:strVal val="visible"/>
                                      </p:to>
                                    </p:set>
                                    <p:animEffect transition="in" filter="wipe(down)">
                                      <p:cBhvr>
                                        <p:cTn id="169" dur="580">
                                          <p:stCondLst>
                                            <p:cond delay="0"/>
                                          </p:stCondLst>
                                        </p:cTn>
                                        <p:tgtEl>
                                          <p:spTgt spid="18"/>
                                        </p:tgtEl>
                                      </p:cBhvr>
                                    </p:animEffect>
                                    <p:anim calcmode="lin" valueType="num">
                                      <p:cBhvr>
                                        <p:cTn id="17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5" dur="26">
                                          <p:stCondLst>
                                            <p:cond delay="650"/>
                                          </p:stCondLst>
                                        </p:cTn>
                                        <p:tgtEl>
                                          <p:spTgt spid="18"/>
                                        </p:tgtEl>
                                      </p:cBhvr>
                                      <p:to x="100000" y="60000"/>
                                    </p:animScale>
                                    <p:animScale>
                                      <p:cBhvr>
                                        <p:cTn id="176" dur="166" decel="50000">
                                          <p:stCondLst>
                                            <p:cond delay="676"/>
                                          </p:stCondLst>
                                        </p:cTn>
                                        <p:tgtEl>
                                          <p:spTgt spid="18"/>
                                        </p:tgtEl>
                                      </p:cBhvr>
                                      <p:to x="100000" y="100000"/>
                                    </p:animScale>
                                    <p:animScale>
                                      <p:cBhvr>
                                        <p:cTn id="177" dur="26">
                                          <p:stCondLst>
                                            <p:cond delay="1312"/>
                                          </p:stCondLst>
                                        </p:cTn>
                                        <p:tgtEl>
                                          <p:spTgt spid="18"/>
                                        </p:tgtEl>
                                      </p:cBhvr>
                                      <p:to x="100000" y="80000"/>
                                    </p:animScale>
                                    <p:animScale>
                                      <p:cBhvr>
                                        <p:cTn id="178" dur="166" decel="50000">
                                          <p:stCondLst>
                                            <p:cond delay="1338"/>
                                          </p:stCondLst>
                                        </p:cTn>
                                        <p:tgtEl>
                                          <p:spTgt spid="18"/>
                                        </p:tgtEl>
                                      </p:cBhvr>
                                      <p:to x="100000" y="100000"/>
                                    </p:animScale>
                                    <p:animScale>
                                      <p:cBhvr>
                                        <p:cTn id="179" dur="26">
                                          <p:stCondLst>
                                            <p:cond delay="1642"/>
                                          </p:stCondLst>
                                        </p:cTn>
                                        <p:tgtEl>
                                          <p:spTgt spid="18"/>
                                        </p:tgtEl>
                                      </p:cBhvr>
                                      <p:to x="100000" y="90000"/>
                                    </p:animScale>
                                    <p:animScale>
                                      <p:cBhvr>
                                        <p:cTn id="180" dur="166" decel="50000">
                                          <p:stCondLst>
                                            <p:cond delay="1668"/>
                                          </p:stCondLst>
                                        </p:cTn>
                                        <p:tgtEl>
                                          <p:spTgt spid="18"/>
                                        </p:tgtEl>
                                      </p:cBhvr>
                                      <p:to x="100000" y="100000"/>
                                    </p:animScale>
                                    <p:animScale>
                                      <p:cBhvr>
                                        <p:cTn id="181" dur="26">
                                          <p:stCondLst>
                                            <p:cond delay="1808"/>
                                          </p:stCondLst>
                                        </p:cTn>
                                        <p:tgtEl>
                                          <p:spTgt spid="18"/>
                                        </p:tgtEl>
                                      </p:cBhvr>
                                      <p:to x="100000" y="95000"/>
                                    </p:animScale>
                                    <p:animScale>
                                      <p:cBhvr>
                                        <p:cTn id="182" dur="166" decel="50000">
                                          <p:stCondLst>
                                            <p:cond delay="1834"/>
                                          </p:stCondLst>
                                        </p:cTn>
                                        <p:tgtEl>
                                          <p:spTgt spid="18"/>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nodeType="clickEffect">
                                  <p:stCondLst>
                                    <p:cond delay="0"/>
                                  </p:stCondLst>
                                  <p:childTnLst>
                                    <p:set>
                                      <p:cBhvr>
                                        <p:cTn id="186" dur="1" fill="hold">
                                          <p:stCondLst>
                                            <p:cond delay="0"/>
                                          </p:stCondLst>
                                        </p:cTn>
                                        <p:tgtEl>
                                          <p:spTgt spid="31"/>
                                        </p:tgtEl>
                                        <p:attrNameLst>
                                          <p:attrName>style.visibility</p:attrName>
                                        </p:attrNameLst>
                                      </p:cBhvr>
                                      <p:to>
                                        <p:strVal val="visible"/>
                                      </p:to>
                                    </p:set>
                                    <p:animEffect transition="in" filter="wipe(down)">
                                      <p:cBhvr>
                                        <p:cTn id="187" dur="500"/>
                                        <p:tgtEl>
                                          <p:spTgt spid="31"/>
                                        </p:tgtEl>
                                      </p:cBhvr>
                                    </p:animEffect>
                                  </p:childTnLst>
                                </p:cTn>
                              </p:par>
                              <p:par>
                                <p:cTn id="188" presetID="22" presetClass="entr" presetSubtype="4" fill="hold" nodeType="withEffect">
                                  <p:stCondLst>
                                    <p:cond delay="0"/>
                                  </p:stCondLst>
                                  <p:childTnLst>
                                    <p:set>
                                      <p:cBhvr>
                                        <p:cTn id="189" dur="1" fill="hold">
                                          <p:stCondLst>
                                            <p:cond delay="0"/>
                                          </p:stCondLst>
                                        </p:cTn>
                                        <p:tgtEl>
                                          <p:spTgt spid="32"/>
                                        </p:tgtEl>
                                        <p:attrNameLst>
                                          <p:attrName>style.visibility</p:attrName>
                                        </p:attrNameLst>
                                      </p:cBhvr>
                                      <p:to>
                                        <p:strVal val="visible"/>
                                      </p:to>
                                    </p:set>
                                    <p:animEffect transition="in" filter="wipe(down)">
                                      <p:cBhvr>
                                        <p:cTn id="190" dur="500"/>
                                        <p:tgtEl>
                                          <p:spTgt spid="32"/>
                                        </p:tgtEl>
                                      </p:cBhvr>
                                    </p:animEffect>
                                  </p:childTnLst>
                                </p:cTn>
                              </p:par>
                            </p:childTnLst>
                          </p:cTn>
                        </p:par>
                      </p:childTnLst>
                    </p:cTn>
                  </p:par>
                  <p:par>
                    <p:cTn id="191" fill="hold">
                      <p:stCondLst>
                        <p:cond delay="indefinite"/>
                      </p:stCondLst>
                      <p:childTnLst>
                        <p:par>
                          <p:cTn id="192" fill="hold">
                            <p:stCondLst>
                              <p:cond delay="0"/>
                            </p:stCondLst>
                            <p:childTnLst>
                              <p:par>
                                <p:cTn id="193" presetID="30" presetClass="entr" presetSubtype="0" fill="hold" grpId="0" nodeType="clickEffect">
                                  <p:stCondLst>
                                    <p:cond delay="0"/>
                                  </p:stCondLst>
                                  <p:childTnLst>
                                    <p:set>
                                      <p:cBhvr>
                                        <p:cTn id="194" dur="1" fill="hold">
                                          <p:stCondLst>
                                            <p:cond delay="0"/>
                                          </p:stCondLst>
                                        </p:cTn>
                                        <p:tgtEl>
                                          <p:spTgt spid="19"/>
                                        </p:tgtEl>
                                        <p:attrNameLst>
                                          <p:attrName>style.visibility</p:attrName>
                                        </p:attrNameLst>
                                      </p:cBhvr>
                                      <p:to>
                                        <p:strVal val="visible"/>
                                      </p:to>
                                    </p:set>
                                    <p:animEffect transition="in" filter="fade">
                                      <p:cBhvr>
                                        <p:cTn id="195" dur="800" decel="100000"/>
                                        <p:tgtEl>
                                          <p:spTgt spid="19"/>
                                        </p:tgtEl>
                                      </p:cBhvr>
                                    </p:animEffect>
                                    <p:anim calcmode="lin" valueType="num">
                                      <p:cBhvr>
                                        <p:cTn id="196" dur="800" decel="100000" fill="hold"/>
                                        <p:tgtEl>
                                          <p:spTgt spid="19"/>
                                        </p:tgtEl>
                                        <p:attrNameLst>
                                          <p:attrName>style.rotation</p:attrName>
                                        </p:attrNameLst>
                                      </p:cBhvr>
                                      <p:tavLst>
                                        <p:tav tm="0">
                                          <p:val>
                                            <p:fltVal val="-90"/>
                                          </p:val>
                                        </p:tav>
                                        <p:tav tm="100000">
                                          <p:val>
                                            <p:fltVal val="0"/>
                                          </p:val>
                                        </p:tav>
                                      </p:tavLst>
                                    </p:anim>
                                    <p:anim calcmode="lin" valueType="num">
                                      <p:cBhvr>
                                        <p:cTn id="197" dur="800" decel="100000" fill="hold"/>
                                        <p:tgtEl>
                                          <p:spTgt spid="19"/>
                                        </p:tgtEl>
                                        <p:attrNameLst>
                                          <p:attrName>ppt_x</p:attrName>
                                        </p:attrNameLst>
                                      </p:cBhvr>
                                      <p:tavLst>
                                        <p:tav tm="0">
                                          <p:val>
                                            <p:strVal val="#ppt_x+0.4"/>
                                          </p:val>
                                        </p:tav>
                                        <p:tav tm="100000">
                                          <p:val>
                                            <p:strVal val="#ppt_x-0.05"/>
                                          </p:val>
                                        </p:tav>
                                      </p:tavLst>
                                    </p:anim>
                                    <p:anim calcmode="lin" valueType="num">
                                      <p:cBhvr>
                                        <p:cTn id="198" dur="800" decel="100000" fill="hold"/>
                                        <p:tgtEl>
                                          <p:spTgt spid="19"/>
                                        </p:tgtEl>
                                        <p:attrNameLst>
                                          <p:attrName>ppt_y</p:attrName>
                                        </p:attrNameLst>
                                      </p:cBhvr>
                                      <p:tavLst>
                                        <p:tav tm="0">
                                          <p:val>
                                            <p:strVal val="#ppt_y-0.4"/>
                                          </p:val>
                                        </p:tav>
                                        <p:tav tm="100000">
                                          <p:val>
                                            <p:strVal val="#ppt_y+0.1"/>
                                          </p:val>
                                        </p:tav>
                                      </p:tavLst>
                                    </p:anim>
                                    <p:anim calcmode="lin" valueType="num">
                                      <p:cBhvr>
                                        <p:cTn id="19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0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20"/>
                                        </p:tgtEl>
                                        <p:attrNameLst>
                                          <p:attrName>style.visibility</p:attrName>
                                        </p:attrNameLst>
                                      </p:cBhvr>
                                      <p:to>
                                        <p:strVal val="visible"/>
                                      </p:to>
                                    </p:set>
                                    <p:animEffect transition="in" filter="wipe(down)">
                                      <p:cBhvr>
                                        <p:cTn id="205" dur="580">
                                          <p:stCondLst>
                                            <p:cond delay="0"/>
                                          </p:stCondLst>
                                        </p:cTn>
                                        <p:tgtEl>
                                          <p:spTgt spid="20"/>
                                        </p:tgtEl>
                                      </p:cBhvr>
                                    </p:animEffect>
                                    <p:anim calcmode="lin" valueType="num">
                                      <p:cBhvr>
                                        <p:cTn id="20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11" dur="26">
                                          <p:stCondLst>
                                            <p:cond delay="650"/>
                                          </p:stCondLst>
                                        </p:cTn>
                                        <p:tgtEl>
                                          <p:spTgt spid="20"/>
                                        </p:tgtEl>
                                      </p:cBhvr>
                                      <p:to x="100000" y="60000"/>
                                    </p:animScale>
                                    <p:animScale>
                                      <p:cBhvr>
                                        <p:cTn id="212" dur="166" decel="50000">
                                          <p:stCondLst>
                                            <p:cond delay="676"/>
                                          </p:stCondLst>
                                        </p:cTn>
                                        <p:tgtEl>
                                          <p:spTgt spid="20"/>
                                        </p:tgtEl>
                                      </p:cBhvr>
                                      <p:to x="100000" y="100000"/>
                                    </p:animScale>
                                    <p:animScale>
                                      <p:cBhvr>
                                        <p:cTn id="213" dur="26">
                                          <p:stCondLst>
                                            <p:cond delay="1312"/>
                                          </p:stCondLst>
                                        </p:cTn>
                                        <p:tgtEl>
                                          <p:spTgt spid="20"/>
                                        </p:tgtEl>
                                      </p:cBhvr>
                                      <p:to x="100000" y="80000"/>
                                    </p:animScale>
                                    <p:animScale>
                                      <p:cBhvr>
                                        <p:cTn id="214" dur="166" decel="50000">
                                          <p:stCondLst>
                                            <p:cond delay="1338"/>
                                          </p:stCondLst>
                                        </p:cTn>
                                        <p:tgtEl>
                                          <p:spTgt spid="20"/>
                                        </p:tgtEl>
                                      </p:cBhvr>
                                      <p:to x="100000" y="100000"/>
                                    </p:animScale>
                                    <p:animScale>
                                      <p:cBhvr>
                                        <p:cTn id="215" dur="26">
                                          <p:stCondLst>
                                            <p:cond delay="1642"/>
                                          </p:stCondLst>
                                        </p:cTn>
                                        <p:tgtEl>
                                          <p:spTgt spid="20"/>
                                        </p:tgtEl>
                                      </p:cBhvr>
                                      <p:to x="100000" y="90000"/>
                                    </p:animScale>
                                    <p:animScale>
                                      <p:cBhvr>
                                        <p:cTn id="216" dur="166" decel="50000">
                                          <p:stCondLst>
                                            <p:cond delay="1668"/>
                                          </p:stCondLst>
                                        </p:cTn>
                                        <p:tgtEl>
                                          <p:spTgt spid="20"/>
                                        </p:tgtEl>
                                      </p:cBhvr>
                                      <p:to x="100000" y="100000"/>
                                    </p:animScale>
                                    <p:animScale>
                                      <p:cBhvr>
                                        <p:cTn id="217" dur="26">
                                          <p:stCondLst>
                                            <p:cond delay="1808"/>
                                          </p:stCondLst>
                                        </p:cTn>
                                        <p:tgtEl>
                                          <p:spTgt spid="20"/>
                                        </p:tgtEl>
                                      </p:cBhvr>
                                      <p:to x="100000" y="95000"/>
                                    </p:animScale>
                                    <p:animScale>
                                      <p:cBhvr>
                                        <p:cTn id="218" dur="166" decel="50000">
                                          <p:stCondLst>
                                            <p:cond delay="1834"/>
                                          </p:stCondLst>
                                        </p:cTn>
                                        <p:tgtEl>
                                          <p:spTgt spid="20"/>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21"/>
                                        </p:tgtEl>
                                        <p:attrNameLst>
                                          <p:attrName>style.visibility</p:attrName>
                                        </p:attrNameLst>
                                      </p:cBhvr>
                                      <p:to>
                                        <p:strVal val="visible"/>
                                      </p:to>
                                    </p:set>
                                    <p:animEffect transition="in" filter="wipe(down)">
                                      <p:cBhvr>
                                        <p:cTn id="223" dur="580">
                                          <p:stCondLst>
                                            <p:cond delay="0"/>
                                          </p:stCondLst>
                                        </p:cTn>
                                        <p:tgtEl>
                                          <p:spTgt spid="21"/>
                                        </p:tgtEl>
                                      </p:cBhvr>
                                    </p:animEffect>
                                    <p:anim calcmode="lin" valueType="num">
                                      <p:cBhvr>
                                        <p:cTn id="2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29" dur="26">
                                          <p:stCondLst>
                                            <p:cond delay="650"/>
                                          </p:stCondLst>
                                        </p:cTn>
                                        <p:tgtEl>
                                          <p:spTgt spid="21"/>
                                        </p:tgtEl>
                                      </p:cBhvr>
                                      <p:to x="100000" y="60000"/>
                                    </p:animScale>
                                    <p:animScale>
                                      <p:cBhvr>
                                        <p:cTn id="230" dur="166" decel="50000">
                                          <p:stCondLst>
                                            <p:cond delay="676"/>
                                          </p:stCondLst>
                                        </p:cTn>
                                        <p:tgtEl>
                                          <p:spTgt spid="21"/>
                                        </p:tgtEl>
                                      </p:cBhvr>
                                      <p:to x="100000" y="100000"/>
                                    </p:animScale>
                                    <p:animScale>
                                      <p:cBhvr>
                                        <p:cTn id="231" dur="26">
                                          <p:stCondLst>
                                            <p:cond delay="1312"/>
                                          </p:stCondLst>
                                        </p:cTn>
                                        <p:tgtEl>
                                          <p:spTgt spid="21"/>
                                        </p:tgtEl>
                                      </p:cBhvr>
                                      <p:to x="100000" y="80000"/>
                                    </p:animScale>
                                    <p:animScale>
                                      <p:cBhvr>
                                        <p:cTn id="232" dur="166" decel="50000">
                                          <p:stCondLst>
                                            <p:cond delay="1338"/>
                                          </p:stCondLst>
                                        </p:cTn>
                                        <p:tgtEl>
                                          <p:spTgt spid="21"/>
                                        </p:tgtEl>
                                      </p:cBhvr>
                                      <p:to x="100000" y="100000"/>
                                    </p:animScale>
                                    <p:animScale>
                                      <p:cBhvr>
                                        <p:cTn id="233" dur="26">
                                          <p:stCondLst>
                                            <p:cond delay="1642"/>
                                          </p:stCondLst>
                                        </p:cTn>
                                        <p:tgtEl>
                                          <p:spTgt spid="21"/>
                                        </p:tgtEl>
                                      </p:cBhvr>
                                      <p:to x="100000" y="90000"/>
                                    </p:animScale>
                                    <p:animScale>
                                      <p:cBhvr>
                                        <p:cTn id="234" dur="166" decel="50000">
                                          <p:stCondLst>
                                            <p:cond delay="1668"/>
                                          </p:stCondLst>
                                        </p:cTn>
                                        <p:tgtEl>
                                          <p:spTgt spid="21"/>
                                        </p:tgtEl>
                                      </p:cBhvr>
                                      <p:to x="100000" y="100000"/>
                                    </p:animScale>
                                    <p:animScale>
                                      <p:cBhvr>
                                        <p:cTn id="235" dur="26">
                                          <p:stCondLst>
                                            <p:cond delay="1808"/>
                                          </p:stCondLst>
                                        </p:cTn>
                                        <p:tgtEl>
                                          <p:spTgt spid="21"/>
                                        </p:tgtEl>
                                      </p:cBhvr>
                                      <p:to x="100000" y="95000"/>
                                    </p:animScale>
                                    <p:animScale>
                                      <p:cBhvr>
                                        <p:cTn id="236" dur="166" decel="50000">
                                          <p:stCondLst>
                                            <p:cond delay="1834"/>
                                          </p:stCondLst>
                                        </p:cTn>
                                        <p:tgtEl>
                                          <p:spTgt spid="21"/>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22"/>
                                        </p:tgtEl>
                                        <p:attrNameLst>
                                          <p:attrName>style.visibility</p:attrName>
                                        </p:attrNameLst>
                                      </p:cBhvr>
                                      <p:to>
                                        <p:strVal val="visible"/>
                                      </p:to>
                                    </p:set>
                                    <p:animEffect transition="in" filter="wipe(down)">
                                      <p:cBhvr>
                                        <p:cTn id="241" dur="580">
                                          <p:stCondLst>
                                            <p:cond delay="0"/>
                                          </p:stCondLst>
                                        </p:cTn>
                                        <p:tgtEl>
                                          <p:spTgt spid="22"/>
                                        </p:tgtEl>
                                      </p:cBhvr>
                                    </p:animEffect>
                                    <p:anim calcmode="lin" valueType="num">
                                      <p:cBhvr>
                                        <p:cTn id="24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47" dur="26">
                                          <p:stCondLst>
                                            <p:cond delay="650"/>
                                          </p:stCondLst>
                                        </p:cTn>
                                        <p:tgtEl>
                                          <p:spTgt spid="22"/>
                                        </p:tgtEl>
                                      </p:cBhvr>
                                      <p:to x="100000" y="60000"/>
                                    </p:animScale>
                                    <p:animScale>
                                      <p:cBhvr>
                                        <p:cTn id="248" dur="166" decel="50000">
                                          <p:stCondLst>
                                            <p:cond delay="676"/>
                                          </p:stCondLst>
                                        </p:cTn>
                                        <p:tgtEl>
                                          <p:spTgt spid="22"/>
                                        </p:tgtEl>
                                      </p:cBhvr>
                                      <p:to x="100000" y="100000"/>
                                    </p:animScale>
                                    <p:animScale>
                                      <p:cBhvr>
                                        <p:cTn id="249" dur="26">
                                          <p:stCondLst>
                                            <p:cond delay="1312"/>
                                          </p:stCondLst>
                                        </p:cTn>
                                        <p:tgtEl>
                                          <p:spTgt spid="22"/>
                                        </p:tgtEl>
                                      </p:cBhvr>
                                      <p:to x="100000" y="80000"/>
                                    </p:animScale>
                                    <p:animScale>
                                      <p:cBhvr>
                                        <p:cTn id="250" dur="166" decel="50000">
                                          <p:stCondLst>
                                            <p:cond delay="1338"/>
                                          </p:stCondLst>
                                        </p:cTn>
                                        <p:tgtEl>
                                          <p:spTgt spid="22"/>
                                        </p:tgtEl>
                                      </p:cBhvr>
                                      <p:to x="100000" y="100000"/>
                                    </p:animScale>
                                    <p:animScale>
                                      <p:cBhvr>
                                        <p:cTn id="251" dur="26">
                                          <p:stCondLst>
                                            <p:cond delay="1642"/>
                                          </p:stCondLst>
                                        </p:cTn>
                                        <p:tgtEl>
                                          <p:spTgt spid="22"/>
                                        </p:tgtEl>
                                      </p:cBhvr>
                                      <p:to x="100000" y="90000"/>
                                    </p:animScale>
                                    <p:animScale>
                                      <p:cBhvr>
                                        <p:cTn id="252" dur="166" decel="50000">
                                          <p:stCondLst>
                                            <p:cond delay="1668"/>
                                          </p:stCondLst>
                                        </p:cTn>
                                        <p:tgtEl>
                                          <p:spTgt spid="22"/>
                                        </p:tgtEl>
                                      </p:cBhvr>
                                      <p:to x="100000" y="100000"/>
                                    </p:animScale>
                                    <p:animScale>
                                      <p:cBhvr>
                                        <p:cTn id="253" dur="26">
                                          <p:stCondLst>
                                            <p:cond delay="1808"/>
                                          </p:stCondLst>
                                        </p:cTn>
                                        <p:tgtEl>
                                          <p:spTgt spid="22"/>
                                        </p:tgtEl>
                                      </p:cBhvr>
                                      <p:to x="100000" y="95000"/>
                                    </p:animScale>
                                    <p:animScale>
                                      <p:cBhvr>
                                        <p:cTn id="254" dur="166" decel="50000">
                                          <p:stCondLst>
                                            <p:cond delay="1834"/>
                                          </p:stCondLst>
                                        </p:cTn>
                                        <p:tgtEl>
                                          <p:spTgt spid="22"/>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23"/>
                                        </p:tgtEl>
                                        <p:attrNameLst>
                                          <p:attrName>style.visibility</p:attrName>
                                        </p:attrNameLst>
                                      </p:cBhvr>
                                      <p:to>
                                        <p:strVal val="visible"/>
                                      </p:to>
                                    </p:set>
                                    <p:animEffect transition="in" filter="wipe(down)">
                                      <p:cBhvr>
                                        <p:cTn id="259" dur="580">
                                          <p:stCondLst>
                                            <p:cond delay="0"/>
                                          </p:stCondLst>
                                        </p:cTn>
                                        <p:tgtEl>
                                          <p:spTgt spid="23"/>
                                        </p:tgtEl>
                                      </p:cBhvr>
                                    </p:animEffect>
                                    <p:anim calcmode="lin" valueType="num">
                                      <p:cBhvr>
                                        <p:cTn id="26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65" dur="26">
                                          <p:stCondLst>
                                            <p:cond delay="650"/>
                                          </p:stCondLst>
                                        </p:cTn>
                                        <p:tgtEl>
                                          <p:spTgt spid="23"/>
                                        </p:tgtEl>
                                      </p:cBhvr>
                                      <p:to x="100000" y="60000"/>
                                    </p:animScale>
                                    <p:animScale>
                                      <p:cBhvr>
                                        <p:cTn id="266" dur="166" decel="50000">
                                          <p:stCondLst>
                                            <p:cond delay="676"/>
                                          </p:stCondLst>
                                        </p:cTn>
                                        <p:tgtEl>
                                          <p:spTgt spid="23"/>
                                        </p:tgtEl>
                                      </p:cBhvr>
                                      <p:to x="100000" y="100000"/>
                                    </p:animScale>
                                    <p:animScale>
                                      <p:cBhvr>
                                        <p:cTn id="267" dur="26">
                                          <p:stCondLst>
                                            <p:cond delay="1312"/>
                                          </p:stCondLst>
                                        </p:cTn>
                                        <p:tgtEl>
                                          <p:spTgt spid="23"/>
                                        </p:tgtEl>
                                      </p:cBhvr>
                                      <p:to x="100000" y="80000"/>
                                    </p:animScale>
                                    <p:animScale>
                                      <p:cBhvr>
                                        <p:cTn id="268" dur="166" decel="50000">
                                          <p:stCondLst>
                                            <p:cond delay="1338"/>
                                          </p:stCondLst>
                                        </p:cTn>
                                        <p:tgtEl>
                                          <p:spTgt spid="23"/>
                                        </p:tgtEl>
                                      </p:cBhvr>
                                      <p:to x="100000" y="100000"/>
                                    </p:animScale>
                                    <p:animScale>
                                      <p:cBhvr>
                                        <p:cTn id="269" dur="26">
                                          <p:stCondLst>
                                            <p:cond delay="1642"/>
                                          </p:stCondLst>
                                        </p:cTn>
                                        <p:tgtEl>
                                          <p:spTgt spid="23"/>
                                        </p:tgtEl>
                                      </p:cBhvr>
                                      <p:to x="100000" y="90000"/>
                                    </p:animScale>
                                    <p:animScale>
                                      <p:cBhvr>
                                        <p:cTn id="270" dur="166" decel="50000">
                                          <p:stCondLst>
                                            <p:cond delay="1668"/>
                                          </p:stCondLst>
                                        </p:cTn>
                                        <p:tgtEl>
                                          <p:spTgt spid="23"/>
                                        </p:tgtEl>
                                      </p:cBhvr>
                                      <p:to x="100000" y="100000"/>
                                    </p:animScale>
                                    <p:animScale>
                                      <p:cBhvr>
                                        <p:cTn id="271" dur="26">
                                          <p:stCondLst>
                                            <p:cond delay="1808"/>
                                          </p:stCondLst>
                                        </p:cTn>
                                        <p:tgtEl>
                                          <p:spTgt spid="23"/>
                                        </p:tgtEl>
                                      </p:cBhvr>
                                      <p:to x="100000" y="95000"/>
                                    </p:animScale>
                                    <p:animScale>
                                      <p:cBhvr>
                                        <p:cTn id="272" dur="166" decel="50000">
                                          <p:stCondLst>
                                            <p:cond delay="1834"/>
                                          </p:stCondLst>
                                        </p:cTn>
                                        <p:tgtEl>
                                          <p:spTgt spid="23"/>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2" presetClass="entr" presetSubtype="4" fill="hold" nodeType="clickEffect">
                                  <p:stCondLst>
                                    <p:cond delay="0"/>
                                  </p:stCondLst>
                                  <p:childTnLst>
                                    <p:set>
                                      <p:cBhvr>
                                        <p:cTn id="276" dur="1" fill="hold">
                                          <p:stCondLst>
                                            <p:cond delay="0"/>
                                          </p:stCondLst>
                                        </p:cTn>
                                        <p:tgtEl>
                                          <p:spTgt spid="34"/>
                                        </p:tgtEl>
                                        <p:attrNameLst>
                                          <p:attrName>style.visibility</p:attrName>
                                        </p:attrNameLst>
                                      </p:cBhvr>
                                      <p:to>
                                        <p:strVal val="visible"/>
                                      </p:to>
                                    </p:set>
                                    <p:animEffect transition="in" filter="wipe(down)">
                                      <p:cBhvr>
                                        <p:cTn id="277" dur="500"/>
                                        <p:tgtEl>
                                          <p:spTgt spid="34"/>
                                        </p:tgtEl>
                                      </p:cBhvr>
                                    </p:animEffect>
                                  </p:childTnLst>
                                </p:cTn>
                              </p:par>
                              <p:par>
                                <p:cTn id="278" presetID="22" presetClass="entr" presetSubtype="4" fill="hold" nodeType="withEffect">
                                  <p:stCondLst>
                                    <p:cond delay="0"/>
                                  </p:stCondLst>
                                  <p:childTnLst>
                                    <p:set>
                                      <p:cBhvr>
                                        <p:cTn id="279" dur="1" fill="hold">
                                          <p:stCondLst>
                                            <p:cond delay="0"/>
                                          </p:stCondLst>
                                        </p:cTn>
                                        <p:tgtEl>
                                          <p:spTgt spid="33"/>
                                        </p:tgtEl>
                                        <p:attrNameLst>
                                          <p:attrName>style.visibility</p:attrName>
                                        </p:attrNameLst>
                                      </p:cBhvr>
                                      <p:to>
                                        <p:strVal val="visible"/>
                                      </p:to>
                                    </p:set>
                                    <p:animEffect transition="in" filter="wipe(down)">
                                      <p:cBhvr>
                                        <p:cTn id="2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006"/>
            <a:ext cx="9144000" cy="6942013"/>
          </a:xfrm>
          <a:prstGeom prst="rect">
            <a:avLst/>
          </a:prstGeom>
        </p:spPr>
      </p:pic>
      <p:sp>
        <p:nvSpPr>
          <p:cNvPr id="3" name="Plaque 2"/>
          <p:cNvSpPr/>
          <p:nvPr/>
        </p:nvSpPr>
        <p:spPr>
          <a:xfrm>
            <a:off x="2441916" y="914400"/>
            <a:ext cx="4236654" cy="981768"/>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002060"/>
                </a:solidFill>
              </a:rPr>
              <a:t>বাড়ির</a:t>
            </a:r>
            <a:r>
              <a:rPr lang="en-US" sz="4800" b="1" dirty="0" smtClean="0">
                <a:solidFill>
                  <a:srgbClr val="002060"/>
                </a:solidFill>
              </a:rPr>
              <a:t> </a:t>
            </a:r>
            <a:r>
              <a:rPr lang="en-US" sz="4800" b="1" dirty="0" err="1" smtClean="0">
                <a:solidFill>
                  <a:srgbClr val="002060"/>
                </a:solidFill>
              </a:rPr>
              <a:t>কাজ</a:t>
            </a:r>
            <a:r>
              <a:rPr lang="en-US" sz="4800" b="1" dirty="0" smtClean="0">
                <a:solidFill>
                  <a:srgbClr val="002060"/>
                </a:solidFill>
              </a:rPr>
              <a:t> </a:t>
            </a:r>
            <a:endParaRPr lang="en-US" sz="4800" b="1" dirty="0">
              <a:solidFill>
                <a:srgbClr val="00206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117" y="2094276"/>
            <a:ext cx="3457575" cy="1936242"/>
          </a:xfrm>
          <a:prstGeom prst="rect">
            <a:avLst/>
          </a:prstGeom>
          <a:ln>
            <a:no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47483">
            <a:off x="4069248" y="2080419"/>
            <a:ext cx="3630194" cy="2014067"/>
          </a:xfrm>
          <a:prstGeom prst="rect">
            <a:avLst/>
          </a:prstGeom>
          <a:solidFill>
            <a:srgbClr val="FFFFFF">
              <a:shade val="85000"/>
            </a:srgbClr>
          </a:solidFill>
          <a:ln w="12700" cap="rnd">
            <a:solidFill>
              <a:srgbClr val="FFFFFF"/>
            </a:solidFill>
          </a:ln>
          <a:effectLst>
            <a:outerShdw blurRad="36195" dist="12700" dir="11400000" algn="tl" rotWithShape="0">
              <a:srgbClr val="000000">
                <a:alpha val="33000"/>
              </a:srgbClr>
            </a:outerShdw>
          </a:effectLst>
          <a:scene3d>
            <a:camera prst="perspectiveHeroicExtremeLeftFacing"/>
            <a:lightRig rig="soft" dir="t"/>
          </a:scene3d>
          <a:sp3d contourW="12700" prstMaterial="matte">
            <a:bevelT w="63500" h="50800"/>
            <a:contourClr>
              <a:srgbClr val="C0C0C0"/>
            </a:contourClr>
          </a:sp3d>
        </p:spPr>
      </p:pic>
      <p:sp>
        <p:nvSpPr>
          <p:cNvPr id="6" name="Flowchart: Alternate Process 5"/>
          <p:cNvSpPr/>
          <p:nvPr/>
        </p:nvSpPr>
        <p:spPr>
          <a:xfrm>
            <a:off x="1981200" y="4572000"/>
            <a:ext cx="4876800" cy="1447800"/>
          </a:xfrm>
          <a:prstGeom prst="flowChartAlternateProcess">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NikoshBAN" pitchFamily="2" charset="0"/>
                <a:cs typeface="NikoshBAN" pitchFamily="2" charset="0"/>
              </a:rPr>
              <a:t>মুক্তিযুদ্ধের</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তাৎপর্য</a:t>
            </a:r>
            <a:r>
              <a:rPr lang="en-US" sz="4000" b="1" dirty="0" smtClean="0">
                <a:solidFill>
                  <a:srgbClr val="C00000"/>
                </a:solidFill>
                <a:latin typeface="NikoshBAN" pitchFamily="2" charset="0"/>
                <a:cs typeface="NikoshBAN" pitchFamily="2" charset="0"/>
              </a:rPr>
              <a:t> ৫টি </a:t>
            </a:r>
            <a:r>
              <a:rPr lang="en-US" sz="4000" b="1" dirty="0" err="1" smtClean="0">
                <a:solidFill>
                  <a:srgbClr val="C00000"/>
                </a:solidFill>
                <a:latin typeface="NikoshBAN" pitchFamily="2" charset="0"/>
                <a:cs typeface="NikoshBAN" pitchFamily="2" charset="0"/>
              </a:rPr>
              <a:t>বাক্যে</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লিখবে</a:t>
            </a:r>
            <a:r>
              <a:rPr lang="en-US" sz="4000" b="1" dirty="0" smtClean="0">
                <a:solidFill>
                  <a:srgbClr val="C00000"/>
                </a:solidFill>
                <a:latin typeface="NikoshBAN" pitchFamily="2" charset="0"/>
                <a:cs typeface="NikoshBAN" pitchFamily="2" charset="0"/>
              </a:rPr>
              <a:t>। </a:t>
            </a:r>
            <a:endParaRPr lang="en-US" sz="4000" b="1"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1187160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29"/>
            <a:ext cx="9144000" cy="6755942"/>
          </a:xfrm>
          <a:prstGeom prst="rect">
            <a:avLst/>
          </a:prstGeom>
        </p:spPr>
      </p:pic>
      <p:sp>
        <p:nvSpPr>
          <p:cNvPr id="6" name="Flowchart: Alternate Process 5"/>
          <p:cNvSpPr/>
          <p:nvPr/>
        </p:nvSpPr>
        <p:spPr>
          <a:xfrm>
            <a:off x="1600200" y="1371600"/>
            <a:ext cx="6629400" cy="25146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FF0000"/>
                </a:solidFill>
                <a:latin typeface="NikoshBAN" pitchFamily="2" charset="0"/>
                <a:cs typeface="NikoshBAN" pitchFamily="2" charset="0"/>
              </a:rPr>
              <a:t>সবাইকে</a:t>
            </a:r>
            <a:r>
              <a:rPr lang="en-US" sz="5400" b="1" dirty="0" smtClean="0">
                <a:solidFill>
                  <a:srgbClr val="FF0000"/>
                </a:solidFill>
                <a:latin typeface="NikoshBAN" pitchFamily="2" charset="0"/>
                <a:cs typeface="NikoshBAN" pitchFamily="2" charset="0"/>
              </a:rPr>
              <a:t> </a:t>
            </a:r>
            <a:r>
              <a:rPr lang="en-US" sz="5400" b="1" dirty="0" err="1" smtClean="0">
                <a:solidFill>
                  <a:srgbClr val="FF0000"/>
                </a:solidFill>
                <a:latin typeface="NikoshBAN" pitchFamily="2" charset="0"/>
                <a:cs typeface="NikoshBAN" pitchFamily="2" charset="0"/>
              </a:rPr>
              <a:t>ধন্যবাদ</a:t>
            </a:r>
            <a:r>
              <a:rPr lang="en-US" sz="5400" b="1" dirty="0" smtClean="0">
                <a:solidFill>
                  <a:srgbClr val="FF0000"/>
                </a:solidFill>
                <a:latin typeface="NikoshBAN" pitchFamily="2" charset="0"/>
                <a:cs typeface="NikoshBAN" pitchFamily="2" charset="0"/>
              </a:rPr>
              <a:t> </a:t>
            </a:r>
            <a:r>
              <a:rPr lang="en-US" sz="5400" b="1" dirty="0" err="1" smtClean="0">
                <a:solidFill>
                  <a:srgbClr val="FF0000"/>
                </a:solidFill>
                <a:latin typeface="NikoshBAN" pitchFamily="2" charset="0"/>
                <a:cs typeface="NikoshBAN" pitchFamily="2" charset="0"/>
              </a:rPr>
              <a:t>জানিয়ে</a:t>
            </a:r>
            <a:r>
              <a:rPr lang="en-US" sz="5400" b="1" dirty="0" smtClean="0">
                <a:solidFill>
                  <a:srgbClr val="FF0000"/>
                </a:solidFill>
                <a:latin typeface="NikoshBAN" pitchFamily="2" charset="0"/>
                <a:cs typeface="NikoshBAN" pitchFamily="2" charset="0"/>
              </a:rPr>
              <a:t> </a:t>
            </a:r>
            <a:r>
              <a:rPr lang="en-US" sz="5400" b="1" dirty="0" err="1" smtClean="0">
                <a:solidFill>
                  <a:srgbClr val="FF0000"/>
                </a:solidFill>
                <a:latin typeface="NikoshBAN" pitchFamily="2" charset="0"/>
                <a:cs typeface="NikoshBAN" pitchFamily="2" charset="0"/>
              </a:rPr>
              <a:t>আজকের</a:t>
            </a:r>
            <a:r>
              <a:rPr lang="en-US" sz="5400" b="1" dirty="0" smtClean="0">
                <a:solidFill>
                  <a:srgbClr val="FF0000"/>
                </a:solidFill>
                <a:latin typeface="NikoshBAN" pitchFamily="2" charset="0"/>
                <a:cs typeface="NikoshBAN" pitchFamily="2" charset="0"/>
              </a:rPr>
              <a:t> </a:t>
            </a:r>
            <a:r>
              <a:rPr lang="en-US" sz="5400" b="1" dirty="0" err="1" smtClean="0">
                <a:solidFill>
                  <a:srgbClr val="FF0000"/>
                </a:solidFill>
                <a:latin typeface="NikoshBAN" pitchFamily="2" charset="0"/>
                <a:cs typeface="NikoshBAN" pitchFamily="2" charset="0"/>
              </a:rPr>
              <a:t>পাঠ</a:t>
            </a:r>
            <a:r>
              <a:rPr lang="en-US" sz="5400" b="1" dirty="0" smtClean="0">
                <a:solidFill>
                  <a:srgbClr val="FF0000"/>
                </a:solidFill>
                <a:latin typeface="NikoshBAN" pitchFamily="2" charset="0"/>
                <a:cs typeface="NikoshBAN" pitchFamily="2" charset="0"/>
              </a:rPr>
              <a:t> </a:t>
            </a:r>
            <a:r>
              <a:rPr lang="en-US" sz="5400" b="1" dirty="0" err="1" smtClean="0">
                <a:solidFill>
                  <a:srgbClr val="FF0000"/>
                </a:solidFill>
                <a:latin typeface="NikoshBAN" pitchFamily="2" charset="0"/>
                <a:cs typeface="NikoshBAN" pitchFamily="2" charset="0"/>
              </a:rPr>
              <a:t>শেষ</a:t>
            </a:r>
            <a:r>
              <a:rPr lang="en-US" sz="5400" b="1" dirty="0" smtClean="0">
                <a:solidFill>
                  <a:srgbClr val="FF0000"/>
                </a:solidFill>
                <a:latin typeface="NikoshBAN" pitchFamily="2" charset="0"/>
                <a:cs typeface="NikoshBAN" pitchFamily="2" charset="0"/>
              </a:rPr>
              <a:t> </a:t>
            </a:r>
            <a:r>
              <a:rPr lang="en-US" sz="5400" b="1" dirty="0" err="1" smtClean="0">
                <a:solidFill>
                  <a:srgbClr val="FF0000"/>
                </a:solidFill>
                <a:latin typeface="NikoshBAN" pitchFamily="2" charset="0"/>
                <a:cs typeface="NikoshBAN" pitchFamily="2" charset="0"/>
              </a:rPr>
              <a:t>করলাম</a:t>
            </a:r>
            <a:r>
              <a:rPr lang="en-US" sz="5400" b="1" dirty="0" smtClean="0">
                <a:solidFill>
                  <a:srgbClr val="FF0000"/>
                </a:solidFill>
                <a:latin typeface="NikoshBAN" pitchFamily="2" charset="0"/>
                <a:cs typeface="NikoshBAN" pitchFamily="2" charset="0"/>
              </a:rPr>
              <a:t>। </a:t>
            </a:r>
            <a:endParaRPr lang="en-US" sz="54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6404077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696"/>
            <a:ext cx="9144000" cy="7011393"/>
          </a:xfrm>
          <a:prstGeom prst="rect">
            <a:avLst/>
          </a:prstGeom>
        </p:spPr>
      </p:pic>
      <p:sp>
        <p:nvSpPr>
          <p:cNvPr id="4" name="Oval 3"/>
          <p:cNvSpPr/>
          <p:nvPr/>
        </p:nvSpPr>
        <p:spPr>
          <a:xfrm>
            <a:off x="1381991" y="221673"/>
            <a:ext cx="6303818" cy="1385455"/>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FFFF00"/>
                </a:solidFill>
                <a:latin typeface="NikoshBAN" pitchFamily="2" charset="0"/>
                <a:cs typeface="NikoshBAN" pitchFamily="2" charset="0"/>
              </a:rPr>
              <a:t>শিক্ষক পরিচিতি  </a:t>
            </a:r>
            <a:endParaRPr lang="en-US" sz="6000" b="1" dirty="0">
              <a:solidFill>
                <a:srgbClr val="FFFF00"/>
              </a:solidFill>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7914">
            <a:off x="848878" y="1838498"/>
            <a:ext cx="4030544" cy="3872484"/>
          </a:xfrm>
          <a:prstGeom prst="rect">
            <a:avLst/>
          </a:prstGeom>
          <a:ln w="57150">
            <a:solidFill>
              <a:srgbClr val="00B0F0"/>
            </a:solidFill>
          </a:ln>
          <a:scene3d>
            <a:camera prst="perspectiveContrastingRightFacing"/>
            <a:lightRig rig="threePt" dir="t"/>
          </a:scene3d>
        </p:spPr>
      </p:pic>
      <p:sp>
        <p:nvSpPr>
          <p:cNvPr id="6" name="Rectangle 5"/>
          <p:cNvSpPr/>
          <p:nvPr/>
        </p:nvSpPr>
        <p:spPr>
          <a:xfrm>
            <a:off x="3169920" y="1981200"/>
            <a:ext cx="5364480" cy="3880520"/>
          </a:xfrm>
          <a:prstGeom prst="rect">
            <a:avLst/>
          </a:prstGeom>
          <a:blipFill>
            <a:blip r:embed="rId5"/>
            <a:tile tx="0" ty="0" sx="100000" sy="100000" flip="none" algn="tl"/>
          </a:blipFill>
          <a:ln w="57150"/>
          <a:scene3d>
            <a:camera prst="perspectiveContrastingLeftFacing"/>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err="1" smtClean="0">
                <a:solidFill>
                  <a:srgbClr val="7030A0"/>
                </a:solidFill>
                <a:latin typeface="NikoshBAN" pitchFamily="2" charset="0"/>
                <a:cs typeface="NikoshBAN" pitchFamily="2" charset="0"/>
              </a:rPr>
              <a:t>মোঃ</a:t>
            </a:r>
            <a:r>
              <a:rPr lang="en-US" sz="4800" b="1" dirty="0" smtClean="0">
                <a:solidFill>
                  <a:srgbClr val="7030A0"/>
                </a:solidFill>
                <a:latin typeface="NikoshBAN" pitchFamily="2" charset="0"/>
                <a:cs typeface="NikoshBAN" pitchFamily="2" charset="0"/>
              </a:rPr>
              <a:t> </a:t>
            </a:r>
            <a:r>
              <a:rPr lang="en-US" sz="4800" b="1" dirty="0" err="1" smtClean="0">
                <a:solidFill>
                  <a:srgbClr val="7030A0"/>
                </a:solidFill>
                <a:latin typeface="NikoshBAN" pitchFamily="2" charset="0"/>
                <a:cs typeface="NikoshBAN" pitchFamily="2" charset="0"/>
              </a:rPr>
              <a:t>ফিরোজ</a:t>
            </a:r>
            <a:r>
              <a:rPr lang="en-US" sz="4800" b="1" dirty="0" smtClean="0">
                <a:solidFill>
                  <a:srgbClr val="7030A0"/>
                </a:solidFill>
                <a:latin typeface="NikoshBAN" pitchFamily="2" charset="0"/>
                <a:cs typeface="NikoshBAN" pitchFamily="2" charset="0"/>
              </a:rPr>
              <a:t> </a:t>
            </a:r>
          </a:p>
          <a:p>
            <a:pPr algn="ctr"/>
            <a:endParaRPr lang="en-US" sz="1100" b="1" dirty="0" smtClean="0">
              <a:solidFill>
                <a:srgbClr val="7030A0"/>
              </a:solidFill>
              <a:latin typeface="NikoshBAN" pitchFamily="2" charset="0"/>
              <a:cs typeface="NikoshBAN" pitchFamily="2" charset="0"/>
            </a:endParaRPr>
          </a:p>
          <a:p>
            <a:pPr algn="ctr"/>
            <a:r>
              <a:rPr lang="en-US" sz="4000" b="1" dirty="0" err="1" smtClean="0">
                <a:latin typeface="NikoshBAN" pitchFamily="2" charset="0"/>
                <a:cs typeface="NikoshBAN" pitchFamily="2" charset="0"/>
              </a:rPr>
              <a:t>সহকারি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শিক্ষক</a:t>
            </a:r>
            <a:r>
              <a:rPr lang="en-US" sz="4000" b="1" dirty="0" smtClean="0">
                <a:latin typeface="NikoshBAN" pitchFamily="2" charset="0"/>
                <a:cs typeface="NikoshBAN" pitchFamily="2" charset="0"/>
              </a:rPr>
              <a:t> </a:t>
            </a:r>
          </a:p>
          <a:p>
            <a:pPr algn="ctr"/>
            <a:r>
              <a:rPr lang="en-US" sz="4000" b="1" dirty="0" err="1" smtClean="0">
                <a:latin typeface="NikoshBAN" pitchFamily="2" charset="0"/>
                <a:cs typeface="NikoshBAN" pitchFamily="2" charset="0"/>
              </a:rPr>
              <a:t>ছাগলা</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সরকারি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প্রাথমিক</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বিদ্যাল</a:t>
            </a:r>
            <a:r>
              <a:rPr lang="bn-IN" sz="4000" b="1" dirty="0" smtClean="0">
                <a:latin typeface="NikoshBAN" pitchFamily="2" charset="0"/>
                <a:cs typeface="NikoshBAN" pitchFamily="2" charset="0"/>
              </a:rPr>
              <a:t>য় </a:t>
            </a:r>
          </a:p>
          <a:p>
            <a:pPr algn="ctr"/>
            <a:r>
              <a:rPr lang="bn-IN" sz="4000" b="1" dirty="0" smtClean="0">
                <a:latin typeface="NikoshBAN" pitchFamily="2" charset="0"/>
                <a:cs typeface="NikoshBAN" pitchFamily="2" charset="0"/>
              </a:rPr>
              <a:t>বোরহানউদ্দিন, ভোলা।</a:t>
            </a:r>
            <a:r>
              <a:rPr lang="bn-IN" sz="2400" dirty="0" smtClean="0">
                <a:latin typeface="NikoshBAN" pitchFamily="2" charset="0"/>
                <a:cs typeface="NikoshBAN" pitchFamily="2" charset="0"/>
              </a:rPr>
              <a:t> </a:t>
            </a:r>
            <a:endParaRPr lang="en-US" sz="2400" dirty="0" smtClean="0">
              <a:latin typeface="NikoshBAN" pitchFamily="2" charset="0"/>
              <a:cs typeface="NikoshBAN" pitchFamily="2" charset="0"/>
            </a:endParaRPr>
          </a:p>
          <a:p>
            <a:pPr algn="ctr"/>
            <a:r>
              <a:rPr lang="en-US" sz="4000" b="1" dirty="0" err="1" smtClean="0">
                <a:latin typeface="NikoshBAN" pitchFamily="2" charset="0"/>
                <a:cs typeface="NikoshBAN" pitchFamily="2" charset="0"/>
              </a:rPr>
              <a:t>ফোনঃ</a:t>
            </a:r>
            <a:r>
              <a:rPr lang="en-US" sz="4000" b="1" dirty="0" smtClean="0">
                <a:latin typeface="NikoshBAN" pitchFamily="2" charset="0"/>
                <a:cs typeface="NikoshBAN" pitchFamily="2" charset="0"/>
              </a:rPr>
              <a:t> 01712-620205</a:t>
            </a:r>
            <a:endParaRPr lang="en-US" sz="4000" b="1" dirty="0">
              <a:latin typeface="NikoshBAN" pitchFamily="2" charset="0"/>
              <a:cs typeface="NikoshBAN" pitchFamily="2" charset="0"/>
            </a:endParaRPr>
          </a:p>
        </p:txBody>
      </p:sp>
    </p:spTree>
    <p:extLst>
      <p:ext uri="{BB962C8B-B14F-4D97-AF65-F5344CB8AC3E}">
        <p14:creationId xmlns:p14="http://schemas.microsoft.com/office/powerpoint/2010/main" val="6912058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0" y="292512"/>
            <a:ext cx="6019800" cy="14478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FF0000"/>
                </a:solidFill>
                <a:latin typeface="NikoshBAN" pitchFamily="2" charset="0"/>
                <a:cs typeface="NikoshBAN" pitchFamily="2" charset="0"/>
              </a:rPr>
              <a:t>পাঠ</a:t>
            </a:r>
            <a:r>
              <a:rPr lang="en-US" sz="6000" b="1" dirty="0" smtClean="0">
                <a:solidFill>
                  <a:srgbClr val="FF0000"/>
                </a:solidFill>
                <a:latin typeface="NikoshBAN" pitchFamily="2" charset="0"/>
                <a:cs typeface="NikoshBAN" pitchFamily="2" charset="0"/>
              </a:rPr>
              <a:t> </a:t>
            </a:r>
            <a:r>
              <a:rPr lang="en-US" sz="6000" b="1" dirty="0" err="1" smtClean="0">
                <a:solidFill>
                  <a:srgbClr val="FF0000"/>
                </a:solidFill>
                <a:latin typeface="NikoshBAN" pitchFamily="2" charset="0"/>
                <a:cs typeface="NikoshBAN" pitchFamily="2" charset="0"/>
              </a:rPr>
              <a:t>পরিচিতি</a:t>
            </a:r>
            <a:r>
              <a:rPr lang="en-US" sz="6000" b="1" dirty="0" smtClean="0">
                <a:solidFill>
                  <a:srgbClr val="FF0000"/>
                </a:solidFill>
                <a:latin typeface="NikoshBAN" pitchFamily="2" charset="0"/>
                <a:cs typeface="NikoshBAN" pitchFamily="2" charset="0"/>
              </a:rPr>
              <a:t> </a:t>
            </a:r>
            <a:endParaRPr lang="en-US" sz="2400" b="1" dirty="0">
              <a:solidFill>
                <a:srgbClr val="FF0000"/>
              </a:solidFill>
              <a:latin typeface="NikoshBAN" pitchFamily="2" charset="0"/>
              <a:cs typeface="NikoshBAN" pitchFamily="2" charset="0"/>
            </a:endParaRPr>
          </a:p>
        </p:txBody>
      </p:sp>
      <p:sp>
        <p:nvSpPr>
          <p:cNvPr id="7" name="Rounded Rectangle 6"/>
          <p:cNvSpPr/>
          <p:nvPr/>
        </p:nvSpPr>
        <p:spPr>
          <a:xfrm>
            <a:off x="533400" y="1853388"/>
            <a:ext cx="8077200" cy="2438401"/>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6000" b="1" dirty="0" smtClean="0">
              <a:solidFill>
                <a:srgbClr val="C00000"/>
              </a:solidFill>
              <a:latin typeface="NikoshBAN" pitchFamily="2" charset="0"/>
              <a:cs typeface="NikoshBAN" pitchFamily="2" charset="0"/>
            </a:endParaRPr>
          </a:p>
          <a:p>
            <a:pPr algn="ctr"/>
            <a:endParaRPr lang="en-US" sz="4800" b="1" dirty="0" smtClean="0">
              <a:solidFill>
                <a:srgbClr val="C00000"/>
              </a:solidFill>
              <a:latin typeface="NikoshBAN" pitchFamily="2" charset="0"/>
              <a:cs typeface="NikoshBAN" pitchFamily="2" charset="0"/>
            </a:endParaRPr>
          </a:p>
          <a:p>
            <a:pPr algn="ctr"/>
            <a:r>
              <a:rPr lang="en-US" sz="6000" b="1" dirty="0" err="1" smtClean="0">
                <a:solidFill>
                  <a:srgbClr val="C00000"/>
                </a:solidFill>
                <a:latin typeface="NikoshBAN" pitchFamily="2" charset="0"/>
                <a:cs typeface="NikoshBAN" pitchFamily="2" charset="0"/>
              </a:rPr>
              <a:t>শ্রেণিঃ</a:t>
            </a:r>
            <a:r>
              <a:rPr lang="en-US" sz="6000" b="1" dirty="0" smtClean="0">
                <a:solidFill>
                  <a:srgbClr val="C00000"/>
                </a:solidFill>
                <a:latin typeface="NikoshBAN" pitchFamily="2" charset="0"/>
                <a:cs typeface="NikoshBAN" pitchFamily="2" charset="0"/>
              </a:rPr>
              <a:t> ৫ম</a:t>
            </a:r>
            <a:r>
              <a:rPr lang="en-US" sz="4400" b="1" dirty="0" smtClean="0">
                <a:latin typeface="NikoshBAN" pitchFamily="2" charset="0"/>
                <a:cs typeface="NikoshBAN" pitchFamily="2" charset="0"/>
              </a:rPr>
              <a:t> </a:t>
            </a:r>
            <a:endParaRPr lang="bn-IN" sz="4400" b="1" dirty="0" smtClean="0">
              <a:solidFill>
                <a:srgbClr val="002060"/>
              </a:solidFill>
              <a:latin typeface="NikoshBAN" pitchFamily="2" charset="0"/>
              <a:cs typeface="NikoshBAN" pitchFamily="2" charset="0"/>
            </a:endParaRPr>
          </a:p>
          <a:p>
            <a:pPr algn="ctr"/>
            <a:r>
              <a:rPr lang="en-US" sz="4800" b="1" dirty="0" err="1" smtClean="0">
                <a:solidFill>
                  <a:srgbClr val="002060"/>
                </a:solidFill>
                <a:latin typeface="NikoshBAN" pitchFamily="2" charset="0"/>
                <a:cs typeface="NikoshBAN" pitchFamily="2" charset="0"/>
              </a:rPr>
              <a:t>বিষয়ঃ</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বাংলাদেশ</a:t>
            </a:r>
            <a:r>
              <a:rPr lang="en-US" sz="4800" b="1" dirty="0" smtClean="0">
                <a:solidFill>
                  <a:srgbClr val="002060"/>
                </a:solidFill>
                <a:latin typeface="NikoshBAN" pitchFamily="2" charset="0"/>
                <a:cs typeface="NikoshBAN" pitchFamily="2" charset="0"/>
              </a:rPr>
              <a:t> ও </a:t>
            </a:r>
            <a:r>
              <a:rPr lang="en-US" sz="4800" b="1" dirty="0" err="1" smtClean="0">
                <a:solidFill>
                  <a:srgbClr val="002060"/>
                </a:solidFill>
                <a:latin typeface="NikoshBAN" pitchFamily="2" charset="0"/>
                <a:cs typeface="NikoshBAN" pitchFamily="2" charset="0"/>
              </a:rPr>
              <a:t>বিশ্বপরিচয়</a:t>
            </a:r>
            <a:endParaRPr lang="bn-IN" sz="4400" b="1" dirty="0" smtClean="0">
              <a:solidFill>
                <a:srgbClr val="FF0000"/>
              </a:solidFill>
              <a:latin typeface="NikoshBAN" pitchFamily="2" charset="0"/>
              <a:cs typeface="NikoshBAN" pitchFamily="2" charset="0"/>
            </a:endParaRPr>
          </a:p>
          <a:p>
            <a:pPr algn="ctr"/>
            <a:r>
              <a:rPr lang="en-US" sz="6600" b="1" dirty="0" smtClean="0">
                <a:solidFill>
                  <a:srgbClr val="FF0000"/>
                </a:solidFill>
                <a:latin typeface="NikoshBAN" pitchFamily="2" charset="0"/>
                <a:cs typeface="NikoshBAN" pitchFamily="2" charset="0"/>
              </a:rPr>
              <a:t>অধ্যায়-১ </a:t>
            </a:r>
            <a:endParaRPr lang="bn-IN" sz="6600" b="1" dirty="0" smtClean="0">
              <a:latin typeface="NikoshBAN" pitchFamily="2" charset="0"/>
              <a:cs typeface="NikoshBAN" pitchFamily="2" charset="0"/>
            </a:endParaRPr>
          </a:p>
          <a:p>
            <a:pPr algn="ctr"/>
            <a:endParaRPr lang="en-US" sz="2400" dirty="0">
              <a:latin typeface="NikoshBAN" pitchFamily="2" charset="0"/>
              <a:cs typeface="NikoshBAN" pitchFamily="2" charset="0"/>
            </a:endParaRPr>
          </a:p>
          <a:p>
            <a:pPr algn="ctr"/>
            <a:r>
              <a:rPr lang="en-US" sz="5400" b="1" dirty="0" smtClean="0">
                <a:solidFill>
                  <a:srgbClr val="002060"/>
                </a:solidFill>
                <a:latin typeface="NikoshBAN" pitchFamily="2" charset="0"/>
                <a:cs typeface="NikoshBAN" pitchFamily="2" charset="0"/>
              </a:rPr>
              <a:t> </a:t>
            </a:r>
            <a:endParaRPr lang="en-US" sz="2400" b="1" dirty="0" smtClean="0">
              <a:solidFill>
                <a:srgbClr val="002060"/>
              </a:solidFill>
              <a:latin typeface="NikoshBAN" pitchFamily="2" charset="0"/>
              <a:cs typeface="NikoshBAN" pitchFamily="2" charset="0"/>
            </a:endParaRPr>
          </a:p>
          <a:p>
            <a:pPr algn="ctr"/>
            <a:endParaRPr lang="en-US" sz="2400" dirty="0">
              <a:latin typeface="NikoshBAN" pitchFamily="2" charset="0"/>
              <a:cs typeface="NikoshBAN" pitchFamily="2" charset="0"/>
            </a:endParaRPr>
          </a:p>
        </p:txBody>
      </p:sp>
      <p:sp>
        <p:nvSpPr>
          <p:cNvPr id="8" name="Rounded Rectangle 7"/>
          <p:cNvSpPr/>
          <p:nvPr/>
        </p:nvSpPr>
        <p:spPr>
          <a:xfrm>
            <a:off x="1447800" y="4407324"/>
            <a:ext cx="6096000" cy="1217066"/>
          </a:xfrm>
          <a:prstGeom prst="roundRect">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6000" b="1" dirty="0" smtClean="0">
                <a:solidFill>
                  <a:srgbClr val="FFFF00"/>
                </a:solidFill>
                <a:latin typeface="NikoshBAN" pitchFamily="2" charset="0"/>
                <a:cs typeface="NikoshBAN" pitchFamily="2" charset="0"/>
              </a:rPr>
              <a:t>আমাদের মুক্তিযুদ্ধ </a:t>
            </a:r>
            <a:endParaRPr lang="bn-IN" sz="9600" b="1" dirty="0">
              <a:solidFill>
                <a:srgbClr val="FFFF00"/>
              </a:solidFill>
              <a:latin typeface="NikoshBAN" pitchFamily="2" charset="0"/>
              <a:cs typeface="NikoshBAN" pitchFamily="2" charset="0"/>
            </a:endParaRPr>
          </a:p>
        </p:txBody>
      </p:sp>
      <p:sp>
        <p:nvSpPr>
          <p:cNvPr id="10" name="Rounded Rectangle 9"/>
          <p:cNvSpPr/>
          <p:nvPr/>
        </p:nvSpPr>
        <p:spPr>
          <a:xfrm>
            <a:off x="2622884" y="5730141"/>
            <a:ext cx="3441033" cy="638975"/>
          </a:xfrm>
          <a:prstGeom prst="roundRect">
            <a:avLst/>
          </a:prstGeom>
          <a:blipFill>
            <a:blip r:embed="rId6"/>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err="1" smtClean="0">
                <a:solidFill>
                  <a:srgbClr val="002060"/>
                </a:solidFill>
                <a:latin typeface="NikoshBAN" pitchFamily="2" charset="0"/>
                <a:cs typeface="NikoshBAN" pitchFamily="2" charset="0"/>
              </a:rPr>
              <a:t>সময়ঃ</a:t>
            </a:r>
            <a:r>
              <a:rPr lang="en-US" sz="4400" b="1" dirty="0" smtClean="0">
                <a:solidFill>
                  <a:srgbClr val="002060"/>
                </a:solidFill>
                <a:latin typeface="NikoshBAN" pitchFamily="2" charset="0"/>
                <a:cs typeface="NikoshBAN" pitchFamily="2" charset="0"/>
              </a:rPr>
              <a:t> ৪০ </a:t>
            </a:r>
            <a:r>
              <a:rPr lang="en-US" sz="4400" b="1" dirty="0" err="1" smtClean="0">
                <a:solidFill>
                  <a:srgbClr val="002060"/>
                </a:solidFill>
                <a:latin typeface="NikoshBAN" pitchFamily="2" charset="0"/>
                <a:cs typeface="NikoshBAN" pitchFamily="2" charset="0"/>
              </a:rPr>
              <a:t>মিনিট</a:t>
            </a:r>
            <a:endParaRPr lang="bn-IN" sz="72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1093370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800" decel="100000"/>
                                        <p:tgtEl>
                                          <p:spTgt spid="7"/>
                                        </p:tgtEl>
                                      </p:cBhvr>
                                    </p:animEffect>
                                    <p:anim calcmode="lin" valueType="num">
                                      <p:cBhvr>
                                        <p:cTn id="13" dur="800" decel="100000" fill="hold"/>
                                        <p:tgtEl>
                                          <p:spTgt spid="7"/>
                                        </p:tgtEl>
                                        <p:attrNameLst>
                                          <p:attrName>style.rotation</p:attrName>
                                        </p:attrNameLst>
                                      </p:cBhvr>
                                      <p:tavLst>
                                        <p:tav tm="0">
                                          <p:val>
                                            <p:fltVal val="-90"/>
                                          </p:val>
                                        </p:tav>
                                        <p:tav tm="100000">
                                          <p:val>
                                            <p:fltVal val="0"/>
                                          </p:val>
                                        </p:tav>
                                      </p:tavLst>
                                    </p:anim>
                                    <p:anim calcmode="lin" valueType="num">
                                      <p:cBhvr>
                                        <p:cTn id="14" dur="800" decel="100000" fill="hold"/>
                                        <p:tgtEl>
                                          <p:spTgt spid="7"/>
                                        </p:tgtEl>
                                        <p:attrNameLst>
                                          <p:attrName>ppt_x</p:attrName>
                                        </p:attrNameLst>
                                      </p:cBhvr>
                                      <p:tavLst>
                                        <p:tav tm="0">
                                          <p:val>
                                            <p:strVal val="#ppt_x+0.4"/>
                                          </p:val>
                                        </p:tav>
                                        <p:tav tm="100000">
                                          <p:val>
                                            <p:strVal val="#ppt_x-0.05"/>
                                          </p:val>
                                        </p:tav>
                                      </p:tavLst>
                                    </p:anim>
                                    <p:anim calcmode="lin" valueType="num">
                                      <p:cBhvr>
                                        <p:cTn id="15" dur="800" decel="100000" fill="hold"/>
                                        <p:tgtEl>
                                          <p:spTgt spid="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80">
                                          <p:stCondLst>
                                            <p:cond delay="0"/>
                                          </p:stCondLst>
                                        </p:cTn>
                                        <p:tgtEl>
                                          <p:spTgt spid="10"/>
                                        </p:tgtEl>
                                      </p:cBhvr>
                                    </p:animEffect>
                                    <p:anim calcmode="lin" valueType="num">
                                      <p:cBhvr>
                                        <p:cTn id="4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6" dur="26">
                                          <p:stCondLst>
                                            <p:cond delay="650"/>
                                          </p:stCondLst>
                                        </p:cTn>
                                        <p:tgtEl>
                                          <p:spTgt spid="10"/>
                                        </p:tgtEl>
                                      </p:cBhvr>
                                      <p:to x="100000" y="60000"/>
                                    </p:animScale>
                                    <p:animScale>
                                      <p:cBhvr>
                                        <p:cTn id="47" dur="166" decel="50000">
                                          <p:stCondLst>
                                            <p:cond delay="676"/>
                                          </p:stCondLst>
                                        </p:cTn>
                                        <p:tgtEl>
                                          <p:spTgt spid="10"/>
                                        </p:tgtEl>
                                      </p:cBhvr>
                                      <p:to x="100000" y="100000"/>
                                    </p:animScale>
                                    <p:animScale>
                                      <p:cBhvr>
                                        <p:cTn id="48" dur="26">
                                          <p:stCondLst>
                                            <p:cond delay="1312"/>
                                          </p:stCondLst>
                                        </p:cTn>
                                        <p:tgtEl>
                                          <p:spTgt spid="10"/>
                                        </p:tgtEl>
                                      </p:cBhvr>
                                      <p:to x="100000" y="80000"/>
                                    </p:animScale>
                                    <p:animScale>
                                      <p:cBhvr>
                                        <p:cTn id="49" dur="166" decel="50000">
                                          <p:stCondLst>
                                            <p:cond delay="1338"/>
                                          </p:stCondLst>
                                        </p:cTn>
                                        <p:tgtEl>
                                          <p:spTgt spid="10"/>
                                        </p:tgtEl>
                                      </p:cBhvr>
                                      <p:to x="100000" y="100000"/>
                                    </p:animScale>
                                    <p:animScale>
                                      <p:cBhvr>
                                        <p:cTn id="50" dur="26">
                                          <p:stCondLst>
                                            <p:cond delay="1642"/>
                                          </p:stCondLst>
                                        </p:cTn>
                                        <p:tgtEl>
                                          <p:spTgt spid="10"/>
                                        </p:tgtEl>
                                      </p:cBhvr>
                                      <p:to x="100000" y="90000"/>
                                    </p:animScale>
                                    <p:animScale>
                                      <p:cBhvr>
                                        <p:cTn id="51" dur="166" decel="50000">
                                          <p:stCondLst>
                                            <p:cond delay="1668"/>
                                          </p:stCondLst>
                                        </p:cTn>
                                        <p:tgtEl>
                                          <p:spTgt spid="10"/>
                                        </p:tgtEl>
                                      </p:cBhvr>
                                      <p:to x="100000" y="100000"/>
                                    </p:animScale>
                                    <p:animScale>
                                      <p:cBhvr>
                                        <p:cTn id="52" dur="26">
                                          <p:stCondLst>
                                            <p:cond delay="1808"/>
                                          </p:stCondLst>
                                        </p:cTn>
                                        <p:tgtEl>
                                          <p:spTgt spid="10"/>
                                        </p:tgtEl>
                                      </p:cBhvr>
                                      <p:to x="100000" y="95000"/>
                                    </p:animScale>
                                    <p:animScale>
                                      <p:cBhvr>
                                        <p:cTn id="5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2133600" y="1447800"/>
            <a:ext cx="51054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000" b="1" dirty="0" smtClean="0">
                <a:latin typeface="NikoshBAN" pitchFamily="2" charset="0"/>
                <a:cs typeface="NikoshBAN" pitchFamily="2" charset="0"/>
              </a:rPr>
              <a:t>আমরা একটি ভিডিও দেখবো </a:t>
            </a:r>
            <a:endParaRPr lang="en-US" sz="4000" b="1" dirty="0">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757382745"/>
              </p:ext>
            </p:extLst>
          </p:nvPr>
        </p:nvGraphicFramePr>
        <p:xfrm>
          <a:off x="4114800" y="3876675"/>
          <a:ext cx="914400" cy="771525"/>
        </p:xfrm>
        <a:graphic>
          <a:graphicData uri="http://schemas.openxmlformats.org/presentationml/2006/ole">
            <mc:AlternateContent xmlns:mc="http://schemas.openxmlformats.org/markup-compatibility/2006">
              <mc:Choice xmlns:v="urn:schemas-microsoft-com:vml" Requires="v">
                <p:oleObj spid="_x0000_s4100" name="Packager Shell Object" showAsIcon="1" r:id="rId4" imgW="914400" imgH="771480" progId="Package">
                  <p:embed/>
                </p:oleObj>
              </mc:Choice>
              <mc:Fallback>
                <p:oleObj name="Packager Shell Object" showAsIcon="1" r:id="rId4" imgW="914400" imgH="771480" progId="Package">
                  <p:embed/>
                  <p:pic>
                    <p:nvPicPr>
                      <p:cNvPr id="0" name="Object 2"/>
                      <p:cNvPicPr>
                        <a:picLocks noChangeAspect="1" noChangeArrowheads="1"/>
                      </p:cNvPicPr>
                      <p:nvPr/>
                    </p:nvPicPr>
                    <p:blipFill>
                      <a:blip r:embed="rId5"/>
                      <a:srcRect/>
                      <a:stretch>
                        <a:fillRect/>
                      </a:stretch>
                    </p:blipFill>
                    <p:spPr bwMode="auto">
                      <a:xfrm>
                        <a:off x="4114800" y="38766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770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47800" y="1066800"/>
            <a:ext cx="6019800" cy="15240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rgbClr val="C00000"/>
                </a:solidFill>
                <a:latin typeface="NikoshBAN" pitchFamily="2" charset="0"/>
                <a:cs typeface="NikoshBAN" pitchFamily="2" charset="0"/>
              </a:rPr>
              <a:t>পাঠ</a:t>
            </a:r>
            <a:r>
              <a:rPr lang="en-US" sz="6600" b="1" dirty="0" smtClean="0">
                <a:solidFill>
                  <a:srgbClr val="C00000"/>
                </a:solidFill>
                <a:latin typeface="NikoshBAN" pitchFamily="2" charset="0"/>
                <a:cs typeface="NikoshBAN" pitchFamily="2" charset="0"/>
              </a:rPr>
              <a:t> </a:t>
            </a:r>
            <a:r>
              <a:rPr lang="bn-IN" sz="6600" b="1" dirty="0" smtClean="0">
                <a:solidFill>
                  <a:srgbClr val="C00000"/>
                </a:solidFill>
                <a:latin typeface="NikoshBAN" pitchFamily="2" charset="0"/>
                <a:cs typeface="NikoshBAN" pitchFamily="2" charset="0"/>
              </a:rPr>
              <a:t>শিরোনাম  </a:t>
            </a:r>
            <a:endParaRPr lang="en-US" sz="3200" b="1" dirty="0">
              <a:solidFill>
                <a:srgbClr val="C00000"/>
              </a:solidFill>
              <a:latin typeface="NikoshBAN" pitchFamily="2" charset="0"/>
              <a:cs typeface="NikoshBAN" pitchFamily="2" charset="0"/>
            </a:endParaRPr>
          </a:p>
        </p:txBody>
      </p:sp>
      <p:sp>
        <p:nvSpPr>
          <p:cNvPr id="6" name="Down Arrow 5"/>
          <p:cNvSpPr/>
          <p:nvPr/>
        </p:nvSpPr>
        <p:spPr>
          <a:xfrm>
            <a:off x="3886200" y="2590800"/>
            <a:ext cx="1066800" cy="687934"/>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447800" y="3278734"/>
            <a:ext cx="5867400" cy="1217066"/>
          </a:xfrm>
          <a:prstGeom prst="roundRect">
            <a:avLst/>
          </a:prstGeom>
          <a:blipFill>
            <a:blip r:embed="rId4"/>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5400" b="1" dirty="0" smtClean="0">
                <a:solidFill>
                  <a:srgbClr val="002060"/>
                </a:solidFill>
                <a:latin typeface="NikoshBAN" pitchFamily="2" charset="0"/>
                <a:cs typeface="NikoshBAN" pitchFamily="2" charset="0"/>
              </a:rPr>
              <a:t>মুক্তিযুদ্ধের সূচনা  </a:t>
            </a:r>
            <a:endParaRPr lang="bn-IN" sz="8800" b="1" dirty="0">
              <a:solidFill>
                <a:srgbClr val="002060"/>
              </a:solidFill>
              <a:latin typeface="NikoshBAN" pitchFamily="2" charset="0"/>
              <a:cs typeface="NikoshBAN"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6" y="-42006"/>
            <a:ext cx="9228792" cy="6942013"/>
          </a:xfrm>
          <a:prstGeom prst="rect">
            <a:avLst/>
          </a:prstGeom>
        </p:spPr>
      </p:pic>
    </p:spTree>
    <p:extLst>
      <p:ext uri="{BB962C8B-B14F-4D97-AF65-F5344CB8AC3E}">
        <p14:creationId xmlns:p14="http://schemas.microsoft.com/office/powerpoint/2010/main" val="961858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17462"/>
            <a:ext cx="9296400" cy="7092922"/>
          </a:xfrm>
          <a:prstGeom prst="rect">
            <a:avLst/>
          </a:prstGeom>
        </p:spPr>
      </p:pic>
      <p:sp>
        <p:nvSpPr>
          <p:cNvPr id="10" name="Cube 9"/>
          <p:cNvSpPr/>
          <p:nvPr/>
        </p:nvSpPr>
        <p:spPr>
          <a:xfrm>
            <a:off x="2332696" y="381000"/>
            <a:ext cx="4471240" cy="1524000"/>
          </a:xfrm>
          <a:prstGeom prst="cube">
            <a:avLst/>
          </a:prstGeom>
          <a:blipFill>
            <a:blip r:embed="rId3"/>
            <a:tile tx="0" ty="0" sx="100000" sy="100000" flip="none" algn="tl"/>
          </a:bli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IN" sz="8000" b="1" dirty="0" smtClean="0">
                <a:solidFill>
                  <a:srgbClr val="FFFF00"/>
                </a:solidFill>
                <a:latin typeface="NikoshBAN" pitchFamily="2" charset="0"/>
                <a:cs typeface="NikoshBAN" pitchFamily="2" charset="0"/>
              </a:rPr>
              <a:t>শিখনফল     </a:t>
            </a:r>
            <a:endParaRPr lang="en-US" sz="8000" b="1" dirty="0">
              <a:solidFill>
                <a:srgbClr val="FFFF00"/>
              </a:solidFill>
              <a:latin typeface="NikoshBAN" pitchFamily="2" charset="0"/>
              <a:cs typeface="NikoshBAN" pitchFamily="2" charset="0"/>
            </a:endParaRPr>
          </a:p>
        </p:txBody>
      </p:sp>
      <p:sp>
        <p:nvSpPr>
          <p:cNvPr id="11" name="Pentagon 10"/>
          <p:cNvSpPr/>
          <p:nvPr/>
        </p:nvSpPr>
        <p:spPr>
          <a:xfrm>
            <a:off x="651271" y="4195984"/>
            <a:ext cx="2082089" cy="1338773"/>
          </a:xfrm>
          <a:prstGeom prst="homePlat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rgbClr val="002060"/>
                </a:solidFill>
                <a:latin typeface="NikoshBAN" pitchFamily="2" charset="0"/>
                <a:cs typeface="NikoshBAN" pitchFamily="2" charset="0"/>
              </a:rPr>
              <a:t>১৪.১.১ </a:t>
            </a:r>
            <a:endParaRPr lang="en-US" sz="2800" b="1" dirty="0">
              <a:solidFill>
                <a:srgbClr val="002060"/>
              </a:solidFill>
              <a:latin typeface="NikoshBAN" pitchFamily="2" charset="0"/>
              <a:cs typeface="NikoshBAN" pitchFamily="2" charset="0"/>
            </a:endParaRPr>
          </a:p>
        </p:txBody>
      </p:sp>
      <p:sp>
        <p:nvSpPr>
          <p:cNvPr id="12" name="Rounded Rectangle 11"/>
          <p:cNvSpPr/>
          <p:nvPr/>
        </p:nvSpPr>
        <p:spPr>
          <a:xfrm>
            <a:off x="2763199" y="3558540"/>
            <a:ext cx="5001821" cy="2766060"/>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smtClean="0">
                <a:solidFill>
                  <a:srgbClr val="C00000"/>
                </a:solidFill>
                <a:latin typeface="NikoshBAN" pitchFamily="2" charset="0"/>
                <a:cs typeface="NikoshBAN" pitchFamily="2" charset="0"/>
              </a:rPr>
              <a:t>বাংলাদেশের</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প্রথম</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সরকার</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কোথায়</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কখন</a:t>
            </a:r>
            <a:r>
              <a:rPr lang="en-US" sz="4800" b="1" dirty="0" smtClean="0">
                <a:solidFill>
                  <a:srgbClr val="C00000"/>
                </a:solidFill>
                <a:latin typeface="NikoshBAN" pitchFamily="2" charset="0"/>
                <a:cs typeface="NikoshBAN" pitchFamily="2" charset="0"/>
              </a:rPr>
              <a:t> ও </a:t>
            </a:r>
            <a:r>
              <a:rPr lang="en-US" sz="4800" b="1" dirty="0" err="1" smtClean="0">
                <a:solidFill>
                  <a:srgbClr val="C00000"/>
                </a:solidFill>
                <a:latin typeface="NikoshBAN" pitchFamily="2" charset="0"/>
                <a:cs typeface="NikoshBAN" pitchFamily="2" charset="0"/>
              </a:rPr>
              <a:t>কেন</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গঠিত</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হয়েছিল</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তা</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বর্ণ</a:t>
            </a:r>
            <a:r>
              <a:rPr lang="bn-IN" sz="4800" b="1" dirty="0" smtClean="0">
                <a:solidFill>
                  <a:srgbClr val="C00000"/>
                </a:solidFill>
                <a:latin typeface="NikoshBAN" pitchFamily="2" charset="0"/>
                <a:cs typeface="NikoshBAN" pitchFamily="2" charset="0"/>
              </a:rPr>
              <a:t>না করতে পারবে। </a:t>
            </a:r>
            <a:endParaRPr lang="en-US" sz="4800" b="1" dirty="0">
              <a:solidFill>
                <a:srgbClr val="C00000"/>
              </a:solidFill>
              <a:latin typeface="NikoshBAN" pitchFamily="2" charset="0"/>
              <a:cs typeface="NikoshBAN" pitchFamily="2" charset="0"/>
            </a:endParaRPr>
          </a:p>
        </p:txBody>
      </p:sp>
      <p:sp>
        <p:nvSpPr>
          <p:cNvPr id="13" name="Flowchart: Card 12"/>
          <p:cNvSpPr/>
          <p:nvPr/>
        </p:nvSpPr>
        <p:spPr>
          <a:xfrm>
            <a:off x="717744" y="2438400"/>
            <a:ext cx="5943600" cy="804672"/>
          </a:xfrm>
          <a:prstGeom prst="flowChartPunchedCard">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2060"/>
                </a:solidFill>
                <a:latin typeface="NikoshBAN" pitchFamily="2" charset="0"/>
                <a:cs typeface="NikoshBAN" pitchFamily="2" charset="0"/>
              </a:rPr>
              <a:t>এ </a:t>
            </a:r>
            <a:r>
              <a:rPr lang="en-US" sz="4400" b="1" dirty="0" err="1" smtClean="0">
                <a:solidFill>
                  <a:srgbClr val="002060"/>
                </a:solidFill>
                <a:latin typeface="NikoshBAN" pitchFamily="2" charset="0"/>
                <a:cs typeface="NikoshBAN" pitchFamily="2" charset="0"/>
              </a:rPr>
              <a:t>পাঠ</a:t>
            </a:r>
            <a:r>
              <a:rPr lang="en-US" sz="4400" b="1" dirty="0" smtClean="0">
                <a:solidFill>
                  <a:srgbClr val="002060"/>
                </a:solidFill>
                <a:latin typeface="NikoshBAN" pitchFamily="2" charset="0"/>
                <a:cs typeface="NikoshBAN" pitchFamily="2" charset="0"/>
              </a:rPr>
              <a:t> </a:t>
            </a:r>
            <a:r>
              <a:rPr lang="en-US" sz="4400" b="1" dirty="0" err="1" smtClean="0">
                <a:solidFill>
                  <a:srgbClr val="002060"/>
                </a:solidFill>
                <a:latin typeface="NikoshBAN" pitchFamily="2" charset="0"/>
                <a:cs typeface="NikoshBAN" pitchFamily="2" charset="0"/>
              </a:rPr>
              <a:t>শেষে</a:t>
            </a:r>
            <a:r>
              <a:rPr lang="en-US" sz="4400" b="1" dirty="0" smtClean="0">
                <a:solidFill>
                  <a:srgbClr val="002060"/>
                </a:solidFill>
                <a:latin typeface="NikoshBAN" pitchFamily="2" charset="0"/>
                <a:cs typeface="NikoshBAN" pitchFamily="2" charset="0"/>
              </a:rPr>
              <a:t> </a:t>
            </a:r>
            <a:r>
              <a:rPr lang="en-US" sz="4400" b="1" dirty="0" err="1" smtClean="0">
                <a:solidFill>
                  <a:srgbClr val="002060"/>
                </a:solidFill>
                <a:latin typeface="NikoshBAN" pitchFamily="2" charset="0"/>
                <a:cs typeface="NikoshBAN" pitchFamily="2" charset="0"/>
              </a:rPr>
              <a:t>শিক্ষার্থীরা</a:t>
            </a:r>
            <a:r>
              <a:rPr lang="en-US" sz="4400" b="1" dirty="0" smtClean="0">
                <a:solidFill>
                  <a:srgbClr val="002060"/>
                </a:solidFill>
                <a:latin typeface="NikoshBAN" pitchFamily="2" charset="0"/>
                <a:cs typeface="NikoshBAN" pitchFamily="2" charset="0"/>
              </a:rPr>
              <a:t>……</a:t>
            </a:r>
            <a:endParaRPr lang="en-US" sz="44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3485193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990600" y="609600"/>
            <a:ext cx="70104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তোমরা</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মনযোগ</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সহকারে</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ছবি</a:t>
            </a:r>
            <a:r>
              <a:rPr lang="bn-BD" sz="4400" b="1" dirty="0" smtClean="0">
                <a:solidFill>
                  <a:srgbClr val="FF0000"/>
                </a:solidFill>
                <a:latin typeface="NikoshBAN" pitchFamily="2" charset="0"/>
                <a:cs typeface="NikoshBAN" pitchFamily="2" charset="0"/>
              </a:rPr>
              <a:t>গু</a:t>
            </a:r>
            <a:r>
              <a:rPr lang="en-US" sz="4400" b="1" dirty="0" err="1" smtClean="0">
                <a:solidFill>
                  <a:srgbClr val="FF0000"/>
                </a:solidFill>
                <a:latin typeface="NikoshBAN" pitchFamily="2" charset="0"/>
                <a:cs typeface="NikoshBAN" pitchFamily="2" charset="0"/>
              </a:rPr>
              <a:t>লো</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দেখো</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এবং</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একাকি</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চিন্তা</a:t>
            </a:r>
            <a:r>
              <a:rPr lang="en-US"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করো</a:t>
            </a:r>
            <a:r>
              <a:rPr lang="en-US" sz="4400" b="1" dirty="0" smtClean="0">
                <a:solidFill>
                  <a:srgbClr val="FF0000"/>
                </a:solidFill>
                <a:latin typeface="NikoshBAN" pitchFamily="2" charset="0"/>
                <a:cs typeface="NikoshBAN" pitchFamily="2" charset="0"/>
              </a:rPr>
              <a:t>। </a:t>
            </a:r>
            <a:endParaRPr lang="en-US" sz="4400" b="1" dirty="0">
              <a:solidFill>
                <a:srgbClr val="FF0000"/>
              </a:solidFill>
              <a:latin typeface="NikoshBAN" pitchFamily="2" charset="0"/>
              <a:cs typeface="NikoshBAN" pitchFamily="2" charset="0"/>
            </a:endParaRPr>
          </a:p>
        </p:txBody>
      </p:sp>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10596"/>
          <a:stretch/>
        </p:blipFill>
        <p:spPr>
          <a:xfrm>
            <a:off x="5943600" y="3962400"/>
            <a:ext cx="2022682" cy="1891188"/>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533" y="2073545"/>
            <a:ext cx="2052224" cy="1660255"/>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133600"/>
            <a:ext cx="1986901" cy="1660255"/>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125" y="2073545"/>
            <a:ext cx="2047875" cy="1660255"/>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925" y="3962400"/>
            <a:ext cx="2047875" cy="1822703"/>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5533" y="3962400"/>
            <a:ext cx="2052224" cy="182270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5121" y="2073545"/>
            <a:ext cx="2047875" cy="1660255"/>
          </a:xfrm>
          <a:prstGeom prst="rect">
            <a:avLst/>
          </a:prstGeom>
        </p:spPr>
      </p:pic>
      <p:sp>
        <p:nvSpPr>
          <p:cNvPr id="3" name="Up Arrow Callout 2"/>
          <p:cNvSpPr/>
          <p:nvPr/>
        </p:nvSpPr>
        <p:spPr>
          <a:xfrm>
            <a:off x="2666999" y="3733800"/>
            <a:ext cx="3657600" cy="138774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FF00"/>
                </a:solidFill>
                <a:latin typeface="NikoshBAN" pitchFamily="2" charset="0"/>
                <a:cs typeface="NikoshBAN" pitchFamily="2" charset="0"/>
              </a:rPr>
              <a:t>ভাষা</a:t>
            </a:r>
            <a:r>
              <a:rPr lang="en-US" sz="4400" b="1" dirty="0" smtClean="0">
                <a:solidFill>
                  <a:srgbClr val="FFFF00"/>
                </a:solidFill>
                <a:latin typeface="NikoshBAN" pitchFamily="2" charset="0"/>
                <a:cs typeface="NikoshBAN" pitchFamily="2" charset="0"/>
              </a:rPr>
              <a:t> </a:t>
            </a:r>
            <a:r>
              <a:rPr lang="en-US" sz="4400" b="1" dirty="0" err="1" smtClean="0">
                <a:solidFill>
                  <a:srgbClr val="FFFF00"/>
                </a:solidFill>
                <a:latin typeface="NikoshBAN" pitchFamily="2" charset="0"/>
                <a:cs typeface="NikoshBAN" pitchFamily="2" charset="0"/>
              </a:rPr>
              <a:t>আন্দোলন</a:t>
            </a:r>
            <a:endParaRPr lang="en-US" sz="4400" b="1" dirty="0">
              <a:solidFill>
                <a:srgbClr val="FFFF00"/>
              </a:solidFill>
              <a:latin typeface="NikoshBAN" pitchFamily="2" charset="0"/>
              <a:cs typeface="NikoshBAN" pitchFamily="2" charset="0"/>
            </a:endParaRPr>
          </a:p>
        </p:txBody>
      </p:sp>
      <p:sp>
        <p:nvSpPr>
          <p:cNvPr id="14" name="Up Arrow Callout 13"/>
          <p:cNvSpPr/>
          <p:nvPr/>
        </p:nvSpPr>
        <p:spPr>
          <a:xfrm>
            <a:off x="2666999" y="3793855"/>
            <a:ext cx="3657600" cy="138774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FF00"/>
                </a:solidFill>
                <a:latin typeface="NikoshBAN" pitchFamily="2" charset="0"/>
                <a:cs typeface="NikoshBAN" pitchFamily="2" charset="0"/>
              </a:rPr>
              <a:t>ছয়</a:t>
            </a:r>
            <a:r>
              <a:rPr lang="en-US" sz="4400" b="1" dirty="0" smtClean="0">
                <a:solidFill>
                  <a:srgbClr val="FFFF00"/>
                </a:solidFill>
                <a:latin typeface="NikoshBAN" pitchFamily="2" charset="0"/>
                <a:cs typeface="NikoshBAN" pitchFamily="2" charset="0"/>
              </a:rPr>
              <a:t> </a:t>
            </a:r>
            <a:r>
              <a:rPr lang="en-US" sz="4400" b="1" dirty="0" err="1" smtClean="0">
                <a:solidFill>
                  <a:srgbClr val="FFFF00"/>
                </a:solidFill>
                <a:latin typeface="NikoshBAN" pitchFamily="2" charset="0"/>
                <a:cs typeface="NikoshBAN" pitchFamily="2" charset="0"/>
              </a:rPr>
              <a:t>দফা</a:t>
            </a:r>
            <a:r>
              <a:rPr lang="en-US" sz="4400" b="1" dirty="0" smtClean="0">
                <a:solidFill>
                  <a:srgbClr val="FFFF00"/>
                </a:solidFill>
                <a:latin typeface="NikoshBAN" pitchFamily="2" charset="0"/>
                <a:cs typeface="NikoshBAN" pitchFamily="2" charset="0"/>
              </a:rPr>
              <a:t> </a:t>
            </a:r>
            <a:r>
              <a:rPr lang="en-US" sz="4400" b="1" dirty="0" err="1" smtClean="0">
                <a:solidFill>
                  <a:srgbClr val="FFFF00"/>
                </a:solidFill>
                <a:latin typeface="NikoshBAN" pitchFamily="2" charset="0"/>
                <a:cs typeface="NikoshBAN" pitchFamily="2" charset="0"/>
              </a:rPr>
              <a:t>আন্দোলন</a:t>
            </a:r>
            <a:endParaRPr lang="en-US" sz="4400" b="1" dirty="0">
              <a:solidFill>
                <a:srgbClr val="FFFF00"/>
              </a:solidFill>
              <a:latin typeface="NikoshBAN" pitchFamily="2" charset="0"/>
              <a:cs typeface="NikoshBAN" pitchFamily="2" charset="0"/>
            </a:endParaRPr>
          </a:p>
        </p:txBody>
      </p:sp>
      <p:sp>
        <p:nvSpPr>
          <p:cNvPr id="16" name="Up Arrow Callout 15"/>
          <p:cNvSpPr/>
          <p:nvPr/>
        </p:nvSpPr>
        <p:spPr>
          <a:xfrm>
            <a:off x="2672700" y="3764280"/>
            <a:ext cx="3657600" cy="138774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FF00"/>
                </a:solidFill>
                <a:latin typeface="NikoshBAN" pitchFamily="2" charset="0"/>
                <a:cs typeface="NikoshBAN" pitchFamily="2" charset="0"/>
              </a:rPr>
              <a:t>গণঅভ্যুত্থান</a:t>
            </a:r>
            <a:r>
              <a:rPr lang="en-US" sz="4400" b="1" dirty="0" smtClean="0">
                <a:solidFill>
                  <a:srgbClr val="FFFF00"/>
                </a:solidFill>
                <a:latin typeface="NikoshBAN" pitchFamily="2" charset="0"/>
                <a:cs typeface="NikoshBAN" pitchFamily="2" charset="0"/>
              </a:rPr>
              <a:t> </a:t>
            </a:r>
            <a:endParaRPr lang="en-US" sz="4400" b="1" dirty="0">
              <a:solidFill>
                <a:srgbClr val="FFFF00"/>
              </a:solidFill>
              <a:latin typeface="NikoshBAN" pitchFamily="2" charset="0"/>
              <a:cs typeface="NikoshBAN" pitchFamily="2"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687" y="2073545"/>
            <a:ext cx="2052224" cy="166025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607" y="2104025"/>
            <a:ext cx="1986901" cy="166025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2076797"/>
            <a:ext cx="2007308" cy="1657003"/>
          </a:xfrm>
          <a:prstGeom prst="rect">
            <a:avLst/>
          </a:prstGeom>
        </p:spPr>
      </p:pic>
      <p:sp>
        <p:nvSpPr>
          <p:cNvPr id="20" name="Up Arrow Callout 19"/>
          <p:cNvSpPr/>
          <p:nvPr/>
        </p:nvSpPr>
        <p:spPr>
          <a:xfrm>
            <a:off x="2666999" y="3793854"/>
            <a:ext cx="3657600" cy="138774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FF00"/>
                </a:solidFill>
                <a:latin typeface="NikoshBAN" pitchFamily="2" charset="0"/>
                <a:cs typeface="NikoshBAN" pitchFamily="2" charset="0"/>
              </a:rPr>
              <a:t>নির্বাচন</a:t>
            </a:r>
            <a:r>
              <a:rPr lang="en-US" sz="4400" b="1" dirty="0" smtClean="0">
                <a:solidFill>
                  <a:srgbClr val="FFFF00"/>
                </a:solidFill>
                <a:latin typeface="NikoshBAN" pitchFamily="2" charset="0"/>
                <a:cs typeface="NikoshBAN" pitchFamily="2" charset="0"/>
              </a:rPr>
              <a:t> </a:t>
            </a:r>
            <a:endParaRPr lang="en-US" sz="4400" b="1" dirty="0">
              <a:solidFill>
                <a:srgbClr val="FFFF00"/>
              </a:solidFill>
              <a:latin typeface="NikoshBAN" pitchFamily="2" charset="0"/>
              <a:cs typeface="NikoshBAN" pitchFamily="2" charset="0"/>
            </a:endParaRPr>
          </a:p>
        </p:txBody>
      </p:sp>
      <p:sp>
        <p:nvSpPr>
          <p:cNvPr id="22" name="Up Arrow Callout 21"/>
          <p:cNvSpPr/>
          <p:nvPr/>
        </p:nvSpPr>
        <p:spPr>
          <a:xfrm>
            <a:off x="2690258" y="3805476"/>
            <a:ext cx="3657600" cy="138774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FF00"/>
                </a:solidFill>
                <a:latin typeface="NikoshBAN" pitchFamily="2" charset="0"/>
                <a:cs typeface="NikoshBAN" pitchFamily="2" charset="0"/>
              </a:rPr>
              <a:t>গণহত্যা</a:t>
            </a:r>
            <a:endParaRPr lang="en-US" sz="4400" b="1" dirty="0">
              <a:solidFill>
                <a:srgbClr val="FFFF00"/>
              </a:solidFill>
              <a:latin typeface="NikoshBAN" pitchFamily="2" charset="0"/>
              <a:cs typeface="NikoshBAN" pitchFamily="2" charset="0"/>
            </a:endParaRP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5533" y="2133600"/>
            <a:ext cx="2052224" cy="1571980"/>
          </a:xfrm>
          <a:prstGeom prst="rect">
            <a:avLst/>
          </a:prstGeom>
        </p:spPr>
      </p:pic>
      <p:sp>
        <p:nvSpPr>
          <p:cNvPr id="24" name="Up Arrow Callout 23"/>
          <p:cNvSpPr/>
          <p:nvPr/>
        </p:nvSpPr>
        <p:spPr>
          <a:xfrm>
            <a:off x="2690258" y="3711557"/>
            <a:ext cx="3657600" cy="138774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FF00"/>
                </a:solidFill>
                <a:latin typeface="NikoshBAN" pitchFamily="2" charset="0"/>
                <a:cs typeface="NikoshBAN" pitchFamily="2" charset="0"/>
              </a:rPr>
              <a:t>মুক্তিযুদ্ধ</a:t>
            </a:r>
            <a:endParaRPr lang="en-US" sz="4400" b="1" dirty="0">
              <a:solidFill>
                <a:srgbClr val="FFFF00"/>
              </a:solidFill>
              <a:latin typeface="NikoshBAN" pitchFamily="2" charset="0"/>
              <a:cs typeface="NikoshBAN" pitchFamily="2" charset="0"/>
            </a:endParaRP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596"/>
          <a:stretch/>
        </p:blipFill>
        <p:spPr>
          <a:xfrm>
            <a:off x="3469687" y="2133600"/>
            <a:ext cx="2022682" cy="1630680"/>
          </a:xfrm>
          <a:prstGeom prst="rect">
            <a:avLst/>
          </a:prstGeom>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2801" t="2801" r="2801" b="1703"/>
          <a:stretch/>
        </p:blipFill>
        <p:spPr>
          <a:xfrm>
            <a:off x="0" y="0"/>
            <a:ext cx="9144000" cy="6857999"/>
          </a:xfrm>
          <a:prstGeom prst="rect">
            <a:avLst/>
          </a:prstGeom>
        </p:spPr>
      </p:pic>
    </p:spTree>
    <p:extLst>
      <p:ext uri="{BB962C8B-B14F-4D97-AF65-F5344CB8AC3E}">
        <p14:creationId xmlns:p14="http://schemas.microsoft.com/office/powerpoint/2010/main" val="41347934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500" autoRev="1" fill="hold">
                                          <p:stCondLst>
                                            <p:cond delay="0"/>
                                          </p:stCondLst>
                                        </p:cTn>
                                        <p:tgtEl>
                                          <p:spTgt spid="31"/>
                                        </p:tgtEl>
                                        <p:attrNameLst>
                                          <p:attrName>ppt_w</p:attrName>
                                        </p:attrNameLst>
                                      </p:cBhvr>
                                    </p:anim>
                                    <p:anim by="(#ppt_w*0.50)" calcmode="lin" valueType="num">
                                      <p:cBhvr>
                                        <p:cTn id="8" dur="500" decel="50000" autoRev="1" fill="hold">
                                          <p:stCondLst>
                                            <p:cond delay="0"/>
                                          </p:stCondLst>
                                        </p:cTn>
                                        <p:tgtEl>
                                          <p:spTgt spid="31"/>
                                        </p:tgtEl>
                                        <p:attrNameLst>
                                          <p:attrName>ppt_x</p:attrName>
                                        </p:attrNameLst>
                                      </p:cBhvr>
                                    </p:anim>
                                    <p:anim from="(-#ppt_h/2)" to="(#ppt_y)" calcmode="lin" valueType="num">
                                      <p:cBhvr>
                                        <p:cTn id="9" dur="1000" fill="hold">
                                          <p:stCondLst>
                                            <p:cond delay="0"/>
                                          </p:stCondLst>
                                        </p:cTn>
                                        <p:tgtEl>
                                          <p:spTgt spid="31"/>
                                        </p:tgtEl>
                                        <p:attrNameLst>
                                          <p:attrName>ppt_y</p:attrName>
                                        </p:attrNameLst>
                                      </p:cBhvr>
                                    </p:anim>
                                    <p:animRot by="21600000">
                                      <p:cBhvr>
                                        <p:cTn id="10" dur="1000" fill="hold">
                                          <p:stCondLst>
                                            <p:cond delay="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80">
                                          <p:stCondLst>
                                            <p:cond delay="0"/>
                                          </p:stCondLst>
                                        </p:cTn>
                                        <p:tgtEl>
                                          <p:spTgt spid="35"/>
                                        </p:tgtEl>
                                      </p:cBhvr>
                                    </p:animEffect>
                                    <p:anim calcmode="lin" valueType="num">
                                      <p:cBhvr>
                                        <p:cTn id="1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1" dur="26">
                                          <p:stCondLst>
                                            <p:cond delay="650"/>
                                          </p:stCondLst>
                                        </p:cTn>
                                        <p:tgtEl>
                                          <p:spTgt spid="35"/>
                                        </p:tgtEl>
                                      </p:cBhvr>
                                      <p:to x="100000" y="60000"/>
                                    </p:animScale>
                                    <p:animScale>
                                      <p:cBhvr>
                                        <p:cTn id="22" dur="166" decel="50000">
                                          <p:stCondLst>
                                            <p:cond delay="676"/>
                                          </p:stCondLst>
                                        </p:cTn>
                                        <p:tgtEl>
                                          <p:spTgt spid="35"/>
                                        </p:tgtEl>
                                      </p:cBhvr>
                                      <p:to x="100000" y="100000"/>
                                    </p:animScale>
                                    <p:animScale>
                                      <p:cBhvr>
                                        <p:cTn id="23" dur="26">
                                          <p:stCondLst>
                                            <p:cond delay="1312"/>
                                          </p:stCondLst>
                                        </p:cTn>
                                        <p:tgtEl>
                                          <p:spTgt spid="35"/>
                                        </p:tgtEl>
                                      </p:cBhvr>
                                      <p:to x="100000" y="80000"/>
                                    </p:animScale>
                                    <p:animScale>
                                      <p:cBhvr>
                                        <p:cTn id="24" dur="166" decel="50000">
                                          <p:stCondLst>
                                            <p:cond delay="1338"/>
                                          </p:stCondLst>
                                        </p:cTn>
                                        <p:tgtEl>
                                          <p:spTgt spid="35"/>
                                        </p:tgtEl>
                                      </p:cBhvr>
                                      <p:to x="100000" y="100000"/>
                                    </p:animScale>
                                    <p:animScale>
                                      <p:cBhvr>
                                        <p:cTn id="25" dur="26">
                                          <p:stCondLst>
                                            <p:cond delay="1642"/>
                                          </p:stCondLst>
                                        </p:cTn>
                                        <p:tgtEl>
                                          <p:spTgt spid="35"/>
                                        </p:tgtEl>
                                      </p:cBhvr>
                                      <p:to x="100000" y="90000"/>
                                    </p:animScale>
                                    <p:animScale>
                                      <p:cBhvr>
                                        <p:cTn id="26" dur="166" decel="50000">
                                          <p:stCondLst>
                                            <p:cond delay="1668"/>
                                          </p:stCondLst>
                                        </p:cTn>
                                        <p:tgtEl>
                                          <p:spTgt spid="35"/>
                                        </p:tgtEl>
                                      </p:cBhvr>
                                      <p:to x="100000" y="100000"/>
                                    </p:animScale>
                                    <p:animScale>
                                      <p:cBhvr>
                                        <p:cTn id="27" dur="26">
                                          <p:stCondLst>
                                            <p:cond delay="1808"/>
                                          </p:stCondLst>
                                        </p:cTn>
                                        <p:tgtEl>
                                          <p:spTgt spid="35"/>
                                        </p:tgtEl>
                                      </p:cBhvr>
                                      <p:to x="100000" y="95000"/>
                                    </p:animScale>
                                    <p:animScale>
                                      <p:cBhvr>
                                        <p:cTn id="28" dur="166" decel="50000">
                                          <p:stCondLst>
                                            <p:cond delay="1834"/>
                                          </p:stCondLst>
                                        </p:cTn>
                                        <p:tgtEl>
                                          <p:spTgt spid="3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80">
                                          <p:stCondLst>
                                            <p:cond delay="0"/>
                                          </p:stCondLst>
                                        </p:cTn>
                                        <p:tgtEl>
                                          <p:spTgt spid="33"/>
                                        </p:tgtEl>
                                      </p:cBhvr>
                                    </p:animEffect>
                                    <p:anim calcmode="lin" valueType="num">
                                      <p:cBhvr>
                                        <p:cTn id="3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9" dur="26">
                                          <p:stCondLst>
                                            <p:cond delay="650"/>
                                          </p:stCondLst>
                                        </p:cTn>
                                        <p:tgtEl>
                                          <p:spTgt spid="33"/>
                                        </p:tgtEl>
                                      </p:cBhvr>
                                      <p:to x="100000" y="60000"/>
                                    </p:animScale>
                                    <p:animScale>
                                      <p:cBhvr>
                                        <p:cTn id="40" dur="166" decel="50000">
                                          <p:stCondLst>
                                            <p:cond delay="676"/>
                                          </p:stCondLst>
                                        </p:cTn>
                                        <p:tgtEl>
                                          <p:spTgt spid="33"/>
                                        </p:tgtEl>
                                      </p:cBhvr>
                                      <p:to x="100000" y="100000"/>
                                    </p:animScale>
                                    <p:animScale>
                                      <p:cBhvr>
                                        <p:cTn id="41" dur="26">
                                          <p:stCondLst>
                                            <p:cond delay="1312"/>
                                          </p:stCondLst>
                                        </p:cTn>
                                        <p:tgtEl>
                                          <p:spTgt spid="33"/>
                                        </p:tgtEl>
                                      </p:cBhvr>
                                      <p:to x="100000" y="80000"/>
                                    </p:animScale>
                                    <p:animScale>
                                      <p:cBhvr>
                                        <p:cTn id="42" dur="166" decel="50000">
                                          <p:stCondLst>
                                            <p:cond delay="1338"/>
                                          </p:stCondLst>
                                        </p:cTn>
                                        <p:tgtEl>
                                          <p:spTgt spid="33"/>
                                        </p:tgtEl>
                                      </p:cBhvr>
                                      <p:to x="100000" y="100000"/>
                                    </p:animScale>
                                    <p:animScale>
                                      <p:cBhvr>
                                        <p:cTn id="43" dur="26">
                                          <p:stCondLst>
                                            <p:cond delay="1642"/>
                                          </p:stCondLst>
                                        </p:cTn>
                                        <p:tgtEl>
                                          <p:spTgt spid="33"/>
                                        </p:tgtEl>
                                      </p:cBhvr>
                                      <p:to x="100000" y="90000"/>
                                    </p:animScale>
                                    <p:animScale>
                                      <p:cBhvr>
                                        <p:cTn id="44" dur="166" decel="50000">
                                          <p:stCondLst>
                                            <p:cond delay="1668"/>
                                          </p:stCondLst>
                                        </p:cTn>
                                        <p:tgtEl>
                                          <p:spTgt spid="33"/>
                                        </p:tgtEl>
                                      </p:cBhvr>
                                      <p:to x="100000" y="100000"/>
                                    </p:animScale>
                                    <p:animScale>
                                      <p:cBhvr>
                                        <p:cTn id="45" dur="26">
                                          <p:stCondLst>
                                            <p:cond delay="1808"/>
                                          </p:stCondLst>
                                        </p:cTn>
                                        <p:tgtEl>
                                          <p:spTgt spid="33"/>
                                        </p:tgtEl>
                                      </p:cBhvr>
                                      <p:to x="100000" y="95000"/>
                                    </p:animScale>
                                    <p:animScale>
                                      <p:cBhvr>
                                        <p:cTn id="46" dur="166" decel="50000">
                                          <p:stCondLst>
                                            <p:cond delay="1834"/>
                                          </p:stCondLst>
                                        </p:cTn>
                                        <p:tgtEl>
                                          <p:spTgt spid="3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80">
                                          <p:stCondLst>
                                            <p:cond delay="0"/>
                                          </p:stCondLst>
                                        </p:cTn>
                                        <p:tgtEl>
                                          <p:spTgt spid="34"/>
                                        </p:tgtEl>
                                      </p:cBhvr>
                                    </p:animEffect>
                                    <p:anim calcmode="lin" valueType="num">
                                      <p:cBhvr>
                                        <p:cTn id="52"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57" dur="26">
                                          <p:stCondLst>
                                            <p:cond delay="650"/>
                                          </p:stCondLst>
                                        </p:cTn>
                                        <p:tgtEl>
                                          <p:spTgt spid="34"/>
                                        </p:tgtEl>
                                      </p:cBhvr>
                                      <p:to x="100000" y="60000"/>
                                    </p:animScale>
                                    <p:animScale>
                                      <p:cBhvr>
                                        <p:cTn id="58" dur="166" decel="50000">
                                          <p:stCondLst>
                                            <p:cond delay="676"/>
                                          </p:stCondLst>
                                        </p:cTn>
                                        <p:tgtEl>
                                          <p:spTgt spid="34"/>
                                        </p:tgtEl>
                                      </p:cBhvr>
                                      <p:to x="100000" y="100000"/>
                                    </p:animScale>
                                    <p:animScale>
                                      <p:cBhvr>
                                        <p:cTn id="59" dur="26">
                                          <p:stCondLst>
                                            <p:cond delay="1312"/>
                                          </p:stCondLst>
                                        </p:cTn>
                                        <p:tgtEl>
                                          <p:spTgt spid="34"/>
                                        </p:tgtEl>
                                      </p:cBhvr>
                                      <p:to x="100000" y="80000"/>
                                    </p:animScale>
                                    <p:animScale>
                                      <p:cBhvr>
                                        <p:cTn id="60" dur="166" decel="50000">
                                          <p:stCondLst>
                                            <p:cond delay="1338"/>
                                          </p:stCondLst>
                                        </p:cTn>
                                        <p:tgtEl>
                                          <p:spTgt spid="34"/>
                                        </p:tgtEl>
                                      </p:cBhvr>
                                      <p:to x="100000" y="100000"/>
                                    </p:animScale>
                                    <p:animScale>
                                      <p:cBhvr>
                                        <p:cTn id="61" dur="26">
                                          <p:stCondLst>
                                            <p:cond delay="1642"/>
                                          </p:stCondLst>
                                        </p:cTn>
                                        <p:tgtEl>
                                          <p:spTgt spid="34"/>
                                        </p:tgtEl>
                                      </p:cBhvr>
                                      <p:to x="100000" y="90000"/>
                                    </p:animScale>
                                    <p:animScale>
                                      <p:cBhvr>
                                        <p:cTn id="62" dur="166" decel="50000">
                                          <p:stCondLst>
                                            <p:cond delay="1668"/>
                                          </p:stCondLst>
                                        </p:cTn>
                                        <p:tgtEl>
                                          <p:spTgt spid="34"/>
                                        </p:tgtEl>
                                      </p:cBhvr>
                                      <p:to x="100000" y="100000"/>
                                    </p:animScale>
                                    <p:animScale>
                                      <p:cBhvr>
                                        <p:cTn id="63" dur="26">
                                          <p:stCondLst>
                                            <p:cond delay="1808"/>
                                          </p:stCondLst>
                                        </p:cTn>
                                        <p:tgtEl>
                                          <p:spTgt spid="34"/>
                                        </p:tgtEl>
                                      </p:cBhvr>
                                      <p:to x="100000" y="95000"/>
                                    </p:animScale>
                                    <p:animScale>
                                      <p:cBhvr>
                                        <p:cTn id="64" dur="166" decel="50000">
                                          <p:stCondLst>
                                            <p:cond delay="1834"/>
                                          </p:stCondLst>
                                        </p:cTn>
                                        <p:tgtEl>
                                          <p:spTgt spid="34"/>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80">
                                          <p:stCondLst>
                                            <p:cond delay="0"/>
                                          </p:stCondLst>
                                        </p:cTn>
                                        <p:tgtEl>
                                          <p:spTgt spid="36"/>
                                        </p:tgtEl>
                                      </p:cBhvr>
                                    </p:animEffect>
                                    <p:anim calcmode="lin" valueType="num">
                                      <p:cBhvr>
                                        <p:cTn id="7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5" dur="26">
                                          <p:stCondLst>
                                            <p:cond delay="650"/>
                                          </p:stCondLst>
                                        </p:cTn>
                                        <p:tgtEl>
                                          <p:spTgt spid="36"/>
                                        </p:tgtEl>
                                      </p:cBhvr>
                                      <p:to x="100000" y="60000"/>
                                    </p:animScale>
                                    <p:animScale>
                                      <p:cBhvr>
                                        <p:cTn id="76" dur="166" decel="50000">
                                          <p:stCondLst>
                                            <p:cond delay="676"/>
                                          </p:stCondLst>
                                        </p:cTn>
                                        <p:tgtEl>
                                          <p:spTgt spid="36"/>
                                        </p:tgtEl>
                                      </p:cBhvr>
                                      <p:to x="100000" y="100000"/>
                                    </p:animScale>
                                    <p:animScale>
                                      <p:cBhvr>
                                        <p:cTn id="77" dur="26">
                                          <p:stCondLst>
                                            <p:cond delay="1312"/>
                                          </p:stCondLst>
                                        </p:cTn>
                                        <p:tgtEl>
                                          <p:spTgt spid="36"/>
                                        </p:tgtEl>
                                      </p:cBhvr>
                                      <p:to x="100000" y="80000"/>
                                    </p:animScale>
                                    <p:animScale>
                                      <p:cBhvr>
                                        <p:cTn id="78" dur="166" decel="50000">
                                          <p:stCondLst>
                                            <p:cond delay="1338"/>
                                          </p:stCondLst>
                                        </p:cTn>
                                        <p:tgtEl>
                                          <p:spTgt spid="36"/>
                                        </p:tgtEl>
                                      </p:cBhvr>
                                      <p:to x="100000" y="100000"/>
                                    </p:animScale>
                                    <p:animScale>
                                      <p:cBhvr>
                                        <p:cTn id="79" dur="26">
                                          <p:stCondLst>
                                            <p:cond delay="1642"/>
                                          </p:stCondLst>
                                        </p:cTn>
                                        <p:tgtEl>
                                          <p:spTgt spid="36"/>
                                        </p:tgtEl>
                                      </p:cBhvr>
                                      <p:to x="100000" y="90000"/>
                                    </p:animScale>
                                    <p:animScale>
                                      <p:cBhvr>
                                        <p:cTn id="80" dur="166" decel="50000">
                                          <p:stCondLst>
                                            <p:cond delay="1668"/>
                                          </p:stCondLst>
                                        </p:cTn>
                                        <p:tgtEl>
                                          <p:spTgt spid="36"/>
                                        </p:tgtEl>
                                      </p:cBhvr>
                                      <p:to x="100000" y="100000"/>
                                    </p:animScale>
                                    <p:animScale>
                                      <p:cBhvr>
                                        <p:cTn id="81" dur="26">
                                          <p:stCondLst>
                                            <p:cond delay="1808"/>
                                          </p:stCondLst>
                                        </p:cTn>
                                        <p:tgtEl>
                                          <p:spTgt spid="36"/>
                                        </p:tgtEl>
                                      </p:cBhvr>
                                      <p:to x="100000" y="95000"/>
                                    </p:animScale>
                                    <p:animScale>
                                      <p:cBhvr>
                                        <p:cTn id="82" dur="166" decel="50000">
                                          <p:stCondLst>
                                            <p:cond delay="1834"/>
                                          </p:stCondLst>
                                        </p:cTn>
                                        <p:tgtEl>
                                          <p:spTgt spid="36"/>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80">
                                          <p:stCondLst>
                                            <p:cond delay="0"/>
                                          </p:stCondLst>
                                        </p:cTn>
                                        <p:tgtEl>
                                          <p:spTgt spid="37"/>
                                        </p:tgtEl>
                                      </p:cBhvr>
                                    </p:animEffect>
                                    <p:anim calcmode="lin" valueType="num">
                                      <p:cBhvr>
                                        <p:cTn id="8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93" dur="26">
                                          <p:stCondLst>
                                            <p:cond delay="650"/>
                                          </p:stCondLst>
                                        </p:cTn>
                                        <p:tgtEl>
                                          <p:spTgt spid="37"/>
                                        </p:tgtEl>
                                      </p:cBhvr>
                                      <p:to x="100000" y="60000"/>
                                    </p:animScale>
                                    <p:animScale>
                                      <p:cBhvr>
                                        <p:cTn id="94" dur="166" decel="50000">
                                          <p:stCondLst>
                                            <p:cond delay="676"/>
                                          </p:stCondLst>
                                        </p:cTn>
                                        <p:tgtEl>
                                          <p:spTgt spid="37"/>
                                        </p:tgtEl>
                                      </p:cBhvr>
                                      <p:to x="100000" y="100000"/>
                                    </p:animScale>
                                    <p:animScale>
                                      <p:cBhvr>
                                        <p:cTn id="95" dur="26">
                                          <p:stCondLst>
                                            <p:cond delay="1312"/>
                                          </p:stCondLst>
                                        </p:cTn>
                                        <p:tgtEl>
                                          <p:spTgt spid="37"/>
                                        </p:tgtEl>
                                      </p:cBhvr>
                                      <p:to x="100000" y="80000"/>
                                    </p:animScale>
                                    <p:animScale>
                                      <p:cBhvr>
                                        <p:cTn id="96" dur="166" decel="50000">
                                          <p:stCondLst>
                                            <p:cond delay="1338"/>
                                          </p:stCondLst>
                                        </p:cTn>
                                        <p:tgtEl>
                                          <p:spTgt spid="37"/>
                                        </p:tgtEl>
                                      </p:cBhvr>
                                      <p:to x="100000" y="100000"/>
                                    </p:animScale>
                                    <p:animScale>
                                      <p:cBhvr>
                                        <p:cTn id="97" dur="26">
                                          <p:stCondLst>
                                            <p:cond delay="1642"/>
                                          </p:stCondLst>
                                        </p:cTn>
                                        <p:tgtEl>
                                          <p:spTgt spid="37"/>
                                        </p:tgtEl>
                                      </p:cBhvr>
                                      <p:to x="100000" y="90000"/>
                                    </p:animScale>
                                    <p:animScale>
                                      <p:cBhvr>
                                        <p:cTn id="98" dur="166" decel="50000">
                                          <p:stCondLst>
                                            <p:cond delay="1668"/>
                                          </p:stCondLst>
                                        </p:cTn>
                                        <p:tgtEl>
                                          <p:spTgt spid="37"/>
                                        </p:tgtEl>
                                      </p:cBhvr>
                                      <p:to x="100000" y="100000"/>
                                    </p:animScale>
                                    <p:animScale>
                                      <p:cBhvr>
                                        <p:cTn id="99" dur="26">
                                          <p:stCondLst>
                                            <p:cond delay="1808"/>
                                          </p:stCondLst>
                                        </p:cTn>
                                        <p:tgtEl>
                                          <p:spTgt spid="37"/>
                                        </p:tgtEl>
                                      </p:cBhvr>
                                      <p:to x="100000" y="95000"/>
                                    </p:animScale>
                                    <p:animScale>
                                      <p:cBhvr>
                                        <p:cTn id="100" dur="166" decel="50000">
                                          <p:stCondLst>
                                            <p:cond delay="1834"/>
                                          </p:stCondLst>
                                        </p:cTn>
                                        <p:tgtEl>
                                          <p:spTgt spid="37"/>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80">
                                          <p:stCondLst>
                                            <p:cond delay="0"/>
                                          </p:stCondLst>
                                        </p:cTn>
                                        <p:tgtEl>
                                          <p:spTgt spid="32"/>
                                        </p:tgtEl>
                                      </p:cBhvr>
                                    </p:animEffect>
                                    <p:anim calcmode="lin" valueType="num">
                                      <p:cBhvr>
                                        <p:cTn id="10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11" dur="26">
                                          <p:stCondLst>
                                            <p:cond delay="650"/>
                                          </p:stCondLst>
                                        </p:cTn>
                                        <p:tgtEl>
                                          <p:spTgt spid="32"/>
                                        </p:tgtEl>
                                      </p:cBhvr>
                                      <p:to x="100000" y="60000"/>
                                    </p:animScale>
                                    <p:animScale>
                                      <p:cBhvr>
                                        <p:cTn id="112" dur="166" decel="50000">
                                          <p:stCondLst>
                                            <p:cond delay="676"/>
                                          </p:stCondLst>
                                        </p:cTn>
                                        <p:tgtEl>
                                          <p:spTgt spid="32"/>
                                        </p:tgtEl>
                                      </p:cBhvr>
                                      <p:to x="100000" y="100000"/>
                                    </p:animScale>
                                    <p:animScale>
                                      <p:cBhvr>
                                        <p:cTn id="113" dur="26">
                                          <p:stCondLst>
                                            <p:cond delay="1312"/>
                                          </p:stCondLst>
                                        </p:cTn>
                                        <p:tgtEl>
                                          <p:spTgt spid="32"/>
                                        </p:tgtEl>
                                      </p:cBhvr>
                                      <p:to x="100000" y="80000"/>
                                    </p:animScale>
                                    <p:animScale>
                                      <p:cBhvr>
                                        <p:cTn id="114" dur="166" decel="50000">
                                          <p:stCondLst>
                                            <p:cond delay="1338"/>
                                          </p:stCondLst>
                                        </p:cTn>
                                        <p:tgtEl>
                                          <p:spTgt spid="32"/>
                                        </p:tgtEl>
                                      </p:cBhvr>
                                      <p:to x="100000" y="100000"/>
                                    </p:animScale>
                                    <p:animScale>
                                      <p:cBhvr>
                                        <p:cTn id="115" dur="26">
                                          <p:stCondLst>
                                            <p:cond delay="1642"/>
                                          </p:stCondLst>
                                        </p:cTn>
                                        <p:tgtEl>
                                          <p:spTgt spid="32"/>
                                        </p:tgtEl>
                                      </p:cBhvr>
                                      <p:to x="100000" y="90000"/>
                                    </p:animScale>
                                    <p:animScale>
                                      <p:cBhvr>
                                        <p:cTn id="116" dur="166" decel="50000">
                                          <p:stCondLst>
                                            <p:cond delay="1668"/>
                                          </p:stCondLst>
                                        </p:cTn>
                                        <p:tgtEl>
                                          <p:spTgt spid="32"/>
                                        </p:tgtEl>
                                      </p:cBhvr>
                                      <p:to x="100000" y="100000"/>
                                    </p:animScale>
                                    <p:animScale>
                                      <p:cBhvr>
                                        <p:cTn id="117" dur="26">
                                          <p:stCondLst>
                                            <p:cond delay="1808"/>
                                          </p:stCondLst>
                                        </p:cTn>
                                        <p:tgtEl>
                                          <p:spTgt spid="32"/>
                                        </p:tgtEl>
                                      </p:cBhvr>
                                      <p:to x="100000" y="95000"/>
                                    </p:animScale>
                                    <p:animScale>
                                      <p:cBhvr>
                                        <p:cTn id="118" dur="166" decel="50000">
                                          <p:stCondLst>
                                            <p:cond delay="1834"/>
                                          </p:stCondLst>
                                        </p:cTn>
                                        <p:tgtEl>
                                          <p:spTgt spid="32"/>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9" presetClass="exit" presetSubtype="0" fill="hold" nodeType="clickEffect">
                                  <p:stCondLst>
                                    <p:cond delay="0"/>
                                  </p:stCondLst>
                                  <p:childTnLst>
                                    <p:animEffect transition="out" filter="dissolve">
                                      <p:cBhvr>
                                        <p:cTn id="122" dur="500"/>
                                        <p:tgtEl>
                                          <p:spTgt spid="35"/>
                                        </p:tgtEl>
                                      </p:cBhvr>
                                    </p:animEffect>
                                    <p:set>
                                      <p:cBhvr>
                                        <p:cTn id="123" dur="1" fill="hold">
                                          <p:stCondLst>
                                            <p:cond delay="499"/>
                                          </p:stCondLst>
                                        </p:cTn>
                                        <p:tgtEl>
                                          <p:spTgt spid="35"/>
                                        </p:tgtEl>
                                        <p:attrNameLst>
                                          <p:attrName>style.visibility</p:attrName>
                                        </p:attrNameLst>
                                      </p:cBhvr>
                                      <p:to>
                                        <p:strVal val="hidden"/>
                                      </p:to>
                                    </p:set>
                                  </p:childTnLst>
                                </p:cTn>
                              </p:par>
                              <p:par>
                                <p:cTn id="124" presetID="9" presetClass="exit" presetSubtype="0" fill="hold" nodeType="withEffect">
                                  <p:stCondLst>
                                    <p:cond delay="0"/>
                                  </p:stCondLst>
                                  <p:childTnLst>
                                    <p:animEffect transition="out" filter="dissolve">
                                      <p:cBhvr>
                                        <p:cTn id="125" dur="500"/>
                                        <p:tgtEl>
                                          <p:spTgt spid="33"/>
                                        </p:tgtEl>
                                      </p:cBhvr>
                                    </p:animEffect>
                                    <p:set>
                                      <p:cBhvr>
                                        <p:cTn id="126" dur="1" fill="hold">
                                          <p:stCondLst>
                                            <p:cond delay="499"/>
                                          </p:stCondLst>
                                        </p:cTn>
                                        <p:tgtEl>
                                          <p:spTgt spid="33"/>
                                        </p:tgtEl>
                                        <p:attrNameLst>
                                          <p:attrName>style.visibility</p:attrName>
                                        </p:attrNameLst>
                                      </p:cBhvr>
                                      <p:to>
                                        <p:strVal val="hidden"/>
                                      </p:to>
                                    </p:set>
                                  </p:childTnLst>
                                </p:cTn>
                              </p:par>
                              <p:par>
                                <p:cTn id="127" presetID="9" presetClass="exit" presetSubtype="0" fill="hold" nodeType="withEffect">
                                  <p:stCondLst>
                                    <p:cond delay="0"/>
                                  </p:stCondLst>
                                  <p:childTnLst>
                                    <p:animEffect transition="out" filter="dissolve">
                                      <p:cBhvr>
                                        <p:cTn id="128" dur="500"/>
                                        <p:tgtEl>
                                          <p:spTgt spid="34"/>
                                        </p:tgtEl>
                                      </p:cBhvr>
                                    </p:animEffect>
                                    <p:set>
                                      <p:cBhvr>
                                        <p:cTn id="129" dur="1" fill="hold">
                                          <p:stCondLst>
                                            <p:cond delay="499"/>
                                          </p:stCondLst>
                                        </p:cTn>
                                        <p:tgtEl>
                                          <p:spTgt spid="34"/>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500"/>
                                        <p:tgtEl>
                                          <p:spTgt spid="36"/>
                                        </p:tgtEl>
                                      </p:cBhvr>
                                    </p:animEffect>
                                    <p:set>
                                      <p:cBhvr>
                                        <p:cTn id="132" dur="1" fill="hold">
                                          <p:stCondLst>
                                            <p:cond delay="499"/>
                                          </p:stCondLst>
                                        </p:cTn>
                                        <p:tgtEl>
                                          <p:spTgt spid="36"/>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37"/>
                                        </p:tgtEl>
                                      </p:cBhvr>
                                    </p:animEffect>
                                    <p:set>
                                      <p:cBhvr>
                                        <p:cTn id="135" dur="1" fill="hold">
                                          <p:stCondLst>
                                            <p:cond delay="499"/>
                                          </p:stCondLst>
                                        </p:cTn>
                                        <p:tgtEl>
                                          <p:spTgt spid="37"/>
                                        </p:tgtEl>
                                        <p:attrNameLst>
                                          <p:attrName>style.visibility</p:attrName>
                                        </p:attrNameLst>
                                      </p:cBhvr>
                                      <p:to>
                                        <p:strVal val="hidden"/>
                                      </p:to>
                                    </p:set>
                                  </p:childTnLst>
                                </p:cTn>
                              </p:par>
                              <p:par>
                                <p:cTn id="136" presetID="9" presetClass="exit" presetSubtype="0" fill="hold" nodeType="withEffect">
                                  <p:stCondLst>
                                    <p:cond delay="0"/>
                                  </p:stCondLst>
                                  <p:childTnLst>
                                    <p:animEffect transition="out" filter="dissolve">
                                      <p:cBhvr>
                                        <p:cTn id="137" dur="500"/>
                                        <p:tgtEl>
                                          <p:spTgt spid="32"/>
                                        </p:tgtEl>
                                      </p:cBhvr>
                                    </p:animEffect>
                                    <p:set>
                                      <p:cBhvr>
                                        <p:cTn id="138" dur="1" fill="hold">
                                          <p:stCondLst>
                                            <p:cond delay="499"/>
                                          </p:stCondLst>
                                        </p:cTn>
                                        <p:tgtEl>
                                          <p:spTgt spid="32"/>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10"/>
                                        </p:tgtEl>
                                        <p:attrNameLst>
                                          <p:attrName>style.visibility</p:attrName>
                                        </p:attrNameLst>
                                      </p:cBhvr>
                                      <p:to>
                                        <p:strVal val="visible"/>
                                      </p:to>
                                    </p:set>
                                    <p:animEffect transition="in" filter="wipe(down)">
                                      <p:cBhvr>
                                        <p:cTn id="143" dur="580">
                                          <p:stCondLst>
                                            <p:cond delay="0"/>
                                          </p:stCondLst>
                                        </p:cTn>
                                        <p:tgtEl>
                                          <p:spTgt spid="10"/>
                                        </p:tgtEl>
                                      </p:cBhvr>
                                    </p:animEffect>
                                    <p:anim calcmode="lin" valueType="num">
                                      <p:cBhvr>
                                        <p:cTn id="1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49" dur="26">
                                          <p:stCondLst>
                                            <p:cond delay="650"/>
                                          </p:stCondLst>
                                        </p:cTn>
                                        <p:tgtEl>
                                          <p:spTgt spid="10"/>
                                        </p:tgtEl>
                                      </p:cBhvr>
                                      <p:to x="100000" y="60000"/>
                                    </p:animScale>
                                    <p:animScale>
                                      <p:cBhvr>
                                        <p:cTn id="150" dur="166" decel="50000">
                                          <p:stCondLst>
                                            <p:cond delay="676"/>
                                          </p:stCondLst>
                                        </p:cTn>
                                        <p:tgtEl>
                                          <p:spTgt spid="10"/>
                                        </p:tgtEl>
                                      </p:cBhvr>
                                      <p:to x="100000" y="100000"/>
                                    </p:animScale>
                                    <p:animScale>
                                      <p:cBhvr>
                                        <p:cTn id="151" dur="26">
                                          <p:stCondLst>
                                            <p:cond delay="1312"/>
                                          </p:stCondLst>
                                        </p:cTn>
                                        <p:tgtEl>
                                          <p:spTgt spid="10"/>
                                        </p:tgtEl>
                                      </p:cBhvr>
                                      <p:to x="100000" y="80000"/>
                                    </p:animScale>
                                    <p:animScale>
                                      <p:cBhvr>
                                        <p:cTn id="152" dur="166" decel="50000">
                                          <p:stCondLst>
                                            <p:cond delay="1338"/>
                                          </p:stCondLst>
                                        </p:cTn>
                                        <p:tgtEl>
                                          <p:spTgt spid="10"/>
                                        </p:tgtEl>
                                      </p:cBhvr>
                                      <p:to x="100000" y="100000"/>
                                    </p:animScale>
                                    <p:animScale>
                                      <p:cBhvr>
                                        <p:cTn id="153" dur="26">
                                          <p:stCondLst>
                                            <p:cond delay="1642"/>
                                          </p:stCondLst>
                                        </p:cTn>
                                        <p:tgtEl>
                                          <p:spTgt spid="10"/>
                                        </p:tgtEl>
                                      </p:cBhvr>
                                      <p:to x="100000" y="90000"/>
                                    </p:animScale>
                                    <p:animScale>
                                      <p:cBhvr>
                                        <p:cTn id="154" dur="166" decel="50000">
                                          <p:stCondLst>
                                            <p:cond delay="1668"/>
                                          </p:stCondLst>
                                        </p:cTn>
                                        <p:tgtEl>
                                          <p:spTgt spid="10"/>
                                        </p:tgtEl>
                                      </p:cBhvr>
                                      <p:to x="100000" y="100000"/>
                                    </p:animScale>
                                    <p:animScale>
                                      <p:cBhvr>
                                        <p:cTn id="155" dur="26">
                                          <p:stCondLst>
                                            <p:cond delay="1808"/>
                                          </p:stCondLst>
                                        </p:cTn>
                                        <p:tgtEl>
                                          <p:spTgt spid="10"/>
                                        </p:tgtEl>
                                      </p:cBhvr>
                                      <p:to x="100000" y="95000"/>
                                    </p:animScale>
                                    <p:animScale>
                                      <p:cBhvr>
                                        <p:cTn id="156" dur="166" decel="50000">
                                          <p:stCondLst>
                                            <p:cond delay="1834"/>
                                          </p:stCondLst>
                                        </p:cTn>
                                        <p:tgtEl>
                                          <p:spTgt spid="10"/>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3"/>
                                        </p:tgtEl>
                                        <p:attrNameLst>
                                          <p:attrName>style.visibility</p:attrName>
                                        </p:attrNameLst>
                                      </p:cBhvr>
                                      <p:to>
                                        <p:strVal val="visible"/>
                                      </p:to>
                                    </p:set>
                                    <p:animEffect transition="in" filter="wipe(down)">
                                      <p:cBhvr>
                                        <p:cTn id="159" dur="580">
                                          <p:stCondLst>
                                            <p:cond delay="0"/>
                                          </p:stCondLst>
                                        </p:cTn>
                                        <p:tgtEl>
                                          <p:spTgt spid="3"/>
                                        </p:tgtEl>
                                      </p:cBhvr>
                                    </p:animEffect>
                                    <p:anim calcmode="lin" valueType="num">
                                      <p:cBhvr>
                                        <p:cTn id="1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gtEl>
                                      </p:cBhvr>
                                      <p:to x="100000" y="60000"/>
                                    </p:animScale>
                                    <p:animScale>
                                      <p:cBhvr>
                                        <p:cTn id="166" dur="166" decel="50000">
                                          <p:stCondLst>
                                            <p:cond delay="676"/>
                                          </p:stCondLst>
                                        </p:cTn>
                                        <p:tgtEl>
                                          <p:spTgt spid="3"/>
                                        </p:tgtEl>
                                      </p:cBhvr>
                                      <p:to x="100000" y="100000"/>
                                    </p:animScale>
                                    <p:animScale>
                                      <p:cBhvr>
                                        <p:cTn id="167" dur="26">
                                          <p:stCondLst>
                                            <p:cond delay="1312"/>
                                          </p:stCondLst>
                                        </p:cTn>
                                        <p:tgtEl>
                                          <p:spTgt spid="3"/>
                                        </p:tgtEl>
                                      </p:cBhvr>
                                      <p:to x="100000" y="80000"/>
                                    </p:animScale>
                                    <p:animScale>
                                      <p:cBhvr>
                                        <p:cTn id="168" dur="166" decel="50000">
                                          <p:stCondLst>
                                            <p:cond delay="1338"/>
                                          </p:stCondLst>
                                        </p:cTn>
                                        <p:tgtEl>
                                          <p:spTgt spid="3"/>
                                        </p:tgtEl>
                                      </p:cBhvr>
                                      <p:to x="100000" y="100000"/>
                                    </p:animScale>
                                    <p:animScale>
                                      <p:cBhvr>
                                        <p:cTn id="169" dur="26">
                                          <p:stCondLst>
                                            <p:cond delay="1642"/>
                                          </p:stCondLst>
                                        </p:cTn>
                                        <p:tgtEl>
                                          <p:spTgt spid="3"/>
                                        </p:tgtEl>
                                      </p:cBhvr>
                                      <p:to x="100000" y="90000"/>
                                    </p:animScale>
                                    <p:animScale>
                                      <p:cBhvr>
                                        <p:cTn id="170" dur="166" decel="50000">
                                          <p:stCondLst>
                                            <p:cond delay="1668"/>
                                          </p:stCondLst>
                                        </p:cTn>
                                        <p:tgtEl>
                                          <p:spTgt spid="3"/>
                                        </p:tgtEl>
                                      </p:cBhvr>
                                      <p:to x="100000" y="100000"/>
                                    </p:animScale>
                                    <p:animScale>
                                      <p:cBhvr>
                                        <p:cTn id="171" dur="26">
                                          <p:stCondLst>
                                            <p:cond delay="1808"/>
                                          </p:stCondLst>
                                        </p:cTn>
                                        <p:tgtEl>
                                          <p:spTgt spid="3"/>
                                        </p:tgtEl>
                                      </p:cBhvr>
                                      <p:to x="100000" y="95000"/>
                                    </p:animScale>
                                    <p:animScale>
                                      <p:cBhvr>
                                        <p:cTn id="172" dur="166" decel="50000">
                                          <p:stCondLst>
                                            <p:cond delay="1834"/>
                                          </p:stCondLst>
                                        </p:cTn>
                                        <p:tgtEl>
                                          <p:spTgt spid="3"/>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9" presetClass="exit" presetSubtype="0" fill="hold" nodeType="clickEffect">
                                  <p:stCondLst>
                                    <p:cond delay="0"/>
                                  </p:stCondLst>
                                  <p:childTnLst>
                                    <p:animEffect transition="out" filter="dissolve">
                                      <p:cBhvr>
                                        <p:cTn id="176" dur="500"/>
                                        <p:tgtEl>
                                          <p:spTgt spid="10"/>
                                        </p:tgtEl>
                                      </p:cBhvr>
                                    </p:animEffect>
                                    <p:set>
                                      <p:cBhvr>
                                        <p:cTn id="177" dur="1" fill="hold">
                                          <p:stCondLst>
                                            <p:cond delay="499"/>
                                          </p:stCondLst>
                                        </p:cTn>
                                        <p:tgtEl>
                                          <p:spTgt spid="10"/>
                                        </p:tgtEl>
                                        <p:attrNameLst>
                                          <p:attrName>style.visibility</p:attrName>
                                        </p:attrNameLst>
                                      </p:cBhvr>
                                      <p:to>
                                        <p:strVal val="hidden"/>
                                      </p:to>
                                    </p:set>
                                  </p:childTnLst>
                                </p:cTn>
                              </p:par>
                              <p:par>
                                <p:cTn id="178" presetID="9" presetClass="exit" presetSubtype="0" fill="hold" grpId="1" nodeType="withEffect">
                                  <p:stCondLst>
                                    <p:cond delay="0"/>
                                  </p:stCondLst>
                                  <p:childTnLst>
                                    <p:animEffect transition="out" filter="dissolve">
                                      <p:cBhvr>
                                        <p:cTn id="179" dur="500"/>
                                        <p:tgtEl>
                                          <p:spTgt spid="3"/>
                                        </p:tgtEl>
                                      </p:cBhvr>
                                    </p:animEffect>
                                    <p:set>
                                      <p:cBhvr>
                                        <p:cTn id="180" dur="1" fill="hold">
                                          <p:stCondLst>
                                            <p:cond delay="499"/>
                                          </p:stCondLst>
                                        </p:cTn>
                                        <p:tgtEl>
                                          <p:spTgt spid="3"/>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26" presetClass="entr" presetSubtype="0" fill="hold" nodeType="clickEffect">
                                  <p:stCondLst>
                                    <p:cond delay="0"/>
                                  </p:stCondLst>
                                  <p:childTnLst>
                                    <p:set>
                                      <p:cBhvr>
                                        <p:cTn id="184" dur="1" fill="hold">
                                          <p:stCondLst>
                                            <p:cond delay="0"/>
                                          </p:stCondLst>
                                        </p:cTn>
                                        <p:tgtEl>
                                          <p:spTgt spid="17"/>
                                        </p:tgtEl>
                                        <p:attrNameLst>
                                          <p:attrName>style.visibility</p:attrName>
                                        </p:attrNameLst>
                                      </p:cBhvr>
                                      <p:to>
                                        <p:strVal val="visible"/>
                                      </p:to>
                                    </p:set>
                                    <p:animEffect transition="in" filter="wipe(down)">
                                      <p:cBhvr>
                                        <p:cTn id="185" dur="580">
                                          <p:stCondLst>
                                            <p:cond delay="0"/>
                                          </p:stCondLst>
                                        </p:cTn>
                                        <p:tgtEl>
                                          <p:spTgt spid="17"/>
                                        </p:tgtEl>
                                      </p:cBhvr>
                                    </p:animEffect>
                                    <p:anim calcmode="lin" valueType="num">
                                      <p:cBhvr>
                                        <p:cTn id="18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1" dur="26">
                                          <p:stCondLst>
                                            <p:cond delay="650"/>
                                          </p:stCondLst>
                                        </p:cTn>
                                        <p:tgtEl>
                                          <p:spTgt spid="17"/>
                                        </p:tgtEl>
                                      </p:cBhvr>
                                      <p:to x="100000" y="60000"/>
                                    </p:animScale>
                                    <p:animScale>
                                      <p:cBhvr>
                                        <p:cTn id="192" dur="166" decel="50000">
                                          <p:stCondLst>
                                            <p:cond delay="676"/>
                                          </p:stCondLst>
                                        </p:cTn>
                                        <p:tgtEl>
                                          <p:spTgt spid="17"/>
                                        </p:tgtEl>
                                      </p:cBhvr>
                                      <p:to x="100000" y="100000"/>
                                    </p:animScale>
                                    <p:animScale>
                                      <p:cBhvr>
                                        <p:cTn id="193" dur="26">
                                          <p:stCondLst>
                                            <p:cond delay="1312"/>
                                          </p:stCondLst>
                                        </p:cTn>
                                        <p:tgtEl>
                                          <p:spTgt spid="17"/>
                                        </p:tgtEl>
                                      </p:cBhvr>
                                      <p:to x="100000" y="80000"/>
                                    </p:animScale>
                                    <p:animScale>
                                      <p:cBhvr>
                                        <p:cTn id="194" dur="166" decel="50000">
                                          <p:stCondLst>
                                            <p:cond delay="1338"/>
                                          </p:stCondLst>
                                        </p:cTn>
                                        <p:tgtEl>
                                          <p:spTgt spid="17"/>
                                        </p:tgtEl>
                                      </p:cBhvr>
                                      <p:to x="100000" y="100000"/>
                                    </p:animScale>
                                    <p:animScale>
                                      <p:cBhvr>
                                        <p:cTn id="195" dur="26">
                                          <p:stCondLst>
                                            <p:cond delay="1642"/>
                                          </p:stCondLst>
                                        </p:cTn>
                                        <p:tgtEl>
                                          <p:spTgt spid="17"/>
                                        </p:tgtEl>
                                      </p:cBhvr>
                                      <p:to x="100000" y="90000"/>
                                    </p:animScale>
                                    <p:animScale>
                                      <p:cBhvr>
                                        <p:cTn id="196" dur="166" decel="50000">
                                          <p:stCondLst>
                                            <p:cond delay="1668"/>
                                          </p:stCondLst>
                                        </p:cTn>
                                        <p:tgtEl>
                                          <p:spTgt spid="17"/>
                                        </p:tgtEl>
                                      </p:cBhvr>
                                      <p:to x="100000" y="100000"/>
                                    </p:animScale>
                                    <p:animScale>
                                      <p:cBhvr>
                                        <p:cTn id="197" dur="26">
                                          <p:stCondLst>
                                            <p:cond delay="1808"/>
                                          </p:stCondLst>
                                        </p:cTn>
                                        <p:tgtEl>
                                          <p:spTgt spid="17"/>
                                        </p:tgtEl>
                                      </p:cBhvr>
                                      <p:to x="100000" y="95000"/>
                                    </p:animScale>
                                    <p:animScale>
                                      <p:cBhvr>
                                        <p:cTn id="198" dur="166" decel="50000">
                                          <p:stCondLst>
                                            <p:cond delay="1834"/>
                                          </p:stCondLst>
                                        </p:cTn>
                                        <p:tgtEl>
                                          <p:spTgt spid="17"/>
                                        </p:tgtEl>
                                      </p:cBhvr>
                                      <p:to x="100000" y="100000"/>
                                    </p:animScale>
                                  </p:childTnLst>
                                </p:cTn>
                              </p:par>
                              <p:par>
                                <p:cTn id="199" presetID="26" presetClass="entr" presetSubtype="0" fill="hold" grpId="0" nodeType="withEffect">
                                  <p:stCondLst>
                                    <p:cond delay="0"/>
                                  </p:stCondLst>
                                  <p:childTnLst>
                                    <p:set>
                                      <p:cBhvr>
                                        <p:cTn id="200" dur="1" fill="hold">
                                          <p:stCondLst>
                                            <p:cond delay="0"/>
                                          </p:stCondLst>
                                        </p:cTn>
                                        <p:tgtEl>
                                          <p:spTgt spid="14"/>
                                        </p:tgtEl>
                                        <p:attrNameLst>
                                          <p:attrName>style.visibility</p:attrName>
                                        </p:attrNameLst>
                                      </p:cBhvr>
                                      <p:to>
                                        <p:strVal val="visible"/>
                                      </p:to>
                                    </p:set>
                                    <p:animEffect transition="in" filter="wipe(down)">
                                      <p:cBhvr>
                                        <p:cTn id="201" dur="580">
                                          <p:stCondLst>
                                            <p:cond delay="0"/>
                                          </p:stCondLst>
                                        </p:cTn>
                                        <p:tgtEl>
                                          <p:spTgt spid="14"/>
                                        </p:tgtEl>
                                      </p:cBhvr>
                                    </p:animEffect>
                                    <p:anim calcmode="lin" valueType="num">
                                      <p:cBhvr>
                                        <p:cTn id="20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07" dur="26">
                                          <p:stCondLst>
                                            <p:cond delay="650"/>
                                          </p:stCondLst>
                                        </p:cTn>
                                        <p:tgtEl>
                                          <p:spTgt spid="14"/>
                                        </p:tgtEl>
                                      </p:cBhvr>
                                      <p:to x="100000" y="60000"/>
                                    </p:animScale>
                                    <p:animScale>
                                      <p:cBhvr>
                                        <p:cTn id="208" dur="166" decel="50000">
                                          <p:stCondLst>
                                            <p:cond delay="676"/>
                                          </p:stCondLst>
                                        </p:cTn>
                                        <p:tgtEl>
                                          <p:spTgt spid="14"/>
                                        </p:tgtEl>
                                      </p:cBhvr>
                                      <p:to x="100000" y="100000"/>
                                    </p:animScale>
                                    <p:animScale>
                                      <p:cBhvr>
                                        <p:cTn id="209" dur="26">
                                          <p:stCondLst>
                                            <p:cond delay="1312"/>
                                          </p:stCondLst>
                                        </p:cTn>
                                        <p:tgtEl>
                                          <p:spTgt spid="14"/>
                                        </p:tgtEl>
                                      </p:cBhvr>
                                      <p:to x="100000" y="80000"/>
                                    </p:animScale>
                                    <p:animScale>
                                      <p:cBhvr>
                                        <p:cTn id="210" dur="166" decel="50000">
                                          <p:stCondLst>
                                            <p:cond delay="1338"/>
                                          </p:stCondLst>
                                        </p:cTn>
                                        <p:tgtEl>
                                          <p:spTgt spid="14"/>
                                        </p:tgtEl>
                                      </p:cBhvr>
                                      <p:to x="100000" y="100000"/>
                                    </p:animScale>
                                    <p:animScale>
                                      <p:cBhvr>
                                        <p:cTn id="211" dur="26">
                                          <p:stCondLst>
                                            <p:cond delay="1642"/>
                                          </p:stCondLst>
                                        </p:cTn>
                                        <p:tgtEl>
                                          <p:spTgt spid="14"/>
                                        </p:tgtEl>
                                      </p:cBhvr>
                                      <p:to x="100000" y="90000"/>
                                    </p:animScale>
                                    <p:animScale>
                                      <p:cBhvr>
                                        <p:cTn id="212" dur="166" decel="50000">
                                          <p:stCondLst>
                                            <p:cond delay="1668"/>
                                          </p:stCondLst>
                                        </p:cTn>
                                        <p:tgtEl>
                                          <p:spTgt spid="14"/>
                                        </p:tgtEl>
                                      </p:cBhvr>
                                      <p:to x="100000" y="100000"/>
                                    </p:animScale>
                                    <p:animScale>
                                      <p:cBhvr>
                                        <p:cTn id="213" dur="26">
                                          <p:stCondLst>
                                            <p:cond delay="1808"/>
                                          </p:stCondLst>
                                        </p:cTn>
                                        <p:tgtEl>
                                          <p:spTgt spid="14"/>
                                        </p:tgtEl>
                                      </p:cBhvr>
                                      <p:to x="100000" y="95000"/>
                                    </p:animScale>
                                    <p:animScale>
                                      <p:cBhvr>
                                        <p:cTn id="214" dur="166" decel="50000">
                                          <p:stCondLst>
                                            <p:cond delay="1834"/>
                                          </p:stCondLst>
                                        </p:cTn>
                                        <p:tgtEl>
                                          <p:spTgt spid="14"/>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9" presetClass="exit" presetSubtype="0" fill="hold" nodeType="clickEffect">
                                  <p:stCondLst>
                                    <p:cond delay="0"/>
                                  </p:stCondLst>
                                  <p:childTnLst>
                                    <p:animEffect transition="out" filter="dissolve">
                                      <p:cBhvr>
                                        <p:cTn id="218" dur="500"/>
                                        <p:tgtEl>
                                          <p:spTgt spid="17"/>
                                        </p:tgtEl>
                                      </p:cBhvr>
                                    </p:animEffect>
                                    <p:set>
                                      <p:cBhvr>
                                        <p:cTn id="219" dur="1" fill="hold">
                                          <p:stCondLst>
                                            <p:cond delay="499"/>
                                          </p:stCondLst>
                                        </p:cTn>
                                        <p:tgtEl>
                                          <p:spTgt spid="17"/>
                                        </p:tgtEl>
                                        <p:attrNameLst>
                                          <p:attrName>style.visibility</p:attrName>
                                        </p:attrNameLst>
                                      </p:cBhvr>
                                      <p:to>
                                        <p:strVal val="hidden"/>
                                      </p:to>
                                    </p:set>
                                  </p:childTnLst>
                                </p:cTn>
                              </p:par>
                              <p:par>
                                <p:cTn id="220" presetID="9" presetClass="exit" presetSubtype="0" fill="hold" grpId="1" nodeType="withEffect">
                                  <p:stCondLst>
                                    <p:cond delay="0"/>
                                  </p:stCondLst>
                                  <p:childTnLst>
                                    <p:animEffect transition="out" filter="dissolve">
                                      <p:cBhvr>
                                        <p:cTn id="221" dur="500"/>
                                        <p:tgtEl>
                                          <p:spTgt spid="14"/>
                                        </p:tgtEl>
                                      </p:cBhvr>
                                    </p:animEffect>
                                    <p:set>
                                      <p:cBhvr>
                                        <p:cTn id="222" dur="1" fill="hold">
                                          <p:stCondLst>
                                            <p:cond delay="499"/>
                                          </p:stCondLst>
                                        </p:cTn>
                                        <p:tgtEl>
                                          <p:spTgt spid="14"/>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26" presetClass="entr" presetSubtype="0" fill="hold" nodeType="clickEffect">
                                  <p:stCondLst>
                                    <p:cond delay="0"/>
                                  </p:stCondLst>
                                  <p:childTnLst>
                                    <p:set>
                                      <p:cBhvr>
                                        <p:cTn id="226" dur="1" fill="hold">
                                          <p:stCondLst>
                                            <p:cond delay="0"/>
                                          </p:stCondLst>
                                        </p:cTn>
                                        <p:tgtEl>
                                          <p:spTgt spid="18"/>
                                        </p:tgtEl>
                                        <p:attrNameLst>
                                          <p:attrName>style.visibility</p:attrName>
                                        </p:attrNameLst>
                                      </p:cBhvr>
                                      <p:to>
                                        <p:strVal val="visible"/>
                                      </p:to>
                                    </p:set>
                                    <p:animEffect transition="in" filter="wipe(down)">
                                      <p:cBhvr>
                                        <p:cTn id="227" dur="580">
                                          <p:stCondLst>
                                            <p:cond delay="0"/>
                                          </p:stCondLst>
                                        </p:cTn>
                                        <p:tgtEl>
                                          <p:spTgt spid="18"/>
                                        </p:tgtEl>
                                      </p:cBhvr>
                                    </p:animEffect>
                                    <p:anim calcmode="lin" valueType="num">
                                      <p:cBhvr>
                                        <p:cTn id="22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3" dur="26">
                                          <p:stCondLst>
                                            <p:cond delay="650"/>
                                          </p:stCondLst>
                                        </p:cTn>
                                        <p:tgtEl>
                                          <p:spTgt spid="18"/>
                                        </p:tgtEl>
                                      </p:cBhvr>
                                      <p:to x="100000" y="60000"/>
                                    </p:animScale>
                                    <p:animScale>
                                      <p:cBhvr>
                                        <p:cTn id="234" dur="166" decel="50000">
                                          <p:stCondLst>
                                            <p:cond delay="676"/>
                                          </p:stCondLst>
                                        </p:cTn>
                                        <p:tgtEl>
                                          <p:spTgt spid="18"/>
                                        </p:tgtEl>
                                      </p:cBhvr>
                                      <p:to x="100000" y="100000"/>
                                    </p:animScale>
                                    <p:animScale>
                                      <p:cBhvr>
                                        <p:cTn id="235" dur="26">
                                          <p:stCondLst>
                                            <p:cond delay="1312"/>
                                          </p:stCondLst>
                                        </p:cTn>
                                        <p:tgtEl>
                                          <p:spTgt spid="18"/>
                                        </p:tgtEl>
                                      </p:cBhvr>
                                      <p:to x="100000" y="80000"/>
                                    </p:animScale>
                                    <p:animScale>
                                      <p:cBhvr>
                                        <p:cTn id="236" dur="166" decel="50000">
                                          <p:stCondLst>
                                            <p:cond delay="1338"/>
                                          </p:stCondLst>
                                        </p:cTn>
                                        <p:tgtEl>
                                          <p:spTgt spid="18"/>
                                        </p:tgtEl>
                                      </p:cBhvr>
                                      <p:to x="100000" y="100000"/>
                                    </p:animScale>
                                    <p:animScale>
                                      <p:cBhvr>
                                        <p:cTn id="237" dur="26">
                                          <p:stCondLst>
                                            <p:cond delay="1642"/>
                                          </p:stCondLst>
                                        </p:cTn>
                                        <p:tgtEl>
                                          <p:spTgt spid="18"/>
                                        </p:tgtEl>
                                      </p:cBhvr>
                                      <p:to x="100000" y="90000"/>
                                    </p:animScale>
                                    <p:animScale>
                                      <p:cBhvr>
                                        <p:cTn id="238" dur="166" decel="50000">
                                          <p:stCondLst>
                                            <p:cond delay="1668"/>
                                          </p:stCondLst>
                                        </p:cTn>
                                        <p:tgtEl>
                                          <p:spTgt spid="18"/>
                                        </p:tgtEl>
                                      </p:cBhvr>
                                      <p:to x="100000" y="100000"/>
                                    </p:animScale>
                                    <p:animScale>
                                      <p:cBhvr>
                                        <p:cTn id="239" dur="26">
                                          <p:stCondLst>
                                            <p:cond delay="1808"/>
                                          </p:stCondLst>
                                        </p:cTn>
                                        <p:tgtEl>
                                          <p:spTgt spid="18"/>
                                        </p:tgtEl>
                                      </p:cBhvr>
                                      <p:to x="100000" y="95000"/>
                                    </p:animScale>
                                    <p:animScale>
                                      <p:cBhvr>
                                        <p:cTn id="240" dur="166" decel="50000">
                                          <p:stCondLst>
                                            <p:cond delay="1834"/>
                                          </p:stCondLst>
                                        </p:cTn>
                                        <p:tgtEl>
                                          <p:spTgt spid="18"/>
                                        </p:tgtEl>
                                      </p:cBhvr>
                                      <p:to x="100000" y="100000"/>
                                    </p:animScale>
                                  </p:childTnLst>
                                </p:cTn>
                              </p:par>
                              <p:par>
                                <p:cTn id="241" presetID="26" presetClass="entr" presetSubtype="0" fill="hold" grpId="0" nodeType="withEffect">
                                  <p:stCondLst>
                                    <p:cond delay="0"/>
                                  </p:stCondLst>
                                  <p:childTnLst>
                                    <p:set>
                                      <p:cBhvr>
                                        <p:cTn id="242" dur="1" fill="hold">
                                          <p:stCondLst>
                                            <p:cond delay="0"/>
                                          </p:stCondLst>
                                        </p:cTn>
                                        <p:tgtEl>
                                          <p:spTgt spid="16"/>
                                        </p:tgtEl>
                                        <p:attrNameLst>
                                          <p:attrName>style.visibility</p:attrName>
                                        </p:attrNameLst>
                                      </p:cBhvr>
                                      <p:to>
                                        <p:strVal val="visible"/>
                                      </p:to>
                                    </p:set>
                                    <p:animEffect transition="in" filter="wipe(down)">
                                      <p:cBhvr>
                                        <p:cTn id="243" dur="580">
                                          <p:stCondLst>
                                            <p:cond delay="0"/>
                                          </p:stCondLst>
                                        </p:cTn>
                                        <p:tgtEl>
                                          <p:spTgt spid="16"/>
                                        </p:tgtEl>
                                      </p:cBhvr>
                                    </p:animEffect>
                                    <p:anim calcmode="lin" valueType="num">
                                      <p:cBhvr>
                                        <p:cTn id="2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49" dur="26">
                                          <p:stCondLst>
                                            <p:cond delay="650"/>
                                          </p:stCondLst>
                                        </p:cTn>
                                        <p:tgtEl>
                                          <p:spTgt spid="16"/>
                                        </p:tgtEl>
                                      </p:cBhvr>
                                      <p:to x="100000" y="60000"/>
                                    </p:animScale>
                                    <p:animScale>
                                      <p:cBhvr>
                                        <p:cTn id="250" dur="166" decel="50000">
                                          <p:stCondLst>
                                            <p:cond delay="676"/>
                                          </p:stCondLst>
                                        </p:cTn>
                                        <p:tgtEl>
                                          <p:spTgt spid="16"/>
                                        </p:tgtEl>
                                      </p:cBhvr>
                                      <p:to x="100000" y="100000"/>
                                    </p:animScale>
                                    <p:animScale>
                                      <p:cBhvr>
                                        <p:cTn id="251" dur="26">
                                          <p:stCondLst>
                                            <p:cond delay="1312"/>
                                          </p:stCondLst>
                                        </p:cTn>
                                        <p:tgtEl>
                                          <p:spTgt spid="16"/>
                                        </p:tgtEl>
                                      </p:cBhvr>
                                      <p:to x="100000" y="80000"/>
                                    </p:animScale>
                                    <p:animScale>
                                      <p:cBhvr>
                                        <p:cTn id="252" dur="166" decel="50000">
                                          <p:stCondLst>
                                            <p:cond delay="1338"/>
                                          </p:stCondLst>
                                        </p:cTn>
                                        <p:tgtEl>
                                          <p:spTgt spid="16"/>
                                        </p:tgtEl>
                                      </p:cBhvr>
                                      <p:to x="100000" y="100000"/>
                                    </p:animScale>
                                    <p:animScale>
                                      <p:cBhvr>
                                        <p:cTn id="253" dur="26">
                                          <p:stCondLst>
                                            <p:cond delay="1642"/>
                                          </p:stCondLst>
                                        </p:cTn>
                                        <p:tgtEl>
                                          <p:spTgt spid="16"/>
                                        </p:tgtEl>
                                      </p:cBhvr>
                                      <p:to x="100000" y="90000"/>
                                    </p:animScale>
                                    <p:animScale>
                                      <p:cBhvr>
                                        <p:cTn id="254" dur="166" decel="50000">
                                          <p:stCondLst>
                                            <p:cond delay="1668"/>
                                          </p:stCondLst>
                                        </p:cTn>
                                        <p:tgtEl>
                                          <p:spTgt spid="16"/>
                                        </p:tgtEl>
                                      </p:cBhvr>
                                      <p:to x="100000" y="100000"/>
                                    </p:animScale>
                                    <p:animScale>
                                      <p:cBhvr>
                                        <p:cTn id="255" dur="26">
                                          <p:stCondLst>
                                            <p:cond delay="1808"/>
                                          </p:stCondLst>
                                        </p:cTn>
                                        <p:tgtEl>
                                          <p:spTgt spid="16"/>
                                        </p:tgtEl>
                                      </p:cBhvr>
                                      <p:to x="100000" y="95000"/>
                                    </p:animScale>
                                    <p:animScale>
                                      <p:cBhvr>
                                        <p:cTn id="256" dur="166" decel="50000">
                                          <p:stCondLst>
                                            <p:cond delay="1834"/>
                                          </p:stCondLst>
                                        </p:cTn>
                                        <p:tgtEl>
                                          <p:spTgt spid="16"/>
                                        </p:tgtEl>
                                      </p:cBhvr>
                                      <p:to x="100000" y="100000"/>
                                    </p:animScale>
                                  </p:childTnLst>
                                </p:cTn>
                              </p:par>
                            </p:childTnLst>
                          </p:cTn>
                        </p:par>
                      </p:childTnLst>
                    </p:cTn>
                  </p:par>
                  <p:par>
                    <p:cTn id="257" fill="hold">
                      <p:stCondLst>
                        <p:cond delay="indefinite"/>
                      </p:stCondLst>
                      <p:childTnLst>
                        <p:par>
                          <p:cTn id="258" fill="hold">
                            <p:stCondLst>
                              <p:cond delay="0"/>
                            </p:stCondLst>
                            <p:childTnLst>
                              <p:par>
                                <p:cTn id="259" presetID="9" presetClass="exit" presetSubtype="0" fill="hold" nodeType="clickEffect">
                                  <p:stCondLst>
                                    <p:cond delay="0"/>
                                  </p:stCondLst>
                                  <p:childTnLst>
                                    <p:animEffect transition="out" filter="dissolve">
                                      <p:cBhvr>
                                        <p:cTn id="260" dur="500"/>
                                        <p:tgtEl>
                                          <p:spTgt spid="18"/>
                                        </p:tgtEl>
                                      </p:cBhvr>
                                    </p:animEffect>
                                    <p:set>
                                      <p:cBhvr>
                                        <p:cTn id="261" dur="1" fill="hold">
                                          <p:stCondLst>
                                            <p:cond delay="499"/>
                                          </p:stCondLst>
                                        </p:cTn>
                                        <p:tgtEl>
                                          <p:spTgt spid="18"/>
                                        </p:tgtEl>
                                        <p:attrNameLst>
                                          <p:attrName>style.visibility</p:attrName>
                                        </p:attrNameLst>
                                      </p:cBhvr>
                                      <p:to>
                                        <p:strVal val="hidden"/>
                                      </p:to>
                                    </p:set>
                                  </p:childTnLst>
                                </p:cTn>
                              </p:par>
                              <p:par>
                                <p:cTn id="262" presetID="9" presetClass="exit" presetSubtype="0" fill="hold" grpId="1" nodeType="withEffect">
                                  <p:stCondLst>
                                    <p:cond delay="0"/>
                                  </p:stCondLst>
                                  <p:childTnLst>
                                    <p:animEffect transition="out" filter="dissolve">
                                      <p:cBhvr>
                                        <p:cTn id="263" dur="500"/>
                                        <p:tgtEl>
                                          <p:spTgt spid="16"/>
                                        </p:tgtEl>
                                      </p:cBhvr>
                                    </p:animEffect>
                                    <p:set>
                                      <p:cBhvr>
                                        <p:cTn id="264" dur="1" fill="hold">
                                          <p:stCondLst>
                                            <p:cond delay="499"/>
                                          </p:stCondLst>
                                        </p:cTn>
                                        <p:tgtEl>
                                          <p:spTgt spid="16"/>
                                        </p:tgtEl>
                                        <p:attrNameLst>
                                          <p:attrName>style.visibility</p:attrName>
                                        </p:attrNameLst>
                                      </p:cBhvr>
                                      <p:to>
                                        <p:strVal val="hidden"/>
                                      </p:to>
                                    </p:set>
                                  </p:childTnLst>
                                </p:cTn>
                              </p:par>
                            </p:childTnLst>
                          </p:cTn>
                        </p:par>
                      </p:childTnLst>
                    </p:cTn>
                  </p:par>
                  <p:par>
                    <p:cTn id="265" fill="hold">
                      <p:stCondLst>
                        <p:cond delay="indefinite"/>
                      </p:stCondLst>
                      <p:childTnLst>
                        <p:par>
                          <p:cTn id="266" fill="hold">
                            <p:stCondLst>
                              <p:cond delay="0"/>
                            </p:stCondLst>
                            <p:childTnLst>
                              <p:par>
                                <p:cTn id="267" presetID="26" presetClass="entr" presetSubtype="0" fill="hold" nodeType="clickEffect">
                                  <p:stCondLst>
                                    <p:cond delay="0"/>
                                  </p:stCondLst>
                                  <p:childTnLst>
                                    <p:set>
                                      <p:cBhvr>
                                        <p:cTn id="268" dur="1" fill="hold">
                                          <p:stCondLst>
                                            <p:cond delay="0"/>
                                          </p:stCondLst>
                                        </p:cTn>
                                        <p:tgtEl>
                                          <p:spTgt spid="19"/>
                                        </p:tgtEl>
                                        <p:attrNameLst>
                                          <p:attrName>style.visibility</p:attrName>
                                        </p:attrNameLst>
                                      </p:cBhvr>
                                      <p:to>
                                        <p:strVal val="visible"/>
                                      </p:to>
                                    </p:set>
                                    <p:animEffect transition="in" filter="wipe(down)">
                                      <p:cBhvr>
                                        <p:cTn id="269" dur="580">
                                          <p:stCondLst>
                                            <p:cond delay="0"/>
                                          </p:stCondLst>
                                        </p:cTn>
                                        <p:tgtEl>
                                          <p:spTgt spid="19"/>
                                        </p:tgtEl>
                                      </p:cBhvr>
                                    </p:animEffect>
                                    <p:anim calcmode="lin" valueType="num">
                                      <p:cBhvr>
                                        <p:cTn id="27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7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7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7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75" dur="26">
                                          <p:stCondLst>
                                            <p:cond delay="650"/>
                                          </p:stCondLst>
                                        </p:cTn>
                                        <p:tgtEl>
                                          <p:spTgt spid="19"/>
                                        </p:tgtEl>
                                      </p:cBhvr>
                                      <p:to x="100000" y="60000"/>
                                    </p:animScale>
                                    <p:animScale>
                                      <p:cBhvr>
                                        <p:cTn id="276" dur="166" decel="50000">
                                          <p:stCondLst>
                                            <p:cond delay="676"/>
                                          </p:stCondLst>
                                        </p:cTn>
                                        <p:tgtEl>
                                          <p:spTgt spid="19"/>
                                        </p:tgtEl>
                                      </p:cBhvr>
                                      <p:to x="100000" y="100000"/>
                                    </p:animScale>
                                    <p:animScale>
                                      <p:cBhvr>
                                        <p:cTn id="277" dur="26">
                                          <p:stCondLst>
                                            <p:cond delay="1312"/>
                                          </p:stCondLst>
                                        </p:cTn>
                                        <p:tgtEl>
                                          <p:spTgt spid="19"/>
                                        </p:tgtEl>
                                      </p:cBhvr>
                                      <p:to x="100000" y="80000"/>
                                    </p:animScale>
                                    <p:animScale>
                                      <p:cBhvr>
                                        <p:cTn id="278" dur="166" decel="50000">
                                          <p:stCondLst>
                                            <p:cond delay="1338"/>
                                          </p:stCondLst>
                                        </p:cTn>
                                        <p:tgtEl>
                                          <p:spTgt spid="19"/>
                                        </p:tgtEl>
                                      </p:cBhvr>
                                      <p:to x="100000" y="100000"/>
                                    </p:animScale>
                                    <p:animScale>
                                      <p:cBhvr>
                                        <p:cTn id="279" dur="26">
                                          <p:stCondLst>
                                            <p:cond delay="1642"/>
                                          </p:stCondLst>
                                        </p:cTn>
                                        <p:tgtEl>
                                          <p:spTgt spid="19"/>
                                        </p:tgtEl>
                                      </p:cBhvr>
                                      <p:to x="100000" y="90000"/>
                                    </p:animScale>
                                    <p:animScale>
                                      <p:cBhvr>
                                        <p:cTn id="280" dur="166" decel="50000">
                                          <p:stCondLst>
                                            <p:cond delay="1668"/>
                                          </p:stCondLst>
                                        </p:cTn>
                                        <p:tgtEl>
                                          <p:spTgt spid="19"/>
                                        </p:tgtEl>
                                      </p:cBhvr>
                                      <p:to x="100000" y="100000"/>
                                    </p:animScale>
                                    <p:animScale>
                                      <p:cBhvr>
                                        <p:cTn id="281" dur="26">
                                          <p:stCondLst>
                                            <p:cond delay="1808"/>
                                          </p:stCondLst>
                                        </p:cTn>
                                        <p:tgtEl>
                                          <p:spTgt spid="19"/>
                                        </p:tgtEl>
                                      </p:cBhvr>
                                      <p:to x="100000" y="95000"/>
                                    </p:animScale>
                                    <p:animScale>
                                      <p:cBhvr>
                                        <p:cTn id="282" dur="166" decel="50000">
                                          <p:stCondLst>
                                            <p:cond delay="1834"/>
                                          </p:stCondLst>
                                        </p:cTn>
                                        <p:tgtEl>
                                          <p:spTgt spid="19"/>
                                        </p:tgtEl>
                                      </p:cBhvr>
                                      <p:to x="100000" y="100000"/>
                                    </p:animScale>
                                  </p:childTnLst>
                                </p:cTn>
                              </p:par>
                              <p:par>
                                <p:cTn id="283" presetID="26" presetClass="entr" presetSubtype="0" fill="hold" grpId="0" nodeType="withEffect">
                                  <p:stCondLst>
                                    <p:cond delay="0"/>
                                  </p:stCondLst>
                                  <p:childTnLst>
                                    <p:set>
                                      <p:cBhvr>
                                        <p:cTn id="284" dur="1" fill="hold">
                                          <p:stCondLst>
                                            <p:cond delay="0"/>
                                          </p:stCondLst>
                                        </p:cTn>
                                        <p:tgtEl>
                                          <p:spTgt spid="20"/>
                                        </p:tgtEl>
                                        <p:attrNameLst>
                                          <p:attrName>style.visibility</p:attrName>
                                        </p:attrNameLst>
                                      </p:cBhvr>
                                      <p:to>
                                        <p:strVal val="visible"/>
                                      </p:to>
                                    </p:set>
                                    <p:animEffect transition="in" filter="wipe(down)">
                                      <p:cBhvr>
                                        <p:cTn id="285" dur="580">
                                          <p:stCondLst>
                                            <p:cond delay="0"/>
                                          </p:stCondLst>
                                        </p:cTn>
                                        <p:tgtEl>
                                          <p:spTgt spid="20"/>
                                        </p:tgtEl>
                                      </p:cBhvr>
                                    </p:animEffect>
                                    <p:anim calcmode="lin" valueType="num">
                                      <p:cBhvr>
                                        <p:cTn id="28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8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8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9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1" dur="26">
                                          <p:stCondLst>
                                            <p:cond delay="650"/>
                                          </p:stCondLst>
                                        </p:cTn>
                                        <p:tgtEl>
                                          <p:spTgt spid="20"/>
                                        </p:tgtEl>
                                      </p:cBhvr>
                                      <p:to x="100000" y="60000"/>
                                    </p:animScale>
                                    <p:animScale>
                                      <p:cBhvr>
                                        <p:cTn id="292" dur="166" decel="50000">
                                          <p:stCondLst>
                                            <p:cond delay="676"/>
                                          </p:stCondLst>
                                        </p:cTn>
                                        <p:tgtEl>
                                          <p:spTgt spid="20"/>
                                        </p:tgtEl>
                                      </p:cBhvr>
                                      <p:to x="100000" y="100000"/>
                                    </p:animScale>
                                    <p:animScale>
                                      <p:cBhvr>
                                        <p:cTn id="293" dur="26">
                                          <p:stCondLst>
                                            <p:cond delay="1312"/>
                                          </p:stCondLst>
                                        </p:cTn>
                                        <p:tgtEl>
                                          <p:spTgt spid="20"/>
                                        </p:tgtEl>
                                      </p:cBhvr>
                                      <p:to x="100000" y="80000"/>
                                    </p:animScale>
                                    <p:animScale>
                                      <p:cBhvr>
                                        <p:cTn id="294" dur="166" decel="50000">
                                          <p:stCondLst>
                                            <p:cond delay="1338"/>
                                          </p:stCondLst>
                                        </p:cTn>
                                        <p:tgtEl>
                                          <p:spTgt spid="20"/>
                                        </p:tgtEl>
                                      </p:cBhvr>
                                      <p:to x="100000" y="100000"/>
                                    </p:animScale>
                                    <p:animScale>
                                      <p:cBhvr>
                                        <p:cTn id="295" dur="26">
                                          <p:stCondLst>
                                            <p:cond delay="1642"/>
                                          </p:stCondLst>
                                        </p:cTn>
                                        <p:tgtEl>
                                          <p:spTgt spid="20"/>
                                        </p:tgtEl>
                                      </p:cBhvr>
                                      <p:to x="100000" y="90000"/>
                                    </p:animScale>
                                    <p:animScale>
                                      <p:cBhvr>
                                        <p:cTn id="296" dur="166" decel="50000">
                                          <p:stCondLst>
                                            <p:cond delay="1668"/>
                                          </p:stCondLst>
                                        </p:cTn>
                                        <p:tgtEl>
                                          <p:spTgt spid="20"/>
                                        </p:tgtEl>
                                      </p:cBhvr>
                                      <p:to x="100000" y="100000"/>
                                    </p:animScale>
                                    <p:animScale>
                                      <p:cBhvr>
                                        <p:cTn id="297" dur="26">
                                          <p:stCondLst>
                                            <p:cond delay="1808"/>
                                          </p:stCondLst>
                                        </p:cTn>
                                        <p:tgtEl>
                                          <p:spTgt spid="20"/>
                                        </p:tgtEl>
                                      </p:cBhvr>
                                      <p:to x="100000" y="95000"/>
                                    </p:animScale>
                                    <p:animScale>
                                      <p:cBhvr>
                                        <p:cTn id="298" dur="166" decel="50000">
                                          <p:stCondLst>
                                            <p:cond delay="1834"/>
                                          </p:stCondLst>
                                        </p:cTn>
                                        <p:tgtEl>
                                          <p:spTgt spid="20"/>
                                        </p:tgtEl>
                                      </p:cBhvr>
                                      <p:to x="100000" y="100000"/>
                                    </p:animScale>
                                  </p:childTnLst>
                                </p:cTn>
                              </p:par>
                            </p:childTnLst>
                          </p:cTn>
                        </p:par>
                      </p:childTnLst>
                    </p:cTn>
                  </p:par>
                  <p:par>
                    <p:cTn id="299" fill="hold">
                      <p:stCondLst>
                        <p:cond delay="indefinite"/>
                      </p:stCondLst>
                      <p:childTnLst>
                        <p:par>
                          <p:cTn id="300" fill="hold">
                            <p:stCondLst>
                              <p:cond delay="0"/>
                            </p:stCondLst>
                            <p:childTnLst>
                              <p:par>
                                <p:cTn id="301" presetID="9" presetClass="exit" presetSubtype="0" fill="hold" nodeType="clickEffect">
                                  <p:stCondLst>
                                    <p:cond delay="0"/>
                                  </p:stCondLst>
                                  <p:childTnLst>
                                    <p:animEffect transition="out" filter="dissolve">
                                      <p:cBhvr>
                                        <p:cTn id="302" dur="500"/>
                                        <p:tgtEl>
                                          <p:spTgt spid="19"/>
                                        </p:tgtEl>
                                      </p:cBhvr>
                                    </p:animEffect>
                                    <p:set>
                                      <p:cBhvr>
                                        <p:cTn id="303" dur="1" fill="hold">
                                          <p:stCondLst>
                                            <p:cond delay="499"/>
                                          </p:stCondLst>
                                        </p:cTn>
                                        <p:tgtEl>
                                          <p:spTgt spid="19"/>
                                        </p:tgtEl>
                                        <p:attrNameLst>
                                          <p:attrName>style.visibility</p:attrName>
                                        </p:attrNameLst>
                                      </p:cBhvr>
                                      <p:to>
                                        <p:strVal val="hidden"/>
                                      </p:to>
                                    </p:set>
                                  </p:childTnLst>
                                </p:cTn>
                              </p:par>
                              <p:par>
                                <p:cTn id="304" presetID="9" presetClass="exit" presetSubtype="0" fill="hold" grpId="1" nodeType="withEffect">
                                  <p:stCondLst>
                                    <p:cond delay="0"/>
                                  </p:stCondLst>
                                  <p:childTnLst>
                                    <p:animEffect transition="out" filter="dissolve">
                                      <p:cBhvr>
                                        <p:cTn id="305" dur="500"/>
                                        <p:tgtEl>
                                          <p:spTgt spid="20"/>
                                        </p:tgtEl>
                                      </p:cBhvr>
                                    </p:animEffect>
                                    <p:set>
                                      <p:cBhvr>
                                        <p:cTn id="306" dur="1" fill="hold">
                                          <p:stCondLst>
                                            <p:cond delay="499"/>
                                          </p:stCondLst>
                                        </p:cTn>
                                        <p:tgtEl>
                                          <p:spTgt spid="20"/>
                                        </p:tgtEl>
                                        <p:attrNameLst>
                                          <p:attrName>style.visibility</p:attrName>
                                        </p:attrNameLst>
                                      </p:cBhvr>
                                      <p:to>
                                        <p:strVal val="hidden"/>
                                      </p:to>
                                    </p:set>
                                  </p:childTnLst>
                                </p:cTn>
                              </p:par>
                            </p:childTnLst>
                          </p:cTn>
                        </p:par>
                      </p:childTnLst>
                    </p:cTn>
                  </p:par>
                  <p:par>
                    <p:cTn id="307" fill="hold">
                      <p:stCondLst>
                        <p:cond delay="indefinite"/>
                      </p:stCondLst>
                      <p:childTnLst>
                        <p:par>
                          <p:cTn id="308" fill="hold">
                            <p:stCondLst>
                              <p:cond delay="0"/>
                            </p:stCondLst>
                            <p:childTnLst>
                              <p:par>
                                <p:cTn id="309" presetID="26" presetClass="entr" presetSubtype="0" fill="hold" grpId="0" nodeType="clickEffect">
                                  <p:stCondLst>
                                    <p:cond delay="0"/>
                                  </p:stCondLst>
                                  <p:childTnLst>
                                    <p:set>
                                      <p:cBhvr>
                                        <p:cTn id="310" dur="1" fill="hold">
                                          <p:stCondLst>
                                            <p:cond delay="0"/>
                                          </p:stCondLst>
                                        </p:cTn>
                                        <p:tgtEl>
                                          <p:spTgt spid="22"/>
                                        </p:tgtEl>
                                        <p:attrNameLst>
                                          <p:attrName>style.visibility</p:attrName>
                                        </p:attrNameLst>
                                      </p:cBhvr>
                                      <p:to>
                                        <p:strVal val="visible"/>
                                      </p:to>
                                    </p:set>
                                    <p:animEffect transition="in" filter="wipe(down)">
                                      <p:cBhvr>
                                        <p:cTn id="311" dur="580">
                                          <p:stCondLst>
                                            <p:cond delay="0"/>
                                          </p:stCondLst>
                                        </p:cTn>
                                        <p:tgtEl>
                                          <p:spTgt spid="22"/>
                                        </p:tgtEl>
                                      </p:cBhvr>
                                    </p:animEffect>
                                    <p:anim calcmode="lin" valueType="num">
                                      <p:cBhvr>
                                        <p:cTn id="31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7" dur="26">
                                          <p:stCondLst>
                                            <p:cond delay="650"/>
                                          </p:stCondLst>
                                        </p:cTn>
                                        <p:tgtEl>
                                          <p:spTgt spid="22"/>
                                        </p:tgtEl>
                                      </p:cBhvr>
                                      <p:to x="100000" y="60000"/>
                                    </p:animScale>
                                    <p:animScale>
                                      <p:cBhvr>
                                        <p:cTn id="318" dur="166" decel="50000">
                                          <p:stCondLst>
                                            <p:cond delay="676"/>
                                          </p:stCondLst>
                                        </p:cTn>
                                        <p:tgtEl>
                                          <p:spTgt spid="22"/>
                                        </p:tgtEl>
                                      </p:cBhvr>
                                      <p:to x="100000" y="100000"/>
                                    </p:animScale>
                                    <p:animScale>
                                      <p:cBhvr>
                                        <p:cTn id="319" dur="26">
                                          <p:stCondLst>
                                            <p:cond delay="1312"/>
                                          </p:stCondLst>
                                        </p:cTn>
                                        <p:tgtEl>
                                          <p:spTgt spid="22"/>
                                        </p:tgtEl>
                                      </p:cBhvr>
                                      <p:to x="100000" y="80000"/>
                                    </p:animScale>
                                    <p:animScale>
                                      <p:cBhvr>
                                        <p:cTn id="320" dur="166" decel="50000">
                                          <p:stCondLst>
                                            <p:cond delay="1338"/>
                                          </p:stCondLst>
                                        </p:cTn>
                                        <p:tgtEl>
                                          <p:spTgt spid="22"/>
                                        </p:tgtEl>
                                      </p:cBhvr>
                                      <p:to x="100000" y="100000"/>
                                    </p:animScale>
                                    <p:animScale>
                                      <p:cBhvr>
                                        <p:cTn id="321" dur="26">
                                          <p:stCondLst>
                                            <p:cond delay="1642"/>
                                          </p:stCondLst>
                                        </p:cTn>
                                        <p:tgtEl>
                                          <p:spTgt spid="22"/>
                                        </p:tgtEl>
                                      </p:cBhvr>
                                      <p:to x="100000" y="90000"/>
                                    </p:animScale>
                                    <p:animScale>
                                      <p:cBhvr>
                                        <p:cTn id="322" dur="166" decel="50000">
                                          <p:stCondLst>
                                            <p:cond delay="1668"/>
                                          </p:stCondLst>
                                        </p:cTn>
                                        <p:tgtEl>
                                          <p:spTgt spid="22"/>
                                        </p:tgtEl>
                                      </p:cBhvr>
                                      <p:to x="100000" y="100000"/>
                                    </p:animScale>
                                    <p:animScale>
                                      <p:cBhvr>
                                        <p:cTn id="323" dur="26">
                                          <p:stCondLst>
                                            <p:cond delay="1808"/>
                                          </p:stCondLst>
                                        </p:cTn>
                                        <p:tgtEl>
                                          <p:spTgt spid="22"/>
                                        </p:tgtEl>
                                      </p:cBhvr>
                                      <p:to x="100000" y="95000"/>
                                    </p:animScale>
                                    <p:animScale>
                                      <p:cBhvr>
                                        <p:cTn id="324" dur="166" decel="50000">
                                          <p:stCondLst>
                                            <p:cond delay="1834"/>
                                          </p:stCondLst>
                                        </p:cTn>
                                        <p:tgtEl>
                                          <p:spTgt spid="22"/>
                                        </p:tgtEl>
                                      </p:cBhvr>
                                      <p:to x="100000" y="100000"/>
                                    </p:animScale>
                                  </p:childTnLst>
                                </p:cTn>
                              </p:par>
                              <p:par>
                                <p:cTn id="325" presetID="26" presetClass="entr" presetSubtype="0" fill="hold" nodeType="withEffect">
                                  <p:stCondLst>
                                    <p:cond delay="0"/>
                                  </p:stCondLst>
                                  <p:childTnLst>
                                    <p:set>
                                      <p:cBhvr>
                                        <p:cTn id="326" dur="1" fill="hold">
                                          <p:stCondLst>
                                            <p:cond delay="0"/>
                                          </p:stCondLst>
                                        </p:cTn>
                                        <p:tgtEl>
                                          <p:spTgt spid="23"/>
                                        </p:tgtEl>
                                        <p:attrNameLst>
                                          <p:attrName>style.visibility</p:attrName>
                                        </p:attrNameLst>
                                      </p:cBhvr>
                                      <p:to>
                                        <p:strVal val="visible"/>
                                      </p:to>
                                    </p:set>
                                    <p:animEffect transition="in" filter="wipe(down)">
                                      <p:cBhvr>
                                        <p:cTn id="327" dur="580">
                                          <p:stCondLst>
                                            <p:cond delay="0"/>
                                          </p:stCondLst>
                                        </p:cTn>
                                        <p:tgtEl>
                                          <p:spTgt spid="23"/>
                                        </p:tgtEl>
                                      </p:cBhvr>
                                    </p:animEffect>
                                    <p:anim calcmode="lin" valueType="num">
                                      <p:cBhvr>
                                        <p:cTn id="32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33" dur="26">
                                          <p:stCondLst>
                                            <p:cond delay="650"/>
                                          </p:stCondLst>
                                        </p:cTn>
                                        <p:tgtEl>
                                          <p:spTgt spid="23"/>
                                        </p:tgtEl>
                                      </p:cBhvr>
                                      <p:to x="100000" y="60000"/>
                                    </p:animScale>
                                    <p:animScale>
                                      <p:cBhvr>
                                        <p:cTn id="334" dur="166" decel="50000">
                                          <p:stCondLst>
                                            <p:cond delay="676"/>
                                          </p:stCondLst>
                                        </p:cTn>
                                        <p:tgtEl>
                                          <p:spTgt spid="23"/>
                                        </p:tgtEl>
                                      </p:cBhvr>
                                      <p:to x="100000" y="100000"/>
                                    </p:animScale>
                                    <p:animScale>
                                      <p:cBhvr>
                                        <p:cTn id="335" dur="26">
                                          <p:stCondLst>
                                            <p:cond delay="1312"/>
                                          </p:stCondLst>
                                        </p:cTn>
                                        <p:tgtEl>
                                          <p:spTgt spid="23"/>
                                        </p:tgtEl>
                                      </p:cBhvr>
                                      <p:to x="100000" y="80000"/>
                                    </p:animScale>
                                    <p:animScale>
                                      <p:cBhvr>
                                        <p:cTn id="336" dur="166" decel="50000">
                                          <p:stCondLst>
                                            <p:cond delay="1338"/>
                                          </p:stCondLst>
                                        </p:cTn>
                                        <p:tgtEl>
                                          <p:spTgt spid="23"/>
                                        </p:tgtEl>
                                      </p:cBhvr>
                                      <p:to x="100000" y="100000"/>
                                    </p:animScale>
                                    <p:animScale>
                                      <p:cBhvr>
                                        <p:cTn id="337" dur="26">
                                          <p:stCondLst>
                                            <p:cond delay="1642"/>
                                          </p:stCondLst>
                                        </p:cTn>
                                        <p:tgtEl>
                                          <p:spTgt spid="23"/>
                                        </p:tgtEl>
                                      </p:cBhvr>
                                      <p:to x="100000" y="90000"/>
                                    </p:animScale>
                                    <p:animScale>
                                      <p:cBhvr>
                                        <p:cTn id="338" dur="166" decel="50000">
                                          <p:stCondLst>
                                            <p:cond delay="1668"/>
                                          </p:stCondLst>
                                        </p:cTn>
                                        <p:tgtEl>
                                          <p:spTgt spid="23"/>
                                        </p:tgtEl>
                                      </p:cBhvr>
                                      <p:to x="100000" y="100000"/>
                                    </p:animScale>
                                    <p:animScale>
                                      <p:cBhvr>
                                        <p:cTn id="339" dur="26">
                                          <p:stCondLst>
                                            <p:cond delay="1808"/>
                                          </p:stCondLst>
                                        </p:cTn>
                                        <p:tgtEl>
                                          <p:spTgt spid="23"/>
                                        </p:tgtEl>
                                      </p:cBhvr>
                                      <p:to x="100000" y="95000"/>
                                    </p:animScale>
                                    <p:animScale>
                                      <p:cBhvr>
                                        <p:cTn id="340" dur="166" decel="50000">
                                          <p:stCondLst>
                                            <p:cond delay="1834"/>
                                          </p:stCondLst>
                                        </p:cTn>
                                        <p:tgtEl>
                                          <p:spTgt spid="23"/>
                                        </p:tgtEl>
                                      </p:cBhvr>
                                      <p:to x="100000" y="100000"/>
                                    </p:animScale>
                                  </p:childTnLst>
                                </p:cTn>
                              </p:par>
                            </p:childTnLst>
                          </p:cTn>
                        </p:par>
                      </p:childTnLst>
                    </p:cTn>
                  </p:par>
                  <p:par>
                    <p:cTn id="341" fill="hold">
                      <p:stCondLst>
                        <p:cond delay="indefinite"/>
                      </p:stCondLst>
                      <p:childTnLst>
                        <p:par>
                          <p:cTn id="342" fill="hold">
                            <p:stCondLst>
                              <p:cond delay="0"/>
                            </p:stCondLst>
                            <p:childTnLst>
                              <p:par>
                                <p:cTn id="343" presetID="9" presetClass="exit" presetSubtype="0" fill="hold" grpId="1" nodeType="clickEffect">
                                  <p:stCondLst>
                                    <p:cond delay="0"/>
                                  </p:stCondLst>
                                  <p:childTnLst>
                                    <p:animEffect transition="out" filter="dissolve">
                                      <p:cBhvr>
                                        <p:cTn id="344" dur="500"/>
                                        <p:tgtEl>
                                          <p:spTgt spid="22"/>
                                        </p:tgtEl>
                                      </p:cBhvr>
                                    </p:animEffect>
                                    <p:set>
                                      <p:cBhvr>
                                        <p:cTn id="345" dur="1" fill="hold">
                                          <p:stCondLst>
                                            <p:cond delay="499"/>
                                          </p:stCondLst>
                                        </p:cTn>
                                        <p:tgtEl>
                                          <p:spTgt spid="22"/>
                                        </p:tgtEl>
                                        <p:attrNameLst>
                                          <p:attrName>style.visibility</p:attrName>
                                        </p:attrNameLst>
                                      </p:cBhvr>
                                      <p:to>
                                        <p:strVal val="hidden"/>
                                      </p:to>
                                    </p:set>
                                  </p:childTnLst>
                                </p:cTn>
                              </p:par>
                              <p:par>
                                <p:cTn id="346" presetID="9" presetClass="exit" presetSubtype="0" fill="hold" nodeType="withEffect">
                                  <p:stCondLst>
                                    <p:cond delay="0"/>
                                  </p:stCondLst>
                                  <p:childTnLst>
                                    <p:animEffect transition="out" filter="dissolve">
                                      <p:cBhvr>
                                        <p:cTn id="347" dur="500"/>
                                        <p:tgtEl>
                                          <p:spTgt spid="23"/>
                                        </p:tgtEl>
                                      </p:cBhvr>
                                    </p:animEffect>
                                    <p:set>
                                      <p:cBhvr>
                                        <p:cTn id="348" dur="1" fill="hold">
                                          <p:stCondLst>
                                            <p:cond delay="499"/>
                                          </p:stCondLst>
                                        </p:cTn>
                                        <p:tgtEl>
                                          <p:spTgt spid="23"/>
                                        </p:tgtEl>
                                        <p:attrNameLst>
                                          <p:attrName>style.visibility</p:attrName>
                                        </p:attrNameLst>
                                      </p:cBhvr>
                                      <p:to>
                                        <p:strVal val="hidden"/>
                                      </p:to>
                                    </p:set>
                                  </p:childTnLst>
                                </p:cTn>
                              </p:par>
                            </p:childTnLst>
                          </p:cTn>
                        </p:par>
                      </p:childTnLst>
                    </p:cTn>
                  </p:par>
                  <p:par>
                    <p:cTn id="349" fill="hold">
                      <p:stCondLst>
                        <p:cond delay="indefinite"/>
                      </p:stCondLst>
                      <p:childTnLst>
                        <p:par>
                          <p:cTn id="350" fill="hold">
                            <p:stCondLst>
                              <p:cond delay="0"/>
                            </p:stCondLst>
                            <p:childTnLst>
                              <p:par>
                                <p:cTn id="351" presetID="26" presetClass="entr" presetSubtype="0" fill="hold" nodeType="clickEffect">
                                  <p:stCondLst>
                                    <p:cond delay="0"/>
                                  </p:stCondLst>
                                  <p:childTnLst>
                                    <p:set>
                                      <p:cBhvr>
                                        <p:cTn id="352" dur="1" fill="hold">
                                          <p:stCondLst>
                                            <p:cond delay="0"/>
                                          </p:stCondLst>
                                        </p:cTn>
                                        <p:tgtEl>
                                          <p:spTgt spid="25"/>
                                        </p:tgtEl>
                                        <p:attrNameLst>
                                          <p:attrName>style.visibility</p:attrName>
                                        </p:attrNameLst>
                                      </p:cBhvr>
                                      <p:to>
                                        <p:strVal val="visible"/>
                                      </p:to>
                                    </p:set>
                                    <p:animEffect transition="in" filter="wipe(down)">
                                      <p:cBhvr>
                                        <p:cTn id="353" dur="580">
                                          <p:stCondLst>
                                            <p:cond delay="0"/>
                                          </p:stCondLst>
                                        </p:cTn>
                                        <p:tgtEl>
                                          <p:spTgt spid="25"/>
                                        </p:tgtEl>
                                      </p:cBhvr>
                                    </p:animEffect>
                                    <p:anim calcmode="lin" valueType="num">
                                      <p:cBhvr>
                                        <p:cTn id="35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5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5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5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5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59" dur="26">
                                          <p:stCondLst>
                                            <p:cond delay="650"/>
                                          </p:stCondLst>
                                        </p:cTn>
                                        <p:tgtEl>
                                          <p:spTgt spid="25"/>
                                        </p:tgtEl>
                                      </p:cBhvr>
                                      <p:to x="100000" y="60000"/>
                                    </p:animScale>
                                    <p:animScale>
                                      <p:cBhvr>
                                        <p:cTn id="360" dur="166" decel="50000">
                                          <p:stCondLst>
                                            <p:cond delay="676"/>
                                          </p:stCondLst>
                                        </p:cTn>
                                        <p:tgtEl>
                                          <p:spTgt spid="25"/>
                                        </p:tgtEl>
                                      </p:cBhvr>
                                      <p:to x="100000" y="100000"/>
                                    </p:animScale>
                                    <p:animScale>
                                      <p:cBhvr>
                                        <p:cTn id="361" dur="26">
                                          <p:stCondLst>
                                            <p:cond delay="1312"/>
                                          </p:stCondLst>
                                        </p:cTn>
                                        <p:tgtEl>
                                          <p:spTgt spid="25"/>
                                        </p:tgtEl>
                                      </p:cBhvr>
                                      <p:to x="100000" y="80000"/>
                                    </p:animScale>
                                    <p:animScale>
                                      <p:cBhvr>
                                        <p:cTn id="362" dur="166" decel="50000">
                                          <p:stCondLst>
                                            <p:cond delay="1338"/>
                                          </p:stCondLst>
                                        </p:cTn>
                                        <p:tgtEl>
                                          <p:spTgt spid="25"/>
                                        </p:tgtEl>
                                      </p:cBhvr>
                                      <p:to x="100000" y="100000"/>
                                    </p:animScale>
                                    <p:animScale>
                                      <p:cBhvr>
                                        <p:cTn id="363" dur="26">
                                          <p:stCondLst>
                                            <p:cond delay="1642"/>
                                          </p:stCondLst>
                                        </p:cTn>
                                        <p:tgtEl>
                                          <p:spTgt spid="25"/>
                                        </p:tgtEl>
                                      </p:cBhvr>
                                      <p:to x="100000" y="90000"/>
                                    </p:animScale>
                                    <p:animScale>
                                      <p:cBhvr>
                                        <p:cTn id="364" dur="166" decel="50000">
                                          <p:stCondLst>
                                            <p:cond delay="1668"/>
                                          </p:stCondLst>
                                        </p:cTn>
                                        <p:tgtEl>
                                          <p:spTgt spid="25"/>
                                        </p:tgtEl>
                                      </p:cBhvr>
                                      <p:to x="100000" y="100000"/>
                                    </p:animScale>
                                    <p:animScale>
                                      <p:cBhvr>
                                        <p:cTn id="365" dur="26">
                                          <p:stCondLst>
                                            <p:cond delay="1808"/>
                                          </p:stCondLst>
                                        </p:cTn>
                                        <p:tgtEl>
                                          <p:spTgt spid="25"/>
                                        </p:tgtEl>
                                      </p:cBhvr>
                                      <p:to x="100000" y="95000"/>
                                    </p:animScale>
                                    <p:animScale>
                                      <p:cBhvr>
                                        <p:cTn id="366" dur="166" decel="50000">
                                          <p:stCondLst>
                                            <p:cond delay="1834"/>
                                          </p:stCondLst>
                                        </p:cTn>
                                        <p:tgtEl>
                                          <p:spTgt spid="25"/>
                                        </p:tgtEl>
                                      </p:cBhvr>
                                      <p:to x="100000" y="100000"/>
                                    </p:animScale>
                                  </p:childTnLst>
                                </p:cTn>
                              </p:par>
                              <p:par>
                                <p:cTn id="367" presetID="26" presetClass="entr" presetSubtype="0" fill="hold" grpId="0" nodeType="withEffect">
                                  <p:stCondLst>
                                    <p:cond delay="0"/>
                                  </p:stCondLst>
                                  <p:childTnLst>
                                    <p:set>
                                      <p:cBhvr>
                                        <p:cTn id="368" dur="1" fill="hold">
                                          <p:stCondLst>
                                            <p:cond delay="0"/>
                                          </p:stCondLst>
                                        </p:cTn>
                                        <p:tgtEl>
                                          <p:spTgt spid="24"/>
                                        </p:tgtEl>
                                        <p:attrNameLst>
                                          <p:attrName>style.visibility</p:attrName>
                                        </p:attrNameLst>
                                      </p:cBhvr>
                                      <p:to>
                                        <p:strVal val="visible"/>
                                      </p:to>
                                    </p:set>
                                    <p:animEffect transition="in" filter="wipe(down)">
                                      <p:cBhvr>
                                        <p:cTn id="369" dur="580">
                                          <p:stCondLst>
                                            <p:cond delay="0"/>
                                          </p:stCondLst>
                                        </p:cTn>
                                        <p:tgtEl>
                                          <p:spTgt spid="24"/>
                                        </p:tgtEl>
                                      </p:cBhvr>
                                    </p:animEffect>
                                    <p:anim calcmode="lin" valueType="num">
                                      <p:cBhvr>
                                        <p:cTn id="37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7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7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7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7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75" dur="26">
                                          <p:stCondLst>
                                            <p:cond delay="650"/>
                                          </p:stCondLst>
                                        </p:cTn>
                                        <p:tgtEl>
                                          <p:spTgt spid="24"/>
                                        </p:tgtEl>
                                      </p:cBhvr>
                                      <p:to x="100000" y="60000"/>
                                    </p:animScale>
                                    <p:animScale>
                                      <p:cBhvr>
                                        <p:cTn id="376" dur="166" decel="50000">
                                          <p:stCondLst>
                                            <p:cond delay="676"/>
                                          </p:stCondLst>
                                        </p:cTn>
                                        <p:tgtEl>
                                          <p:spTgt spid="24"/>
                                        </p:tgtEl>
                                      </p:cBhvr>
                                      <p:to x="100000" y="100000"/>
                                    </p:animScale>
                                    <p:animScale>
                                      <p:cBhvr>
                                        <p:cTn id="377" dur="26">
                                          <p:stCondLst>
                                            <p:cond delay="1312"/>
                                          </p:stCondLst>
                                        </p:cTn>
                                        <p:tgtEl>
                                          <p:spTgt spid="24"/>
                                        </p:tgtEl>
                                      </p:cBhvr>
                                      <p:to x="100000" y="80000"/>
                                    </p:animScale>
                                    <p:animScale>
                                      <p:cBhvr>
                                        <p:cTn id="378" dur="166" decel="50000">
                                          <p:stCondLst>
                                            <p:cond delay="1338"/>
                                          </p:stCondLst>
                                        </p:cTn>
                                        <p:tgtEl>
                                          <p:spTgt spid="24"/>
                                        </p:tgtEl>
                                      </p:cBhvr>
                                      <p:to x="100000" y="100000"/>
                                    </p:animScale>
                                    <p:animScale>
                                      <p:cBhvr>
                                        <p:cTn id="379" dur="26">
                                          <p:stCondLst>
                                            <p:cond delay="1642"/>
                                          </p:stCondLst>
                                        </p:cTn>
                                        <p:tgtEl>
                                          <p:spTgt spid="24"/>
                                        </p:tgtEl>
                                      </p:cBhvr>
                                      <p:to x="100000" y="90000"/>
                                    </p:animScale>
                                    <p:animScale>
                                      <p:cBhvr>
                                        <p:cTn id="380" dur="166" decel="50000">
                                          <p:stCondLst>
                                            <p:cond delay="1668"/>
                                          </p:stCondLst>
                                        </p:cTn>
                                        <p:tgtEl>
                                          <p:spTgt spid="24"/>
                                        </p:tgtEl>
                                      </p:cBhvr>
                                      <p:to x="100000" y="100000"/>
                                    </p:animScale>
                                    <p:animScale>
                                      <p:cBhvr>
                                        <p:cTn id="381" dur="26">
                                          <p:stCondLst>
                                            <p:cond delay="1808"/>
                                          </p:stCondLst>
                                        </p:cTn>
                                        <p:tgtEl>
                                          <p:spTgt spid="24"/>
                                        </p:tgtEl>
                                      </p:cBhvr>
                                      <p:to x="100000" y="95000"/>
                                    </p:animScale>
                                    <p:animScale>
                                      <p:cBhvr>
                                        <p:cTn id="382" dur="166" decel="50000">
                                          <p:stCondLst>
                                            <p:cond delay="1834"/>
                                          </p:stCondLst>
                                        </p:cTn>
                                        <p:tgtEl>
                                          <p:spTgt spid="24"/>
                                        </p:tgtEl>
                                      </p:cBhvr>
                                      <p:to x="100000" y="100000"/>
                                    </p:animScale>
                                  </p:childTnLst>
                                </p:cTn>
                              </p:par>
                            </p:childTnLst>
                          </p:cTn>
                        </p:par>
                      </p:childTnLst>
                    </p:cTn>
                  </p:par>
                  <p:par>
                    <p:cTn id="383" fill="hold">
                      <p:stCondLst>
                        <p:cond delay="indefinite"/>
                      </p:stCondLst>
                      <p:childTnLst>
                        <p:par>
                          <p:cTn id="384" fill="hold">
                            <p:stCondLst>
                              <p:cond delay="0"/>
                            </p:stCondLst>
                            <p:childTnLst>
                              <p:par>
                                <p:cTn id="385" presetID="9" presetClass="exit" presetSubtype="0" fill="hold" nodeType="clickEffect">
                                  <p:stCondLst>
                                    <p:cond delay="0"/>
                                  </p:stCondLst>
                                  <p:childTnLst>
                                    <p:animEffect transition="out" filter="dissolve">
                                      <p:cBhvr>
                                        <p:cTn id="386" dur="500"/>
                                        <p:tgtEl>
                                          <p:spTgt spid="25"/>
                                        </p:tgtEl>
                                      </p:cBhvr>
                                    </p:animEffect>
                                    <p:set>
                                      <p:cBhvr>
                                        <p:cTn id="387" dur="1" fill="hold">
                                          <p:stCondLst>
                                            <p:cond delay="499"/>
                                          </p:stCondLst>
                                        </p:cTn>
                                        <p:tgtEl>
                                          <p:spTgt spid="25"/>
                                        </p:tgtEl>
                                        <p:attrNameLst>
                                          <p:attrName>style.visibility</p:attrName>
                                        </p:attrNameLst>
                                      </p:cBhvr>
                                      <p:to>
                                        <p:strVal val="hidden"/>
                                      </p:to>
                                    </p:set>
                                  </p:childTnLst>
                                </p:cTn>
                              </p:par>
                              <p:par>
                                <p:cTn id="388" presetID="9" presetClass="exit" presetSubtype="0" fill="hold" grpId="1" nodeType="withEffect">
                                  <p:stCondLst>
                                    <p:cond delay="0"/>
                                  </p:stCondLst>
                                  <p:childTnLst>
                                    <p:animEffect transition="out" filter="dissolve">
                                      <p:cBhvr>
                                        <p:cTn id="389" dur="500"/>
                                        <p:tgtEl>
                                          <p:spTgt spid="24"/>
                                        </p:tgtEl>
                                      </p:cBhvr>
                                    </p:animEffect>
                                    <p:set>
                                      <p:cBhvr>
                                        <p:cTn id="39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animBg="1"/>
      <p:bldP spid="3" grpId="1" animBg="1"/>
      <p:bldP spid="14" grpId="0" animBg="1"/>
      <p:bldP spid="14" grpId="1" animBg="1"/>
      <p:bldP spid="16" grpId="0" animBg="1"/>
      <p:bldP spid="16" grpId="1" animBg="1"/>
      <p:bldP spid="20" grpId="0" animBg="1"/>
      <p:bldP spid="20" grpId="1" animBg="1"/>
      <p:bldP spid="22" grpId="0" animBg="1"/>
      <p:bldP spid="22" grpId="1" animBg="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7999"/>
          </a:xfrm>
          <a:prstGeom prst="rect">
            <a:avLst/>
          </a:prstGeom>
        </p:spPr>
      </p:pic>
      <p:sp>
        <p:nvSpPr>
          <p:cNvPr id="25" name="Flowchart: Alternate Process 24"/>
          <p:cNvSpPr/>
          <p:nvPr/>
        </p:nvSpPr>
        <p:spPr>
          <a:xfrm>
            <a:off x="1079500" y="787146"/>
            <a:ext cx="6909122" cy="1123188"/>
          </a:xfrm>
          <a:prstGeom prst="flowChartAlternate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C00000"/>
                </a:solidFill>
                <a:latin typeface="NikoshBAN" pitchFamily="2" charset="0"/>
                <a:cs typeface="NikoshBAN" pitchFamily="2" charset="0"/>
              </a:rPr>
              <a:t>আমরা এখন বাঙালীর কয়েকটি ঘটনা ও আন্দোলন সম্পর্কে জানবো</a:t>
            </a:r>
            <a:r>
              <a:rPr lang="en-US" sz="4000" b="1" dirty="0">
                <a:solidFill>
                  <a:srgbClr val="C00000"/>
                </a:solidFill>
                <a:latin typeface="NikoshBAN" pitchFamily="2" charset="0"/>
                <a:cs typeface="NikoshBAN" pitchFamily="2" charset="0"/>
              </a:rPr>
              <a:t>।</a:t>
            </a:r>
            <a:r>
              <a:rPr lang="bn-IN" sz="4000" b="1" dirty="0" smtClean="0">
                <a:solidFill>
                  <a:srgbClr val="C00000"/>
                </a:solidFill>
                <a:latin typeface="NikoshBAN" pitchFamily="2" charset="0"/>
                <a:cs typeface="NikoshBAN" pitchFamily="2" charset="0"/>
              </a:rPr>
              <a:t>  </a:t>
            </a:r>
            <a:endParaRPr lang="en-US" sz="4000" b="1" dirty="0">
              <a:solidFill>
                <a:srgbClr val="C00000"/>
              </a:solidFill>
              <a:latin typeface="NikoshBAN" pitchFamily="2" charset="0"/>
              <a:cs typeface="NikoshBAN" pitchFamily="2" charset="0"/>
            </a:endParaRPr>
          </a:p>
        </p:txBody>
      </p:sp>
      <p:sp>
        <p:nvSpPr>
          <p:cNvPr id="26" name="Pentagon 25"/>
          <p:cNvSpPr/>
          <p:nvPr/>
        </p:nvSpPr>
        <p:spPr>
          <a:xfrm>
            <a:off x="1155701" y="2057400"/>
            <a:ext cx="1454552" cy="68580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itchFamily="2" charset="0"/>
                <a:cs typeface="NikoshBAN" pitchFamily="2" charset="0"/>
              </a:rPr>
              <a:t>১৯৫২ </a:t>
            </a:r>
            <a:endParaRPr lang="en-US" sz="4000" b="1" dirty="0">
              <a:solidFill>
                <a:srgbClr val="FFFF00"/>
              </a:solidFill>
              <a:latin typeface="NikoshBAN" pitchFamily="2" charset="0"/>
              <a:cs typeface="NikoshBAN" pitchFamily="2" charset="0"/>
            </a:endParaRPr>
          </a:p>
        </p:txBody>
      </p:sp>
      <p:sp>
        <p:nvSpPr>
          <p:cNvPr id="27" name="Flowchart: Alternate Process 26"/>
          <p:cNvSpPr/>
          <p:nvPr/>
        </p:nvSpPr>
        <p:spPr>
          <a:xfrm>
            <a:off x="3048000" y="2057400"/>
            <a:ext cx="47879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itchFamily="2" charset="0"/>
                <a:cs typeface="NikoshBAN" pitchFamily="2" charset="0"/>
              </a:rPr>
              <a:t>ভাষা আন্দোলন।  </a:t>
            </a:r>
            <a:endParaRPr lang="en-US" sz="4000" b="1" dirty="0">
              <a:solidFill>
                <a:srgbClr val="FFFF00"/>
              </a:solidFill>
              <a:latin typeface="NikoshBAN" pitchFamily="2" charset="0"/>
              <a:cs typeface="NikoshBAN" pitchFamily="2" charset="0"/>
            </a:endParaRPr>
          </a:p>
        </p:txBody>
      </p:sp>
      <p:sp>
        <p:nvSpPr>
          <p:cNvPr id="28" name="Pentagon 27"/>
          <p:cNvSpPr/>
          <p:nvPr/>
        </p:nvSpPr>
        <p:spPr>
          <a:xfrm>
            <a:off x="1155701" y="2971800"/>
            <a:ext cx="1454552" cy="68580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itchFamily="2" charset="0"/>
                <a:cs typeface="NikoshBAN" pitchFamily="2" charset="0"/>
              </a:rPr>
              <a:t>১৯৬৬ </a:t>
            </a:r>
            <a:endParaRPr lang="en-US" sz="4000" b="1" dirty="0">
              <a:solidFill>
                <a:srgbClr val="FFFF00"/>
              </a:solidFill>
              <a:latin typeface="NikoshBAN" pitchFamily="2" charset="0"/>
              <a:cs typeface="NikoshBAN" pitchFamily="2" charset="0"/>
            </a:endParaRPr>
          </a:p>
        </p:txBody>
      </p:sp>
      <p:sp>
        <p:nvSpPr>
          <p:cNvPr id="29" name="Flowchart: Alternate Process 28"/>
          <p:cNvSpPr/>
          <p:nvPr/>
        </p:nvSpPr>
        <p:spPr>
          <a:xfrm>
            <a:off x="3124200" y="2971800"/>
            <a:ext cx="47879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itchFamily="2" charset="0"/>
                <a:cs typeface="NikoshBAN" pitchFamily="2" charset="0"/>
              </a:rPr>
              <a:t>ছয় দফা আন্দো</a:t>
            </a:r>
            <a:r>
              <a:rPr lang="en-US" sz="4000" b="1" dirty="0" err="1" smtClean="0">
                <a:solidFill>
                  <a:srgbClr val="FFFF00"/>
                </a:solidFill>
                <a:latin typeface="NikoshBAN" pitchFamily="2" charset="0"/>
                <a:cs typeface="NikoshBAN" pitchFamily="2" charset="0"/>
              </a:rPr>
              <a:t>লন</a:t>
            </a:r>
            <a:r>
              <a:rPr lang="bn-IN" sz="4000" b="1" dirty="0" smtClean="0">
                <a:solidFill>
                  <a:srgbClr val="FFFF00"/>
                </a:solidFill>
                <a:latin typeface="NikoshBAN" pitchFamily="2" charset="0"/>
                <a:cs typeface="NikoshBAN" pitchFamily="2" charset="0"/>
              </a:rPr>
              <a:t>।</a:t>
            </a:r>
            <a:endParaRPr lang="en-US" sz="4000" b="1" dirty="0">
              <a:solidFill>
                <a:srgbClr val="FFFF00"/>
              </a:solidFill>
              <a:latin typeface="NikoshBAN" pitchFamily="2" charset="0"/>
              <a:cs typeface="NikoshBAN" pitchFamily="2" charset="0"/>
            </a:endParaRPr>
          </a:p>
        </p:txBody>
      </p:sp>
      <p:sp>
        <p:nvSpPr>
          <p:cNvPr id="30" name="Pentagon 29"/>
          <p:cNvSpPr/>
          <p:nvPr/>
        </p:nvSpPr>
        <p:spPr>
          <a:xfrm>
            <a:off x="1155701" y="3962400"/>
            <a:ext cx="1454552" cy="68580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itchFamily="2" charset="0"/>
                <a:cs typeface="NikoshBAN" pitchFamily="2" charset="0"/>
              </a:rPr>
              <a:t>১৯৬৯  </a:t>
            </a:r>
            <a:endParaRPr lang="en-US" sz="4000" b="1" dirty="0">
              <a:solidFill>
                <a:srgbClr val="FFFF00"/>
              </a:solidFill>
              <a:latin typeface="NikoshBAN" pitchFamily="2" charset="0"/>
              <a:cs typeface="NikoshBAN" pitchFamily="2" charset="0"/>
            </a:endParaRPr>
          </a:p>
        </p:txBody>
      </p:sp>
      <p:sp>
        <p:nvSpPr>
          <p:cNvPr id="31" name="Flowchart: Alternate Process 30"/>
          <p:cNvSpPr/>
          <p:nvPr/>
        </p:nvSpPr>
        <p:spPr>
          <a:xfrm>
            <a:off x="3124200" y="3962400"/>
            <a:ext cx="47879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itchFamily="2" charset="0"/>
                <a:cs typeface="NikoshBAN" pitchFamily="2" charset="0"/>
              </a:rPr>
              <a:t>গণঅভ্যুত্থান। </a:t>
            </a:r>
            <a:endParaRPr lang="en-US" sz="4000" b="1" dirty="0">
              <a:solidFill>
                <a:srgbClr val="FFFF00"/>
              </a:solidFill>
              <a:latin typeface="NikoshBAN" pitchFamily="2" charset="0"/>
              <a:cs typeface="NikoshBAN" pitchFamily="2" charset="0"/>
            </a:endParaRPr>
          </a:p>
        </p:txBody>
      </p:sp>
      <p:sp>
        <p:nvSpPr>
          <p:cNvPr id="32" name="Pentagon 31"/>
          <p:cNvSpPr/>
          <p:nvPr/>
        </p:nvSpPr>
        <p:spPr>
          <a:xfrm>
            <a:off x="1155701" y="5105400"/>
            <a:ext cx="1454552" cy="68580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itchFamily="2" charset="0"/>
                <a:cs typeface="NikoshBAN" pitchFamily="2" charset="0"/>
              </a:rPr>
              <a:t>১৯৭০ </a:t>
            </a:r>
            <a:endParaRPr lang="en-US" sz="4000" b="1" dirty="0">
              <a:solidFill>
                <a:srgbClr val="FFFF00"/>
              </a:solidFill>
              <a:latin typeface="NikoshBAN" pitchFamily="2" charset="0"/>
              <a:cs typeface="NikoshBAN" pitchFamily="2" charset="0"/>
            </a:endParaRPr>
          </a:p>
        </p:txBody>
      </p:sp>
      <p:sp>
        <p:nvSpPr>
          <p:cNvPr id="33" name="Flowchart: Alternate Process 32"/>
          <p:cNvSpPr/>
          <p:nvPr/>
        </p:nvSpPr>
        <p:spPr>
          <a:xfrm>
            <a:off x="3136900" y="4876800"/>
            <a:ext cx="4787900" cy="1219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itchFamily="2" charset="0"/>
                <a:cs typeface="NikoshBAN" pitchFamily="2" charset="0"/>
              </a:rPr>
              <a:t>সাধারণ নির্বাচনে আওয়ামী লীগের নির</a:t>
            </a:r>
            <a:r>
              <a:rPr lang="en-US" sz="4000" b="1" dirty="0" err="1" smtClean="0">
                <a:solidFill>
                  <a:srgbClr val="FFFF00"/>
                </a:solidFill>
                <a:latin typeface="NikoshBAN" pitchFamily="2" charset="0"/>
                <a:cs typeface="NikoshBAN" pitchFamily="2" charset="0"/>
              </a:rPr>
              <a:t>ঙ্কুশ</a:t>
            </a:r>
            <a:r>
              <a:rPr lang="bn-IN" sz="4000" b="1" dirty="0" smtClean="0">
                <a:solidFill>
                  <a:srgbClr val="FFFF00"/>
                </a:solidFill>
                <a:latin typeface="NikoshBAN" pitchFamily="2" charset="0"/>
                <a:cs typeface="NikoshBAN" pitchFamily="2" charset="0"/>
              </a:rPr>
              <a:t> বিজয়।  </a:t>
            </a:r>
            <a:endParaRPr lang="en-US" sz="4000" b="1" dirty="0">
              <a:solidFill>
                <a:srgbClr val="FFFF00"/>
              </a:solidFill>
              <a:latin typeface="NikoshBAN" pitchFamily="2" charset="0"/>
              <a:cs typeface="NikoshBAN" pitchFamily="2" charset="0"/>
            </a:endParaRPr>
          </a:p>
        </p:txBody>
      </p:sp>
      <p:sp>
        <p:nvSpPr>
          <p:cNvPr id="13" name="Flowchart: Alternate Process 12"/>
          <p:cNvSpPr/>
          <p:nvPr/>
        </p:nvSpPr>
        <p:spPr>
          <a:xfrm>
            <a:off x="1225389" y="6097230"/>
            <a:ext cx="3645222" cy="6858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NikoshBAN" pitchFamily="2" charset="0"/>
                <a:cs typeface="NikoshBAN" pitchFamily="2" charset="0"/>
              </a:rPr>
              <a:t>সালের</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উপর</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ক্লিক</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করুন</a:t>
            </a:r>
            <a:r>
              <a:rPr lang="en-US" sz="3200" b="1" dirty="0">
                <a:solidFill>
                  <a:srgbClr val="FF0000"/>
                </a:solidFill>
                <a:latin typeface="NikoshBAN" pitchFamily="2" charset="0"/>
                <a:cs typeface="NikoshBAN" pitchFamily="2" charset="0"/>
              </a:rPr>
              <a:t> </a:t>
            </a:r>
          </a:p>
        </p:txBody>
      </p:sp>
    </p:spTree>
    <p:extLst>
      <p:ext uri="{BB962C8B-B14F-4D97-AF65-F5344CB8AC3E}">
        <p14:creationId xmlns:p14="http://schemas.microsoft.com/office/powerpoint/2010/main" val="32504039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2000"/>
                                        <p:tgtEl>
                                          <p:spTgt spid="2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circle(in)">
                                      <p:cBhvr>
                                        <p:cTn id="18" dur="2000"/>
                                        <p:tgtEl>
                                          <p:spTgt spid="3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circle(in)">
                                      <p:cBhvr>
                                        <p:cTn id="21" dur="2000"/>
                                        <p:tgtEl>
                                          <p:spTgt spid="3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childTnLst>
                          </p:cTn>
                        </p:par>
                      </p:childTnLst>
                    </p:cTn>
                  </p:par>
                </p:childTnLst>
              </p:cTn>
              <p:nextCondLst>
                <p:cond evt="onClick" delay="0">
                  <p:tgtEl>
                    <p:spTgt spid="26"/>
                  </p:tgtEl>
                </p:cond>
              </p:nextCondLst>
            </p:seq>
            <p:seq concurrent="1" nextAc="seek">
              <p:cTn id="36" restart="whenNotActive" fill="hold" evtFilter="cancelBubble" nodeType="interactiveSeq">
                <p:stCondLst>
                  <p:cond evt="onClick" delay="0">
                    <p:tgtEl>
                      <p:spTgt spid="28"/>
                    </p:tgtEl>
                  </p:cond>
                </p:stCondLst>
                <p:endSync evt="end" delay="0">
                  <p:rtn val="all"/>
                </p:endSync>
                <p:childTnLst>
                  <p:par>
                    <p:cTn id="37" fill="hold">
                      <p:stCondLst>
                        <p:cond delay="0"/>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in)">
                                      <p:cBhvr>
                                        <p:cTn id="41" dur="2000"/>
                                        <p:tgtEl>
                                          <p:spTgt spid="29"/>
                                        </p:tgtEl>
                                      </p:cBhvr>
                                    </p:animEffec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30"/>
                    </p:tgtEl>
                  </p:cond>
                </p:stCondLst>
                <p:endSync evt="end" delay="0">
                  <p:rtn val="all"/>
                </p:endSync>
                <p:childTnLst>
                  <p:par>
                    <p:cTn id="43" fill="hold">
                      <p:stCondLst>
                        <p:cond delay="0"/>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circle(in)">
                                      <p:cBhvr>
                                        <p:cTn id="47" dur="2000"/>
                                        <p:tgtEl>
                                          <p:spTgt spid="31"/>
                                        </p:tgtEl>
                                      </p:cBhvr>
                                    </p:animEffect>
                                  </p:childTnLst>
                                </p:cTn>
                              </p:par>
                            </p:childTnLst>
                          </p:cTn>
                        </p:par>
                      </p:childTnLst>
                    </p:cTn>
                  </p:par>
                </p:childTnLst>
              </p:cTn>
              <p:nextCondLst>
                <p:cond evt="onClick" delay="0">
                  <p:tgtEl>
                    <p:spTgt spid="30"/>
                  </p:tgtEl>
                </p:cond>
              </p:nextCondLst>
            </p:seq>
            <p:seq concurrent="1" nextAc="seek">
              <p:cTn id="48" restart="whenNotActive" fill="hold" evtFilter="cancelBubble" nodeType="interactiveSeq">
                <p:stCondLst>
                  <p:cond evt="onClick" delay="0">
                    <p:tgtEl>
                      <p:spTgt spid="32"/>
                    </p:tgtEl>
                  </p:cond>
                </p:stCondLst>
                <p:endSync evt="end" delay="0">
                  <p:rtn val="all"/>
                </p:endSync>
                <p:childTnLst>
                  <p:par>
                    <p:cTn id="49" fill="hold">
                      <p:stCondLst>
                        <p:cond delay="0"/>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circle(in)">
                                      <p:cBhvr>
                                        <p:cTn id="53" dur="2000"/>
                                        <p:tgtEl>
                                          <p:spTgt spid="33"/>
                                        </p:tgtEl>
                                      </p:cBhvr>
                                    </p:animEffect>
                                  </p:childTnLst>
                                </p:cTn>
                              </p:par>
                            </p:childTnLst>
                          </p:cTn>
                        </p:par>
                      </p:childTnLst>
                    </p:cTn>
                  </p:par>
                </p:childTnLst>
              </p:cTn>
              <p:nextCondLst>
                <p:cond evt="onClick" delay="0">
                  <p:tgtEl>
                    <p:spTgt spid="32"/>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199"/>
          </a:xfrm>
          <a:prstGeom prst="rect">
            <a:avLst/>
          </a:prstGeom>
        </p:spPr>
      </p:pic>
      <p:sp>
        <p:nvSpPr>
          <p:cNvPr id="21" name="Pentagon 20"/>
          <p:cNvSpPr/>
          <p:nvPr/>
        </p:nvSpPr>
        <p:spPr>
          <a:xfrm>
            <a:off x="1052945" y="1452063"/>
            <a:ext cx="1547446" cy="121493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FFFF00"/>
                </a:solidFill>
              </a:rPr>
              <a:t>১৯৭১ </a:t>
            </a:r>
            <a:endParaRPr lang="en-US" sz="3200" b="1" dirty="0">
              <a:solidFill>
                <a:srgbClr val="FFFF00"/>
              </a:solidFill>
            </a:endParaRPr>
          </a:p>
        </p:txBody>
      </p:sp>
      <p:sp>
        <p:nvSpPr>
          <p:cNvPr id="22" name="Flowchart: Alternate Process 21"/>
          <p:cNvSpPr/>
          <p:nvPr/>
        </p:nvSpPr>
        <p:spPr>
          <a:xfrm>
            <a:off x="2743201" y="832831"/>
            <a:ext cx="5334000" cy="236756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FFFF00"/>
                </a:solidFill>
              </a:rPr>
              <a:t> ২৫ এ মার্চে পাকিস্তান সেনাবাহিনীর নারকীয় গণহত্যা ও বাঙালীদের প্রতিরোধ। </a:t>
            </a:r>
            <a:endParaRPr lang="en-US" sz="3200" b="1" dirty="0">
              <a:solidFill>
                <a:srgbClr val="FFFF00"/>
              </a:solidFill>
            </a:endParaRPr>
          </a:p>
        </p:txBody>
      </p:sp>
      <p:sp>
        <p:nvSpPr>
          <p:cNvPr id="23" name="Pentagon 22"/>
          <p:cNvSpPr/>
          <p:nvPr/>
        </p:nvSpPr>
        <p:spPr>
          <a:xfrm>
            <a:off x="1052945" y="4233916"/>
            <a:ext cx="1547446" cy="121493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FFFF00"/>
                </a:solidFill>
              </a:rPr>
              <a:t>১৯৭১ </a:t>
            </a:r>
            <a:endParaRPr lang="en-US" sz="3200" b="1" dirty="0">
              <a:solidFill>
                <a:srgbClr val="FFFF00"/>
              </a:solidFill>
            </a:endParaRPr>
          </a:p>
        </p:txBody>
      </p:sp>
      <p:sp>
        <p:nvSpPr>
          <p:cNvPr id="24" name="Flowchart: Alternate Process 23"/>
          <p:cNvSpPr/>
          <p:nvPr/>
        </p:nvSpPr>
        <p:spPr>
          <a:xfrm>
            <a:off x="2743201" y="3652231"/>
            <a:ext cx="5333999" cy="236756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FFFF00"/>
                </a:solidFill>
              </a:rPr>
              <a:t> ২৬ এ মার্চে বঙ্গবন্ধুর স্বাধীনতার ঘোষণার মধ্য দিয়ে মহান মুক্তিযুদ্ধের শুরু। </a:t>
            </a:r>
            <a:endParaRPr lang="en-US" sz="3200" b="1" dirty="0">
              <a:solidFill>
                <a:srgbClr val="FFFF00"/>
              </a:solidFill>
            </a:endParaRPr>
          </a:p>
        </p:txBody>
      </p:sp>
      <p:sp>
        <p:nvSpPr>
          <p:cNvPr id="7" name="Flowchart: Alternate Process 6"/>
          <p:cNvSpPr/>
          <p:nvPr/>
        </p:nvSpPr>
        <p:spPr>
          <a:xfrm>
            <a:off x="1225389" y="6097230"/>
            <a:ext cx="3645222" cy="6858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NikoshBAN" pitchFamily="2" charset="0"/>
                <a:cs typeface="NikoshBAN" pitchFamily="2" charset="0"/>
              </a:rPr>
              <a:t>সালের</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উপর</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ক্লিক</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করুন</a:t>
            </a:r>
            <a:r>
              <a:rPr lang="en-US" sz="3200" b="1" dirty="0">
                <a:solidFill>
                  <a:srgbClr val="FF0000"/>
                </a:solidFill>
                <a:latin typeface="NikoshBAN" pitchFamily="2" charset="0"/>
                <a:cs typeface="NikoshBAN" pitchFamily="2" charset="0"/>
              </a:rPr>
              <a:t> </a:t>
            </a:r>
          </a:p>
        </p:txBody>
      </p:sp>
    </p:spTree>
    <p:extLst>
      <p:ext uri="{BB962C8B-B14F-4D97-AF65-F5344CB8AC3E}">
        <p14:creationId xmlns:p14="http://schemas.microsoft.com/office/powerpoint/2010/main" val="14331594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ircle(in)">
                                      <p:cBhvr>
                                        <p:cTn id="30" dur="2000"/>
                                        <p:tgtEl>
                                          <p:spTgt spid="24"/>
                                        </p:tgtEl>
                                      </p:cBhvr>
                                    </p:animEffect>
                                  </p:childTnLst>
                                </p:cTn>
                              </p:par>
                            </p:childTnLst>
                          </p:cTn>
                        </p:par>
                      </p:childTnLst>
                    </p:cTn>
                  </p:par>
                </p:childTnLst>
              </p:cTn>
              <p:nextCondLst>
                <p:cond evt="onClick" delay="0">
                  <p:tgtEl>
                    <p:spTgt spid="23"/>
                  </p:tgtEl>
                </p:cond>
              </p:nextCondLst>
            </p:seq>
          </p:childTnLst>
        </p:cTn>
      </p:par>
    </p:tnLst>
    <p:bldLst>
      <p:bldP spid="21" grpId="0" animBg="1"/>
      <p:bldP spid="22" grpId="0" animBg="1"/>
      <p:bldP spid="23" grpId="0" animBg="1"/>
      <p:bldP spid="24" grpId="0" animBg="1"/>
      <p:bldP spid="7" grpId="0" animBg="1"/>
      <p:bldP spid="7"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2227</TotalTime>
  <Words>606</Words>
  <Application>Microsoft Office PowerPoint</Application>
  <PresentationFormat>On-screen Show (4:3)</PresentationFormat>
  <Paragraphs>109</Paragraphs>
  <Slides>18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Flow</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Firoz Mahmud</cp:lastModifiedBy>
  <cp:revision>254</cp:revision>
  <dcterms:created xsi:type="dcterms:W3CDTF">2019-09-18T18:18:24Z</dcterms:created>
  <dcterms:modified xsi:type="dcterms:W3CDTF">2019-10-19T04:29:23Z</dcterms:modified>
</cp:coreProperties>
</file>