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327" r:id="rId4"/>
    <p:sldId id="325" r:id="rId5"/>
    <p:sldId id="261" r:id="rId6"/>
    <p:sldId id="314" r:id="rId7"/>
    <p:sldId id="315" r:id="rId8"/>
    <p:sldId id="310" r:id="rId9"/>
    <p:sldId id="316" r:id="rId10"/>
    <p:sldId id="322" r:id="rId11"/>
    <p:sldId id="324" r:id="rId12"/>
    <p:sldId id="323" r:id="rId13"/>
    <p:sldId id="321" r:id="rId14"/>
    <p:sldId id="320" r:id="rId15"/>
    <p:sldId id="319" r:id="rId16"/>
    <p:sldId id="317" r:id="rId17"/>
    <p:sldId id="269" r:id="rId18"/>
    <p:sldId id="270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3A760-87E9-4D35-B1D8-5BB11ED07B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6E343-82B4-4D0B-B45D-0F490FE0235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endParaRPr lang="en-US" sz="1400" b="1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8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25F8F6E0-A5B2-491D-83ED-19E9E7160104}" type="par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B8D085A5-8128-4884-BE7E-666BC7382FCA}" type="sib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EB82FB9B-EC43-4CC6-88CB-A53F2E8714A8}" type="pres">
      <dgm:prSet presAssocID="{BE53A760-87E9-4D35-B1D8-5BB11ED07B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D88E8-8AC9-4B1F-A0C4-A20C1D97D604}" type="pres">
      <dgm:prSet presAssocID="{E716E343-82B4-4D0B-B45D-0F490FE0235D}" presName="circle1" presStyleLbl="node1" presStyleIdx="0" presStyleCnt="1" custLinFactNeighborX="6667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9871A64A-1045-472E-94BB-C26A9DBFAFE7}" type="pres">
      <dgm:prSet presAssocID="{E716E343-82B4-4D0B-B45D-0F490FE0235D}" presName="space" presStyleCnt="0"/>
      <dgm:spPr/>
    </dgm:pt>
    <dgm:pt modelId="{508660B7-E931-4D2D-869E-C294046FF6B9}" type="pres">
      <dgm:prSet presAssocID="{E716E343-82B4-4D0B-B45D-0F490FE0235D}" presName="rect1" presStyleLbl="alignAcc1" presStyleIdx="0" presStyleCnt="1" custScaleX="100000" custLinFactNeighborY="2639"/>
      <dgm:spPr/>
      <dgm:t>
        <a:bodyPr/>
        <a:lstStyle/>
        <a:p>
          <a:endParaRPr lang="en-US"/>
        </a:p>
      </dgm:t>
    </dgm:pt>
    <dgm:pt modelId="{AAC36E9C-336F-488E-A8C1-0178D536F410}" type="pres">
      <dgm:prSet presAssocID="{E716E343-82B4-4D0B-B45D-0F490FE0235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3D134B-D443-4E8A-B5E2-76B63F1180A5}" srcId="{BE53A760-87E9-4D35-B1D8-5BB11ED07B53}" destId="{E716E343-82B4-4D0B-B45D-0F490FE0235D}" srcOrd="0" destOrd="0" parTransId="{25F8F6E0-A5B2-491D-83ED-19E9E7160104}" sibTransId="{B8D085A5-8128-4884-BE7E-666BC7382FCA}"/>
    <dgm:cxn modelId="{CEB7A57A-F071-460C-90BE-8BE1A78129CA}" type="presOf" srcId="{E716E343-82B4-4D0B-B45D-0F490FE0235D}" destId="{508660B7-E931-4D2D-869E-C294046FF6B9}" srcOrd="0" destOrd="0" presId="urn:microsoft.com/office/officeart/2005/8/layout/target3"/>
    <dgm:cxn modelId="{38C14B82-46B0-48FC-BAE5-7A4146AE24BD}" type="presOf" srcId="{BE53A760-87E9-4D35-B1D8-5BB11ED07B53}" destId="{EB82FB9B-EC43-4CC6-88CB-A53F2E8714A8}" srcOrd="0" destOrd="0" presId="urn:microsoft.com/office/officeart/2005/8/layout/target3"/>
    <dgm:cxn modelId="{60F0CD4F-48E4-4EA8-B371-B49A4E682FC5}" type="presOf" srcId="{E716E343-82B4-4D0B-B45D-0F490FE0235D}" destId="{AAC36E9C-336F-488E-A8C1-0178D536F410}" srcOrd="1" destOrd="0" presId="urn:microsoft.com/office/officeart/2005/8/layout/target3"/>
    <dgm:cxn modelId="{E4C69AEE-04F6-4076-ACB7-0D94626F0D94}" type="presParOf" srcId="{EB82FB9B-EC43-4CC6-88CB-A53F2E8714A8}" destId="{E4FD88E8-8AC9-4B1F-A0C4-A20C1D97D604}" srcOrd="0" destOrd="0" presId="urn:microsoft.com/office/officeart/2005/8/layout/target3"/>
    <dgm:cxn modelId="{8A452B2D-9500-4A08-8DAE-05FA2F39DDD1}" type="presParOf" srcId="{EB82FB9B-EC43-4CC6-88CB-A53F2E8714A8}" destId="{9871A64A-1045-472E-94BB-C26A9DBFAFE7}" srcOrd="1" destOrd="0" presId="urn:microsoft.com/office/officeart/2005/8/layout/target3"/>
    <dgm:cxn modelId="{EF7F76C4-4D67-48FF-A27B-CFEC9B1AF11A}" type="presParOf" srcId="{EB82FB9B-EC43-4CC6-88CB-A53F2E8714A8}" destId="{508660B7-E931-4D2D-869E-C294046FF6B9}" srcOrd="2" destOrd="0" presId="urn:microsoft.com/office/officeart/2005/8/layout/target3"/>
    <dgm:cxn modelId="{EF252A8B-EAFA-49C1-AD2E-29985572E89B}" type="presParOf" srcId="{EB82FB9B-EC43-4CC6-88CB-A53F2E8714A8}" destId="{AAC36E9C-336F-488E-A8C1-0178D536F410}" srcOrd="3" destOrd="0" presId="urn:microsoft.com/office/officeart/2005/8/layout/target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A8D16-A436-464E-AC03-FF791BEB1744}" type="doc">
      <dgm:prSet loTypeId="urn:microsoft.com/office/officeart/2005/8/layout/lProcess3" loCatId="process" qsTypeId="urn:microsoft.com/office/officeart/2005/8/quickstyle/3d5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2BE6500-0FCC-41C8-9FBC-63C05BD7D7FB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AFF28F6-AFFF-46A4-8D84-FB6B62603858}" type="par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246810E-BB12-4C44-800E-6F717111D356}" type="sib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4DA1679-73B2-480A-827F-509A9AFD62DA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en-US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9</a:t>
          </a:r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FDBF6D67-E458-43CD-B6F7-3BDB0A3E048E}" type="par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A206BC8-6E95-40C8-9081-BB7050EEBBC4}" type="sib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D77E333-4B75-4F53-99EF-836C760D2725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bn-IN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7CC9C67-43F4-4B02-9F00-F4E3598BAE05}" type="par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7278B117-D272-4DC4-8DAC-0E95BBAFEF82}" type="sib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4FC765B-2EB0-473D-A497-1E7C6F22937D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63A94F4A-AF4B-4D10-B21F-C4C785857F6B}" type="par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05C2020-438C-4F45-A0A3-7009AB96109B}" type="sib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F973BE7-15D2-4217-A48C-415EB122A4A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bn-BD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FBFC7EA-9E43-4AB7-974F-BFE4AB8B61D5}" type="par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58B3061-7497-4367-B37E-7C0C56B8F183}" type="sib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63DA2CD-DAB3-4569-A407-F2C1D1FE6616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3</a:t>
          </a:r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পাঠ</a:t>
          </a:r>
          <a:r>
            <a:rPr lang="bn-BD" sz="2800" b="0" cap="none" spc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:</a:t>
          </a:r>
          <a:r>
            <a:rPr lang="en-US" sz="2800" b="0" cap="none" spc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3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CC70B715-B716-4911-BFFD-ABF5CDBF0F21}" type="par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41F54C3-BB6C-49E8-993E-30A936E897A8}" type="sib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E7CBF30-D46A-4FB2-B4B4-B132961369E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5EEFA06-5D46-4773-AECF-FC7111F5A707}" type="par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06B2643B-0629-4D4E-AC8F-EA27B9D8FD7C}" type="sib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38289D3-1880-4825-A10A-9FDD3AE6311C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12F53892-807D-4BAB-BF4C-762BDB593D14}" type="par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78C3DA8-963A-4774-BA48-99CB5DA45804}" type="sib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F49A9862-D5B5-4E8B-9DD0-EDC0513F5C76}" type="pres">
      <dgm:prSet presAssocID="{1AAA8D16-A436-464E-AC03-FF791BEB174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EEAADB-C48C-4513-B85A-707BA92CA297}" type="pres">
      <dgm:prSet presAssocID="{F2BE6500-0FCC-41C8-9FBC-63C05BD7D7FB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B9B20C9-1542-4C91-9CF9-8ED47A99E3EB}" type="pres">
      <dgm:prSet presAssocID="{F2BE6500-0FCC-41C8-9FBC-63C05BD7D7FB}" presName="bigChev" presStyleLbl="node1" presStyleIdx="0" presStyleCnt="4" custScaleX="76398"/>
      <dgm:spPr/>
      <dgm:t>
        <a:bodyPr/>
        <a:lstStyle/>
        <a:p>
          <a:endParaRPr lang="en-US"/>
        </a:p>
      </dgm:t>
    </dgm:pt>
    <dgm:pt modelId="{B4DA9E5E-CB12-4F9E-9D77-953C1097A95C}" type="pres">
      <dgm:prSet presAssocID="{FDBF6D67-E458-43CD-B6F7-3BDB0A3E048E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26C7E6D-8A4A-441C-8D30-5C4E5AB2A7BB}" type="pres">
      <dgm:prSet presAssocID="{C4DA1679-73B2-480A-827F-509A9AFD62DA}" presName="node" presStyleLbl="alignAccFollowNode1" presStyleIdx="0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59260C-19EB-4948-98D6-F9C2AE8B04DC}" type="pres">
      <dgm:prSet presAssocID="{F2BE6500-0FCC-41C8-9FBC-63C05BD7D7FB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EF763D5B-F55A-4FD7-A63F-A8A3ECCFB922}" type="pres">
      <dgm:prSet presAssocID="{5D77E333-4B75-4F53-99EF-836C760D2725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BB57241-4463-4BB7-8B42-4FC5D0160346}" type="pres">
      <dgm:prSet presAssocID="{5D77E333-4B75-4F53-99EF-836C760D2725}" presName="bigChev" presStyleLbl="node1" presStyleIdx="1" presStyleCnt="4" custScaleX="76398"/>
      <dgm:spPr/>
      <dgm:t>
        <a:bodyPr/>
        <a:lstStyle/>
        <a:p>
          <a:endParaRPr lang="en-US"/>
        </a:p>
      </dgm:t>
    </dgm:pt>
    <dgm:pt modelId="{25737604-795D-43EC-A35D-42ED590C132B}" type="pres">
      <dgm:prSet presAssocID="{63A94F4A-AF4B-4D10-B21F-C4C785857F6B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1B70D99-8398-4580-8198-B1CEC269CCA7}" type="pres">
      <dgm:prSet presAssocID="{34FC765B-2EB0-473D-A497-1E7C6F22937D}" presName="node" presStyleLbl="alignAccFollowNode1" presStyleIdx="1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E5028-030C-4058-AC95-7F6548ED473F}" type="pres">
      <dgm:prSet presAssocID="{5D77E333-4B75-4F53-99EF-836C760D2725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FCEA9616-A806-4AF3-A1DC-BAB56577FB68}" type="pres">
      <dgm:prSet presAssocID="{EF973BE7-15D2-4217-A48C-415EB122A4A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73F5BC04-4989-41F7-AE78-074518BD3557}" type="pres">
      <dgm:prSet presAssocID="{EF973BE7-15D2-4217-A48C-415EB122A4A1}" presName="bigChev" presStyleLbl="node1" presStyleIdx="2" presStyleCnt="4" custScaleX="76398"/>
      <dgm:spPr/>
      <dgm:t>
        <a:bodyPr/>
        <a:lstStyle/>
        <a:p>
          <a:endParaRPr lang="en-US"/>
        </a:p>
      </dgm:t>
    </dgm:pt>
    <dgm:pt modelId="{1CEC6009-3F7E-4F42-B691-53880DB87F22}" type="pres">
      <dgm:prSet presAssocID="{CC70B715-B716-4911-BFFD-ABF5CDBF0F21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DD6BD90-A2AC-4F3B-BD7D-F2969E00A758}" type="pres">
      <dgm:prSet presAssocID="{D63DA2CD-DAB3-4569-A407-F2C1D1FE6616}" presName="node" presStyleLbl="alignAccFollowNode1" presStyleIdx="2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4B76E-80CB-4932-998E-E6DF6B0E9904}" type="pres">
      <dgm:prSet presAssocID="{EF973BE7-15D2-4217-A48C-415EB122A4A1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3E7D6B1-D780-4525-B677-3882F5A775B1}" type="pres">
      <dgm:prSet presAssocID="{2E7CBF30-D46A-4FB2-B4B4-B132961369E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1B2B2817-A41C-406A-BD35-C657D0821092}" type="pres">
      <dgm:prSet presAssocID="{2E7CBF30-D46A-4FB2-B4B4-B132961369E1}" presName="bigChev" presStyleLbl="node1" presStyleIdx="3" presStyleCnt="4" custScaleX="76398"/>
      <dgm:spPr/>
      <dgm:t>
        <a:bodyPr/>
        <a:lstStyle/>
        <a:p>
          <a:endParaRPr lang="en-US"/>
        </a:p>
      </dgm:t>
    </dgm:pt>
    <dgm:pt modelId="{8C9C5EFD-C3F3-46D7-9B50-472092AFC632}" type="pres">
      <dgm:prSet presAssocID="{12F53892-807D-4BAB-BF4C-762BDB593D14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ED2D4FC-64C9-497D-ADCF-5765BC8D748D}" type="pres">
      <dgm:prSet presAssocID="{E38289D3-1880-4825-A10A-9FDD3AE6311C}" presName="node" presStyleLbl="alignAccFollowNode1" presStyleIdx="3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9BA8BE-A617-42B7-BDF3-B95024202AB0}" srcId="{2E7CBF30-D46A-4FB2-B4B4-B132961369E1}" destId="{E38289D3-1880-4825-A10A-9FDD3AE6311C}" srcOrd="0" destOrd="0" parTransId="{12F53892-807D-4BAB-BF4C-762BDB593D14}" sibTransId="{E78C3DA8-963A-4774-BA48-99CB5DA45804}"/>
    <dgm:cxn modelId="{92189A2F-FA7C-4DAD-A9FF-471F0BC5ED9F}" type="presOf" srcId="{34FC765B-2EB0-473D-A497-1E7C6F22937D}" destId="{D1B70D99-8398-4580-8198-B1CEC269CCA7}" srcOrd="0" destOrd="0" presId="urn:microsoft.com/office/officeart/2005/8/layout/lProcess3"/>
    <dgm:cxn modelId="{9172D893-03E2-4DB1-A7BC-DC249E269DA1}" srcId="{1AAA8D16-A436-464E-AC03-FF791BEB1744}" destId="{2E7CBF30-D46A-4FB2-B4B4-B132961369E1}" srcOrd="3" destOrd="0" parTransId="{05EEFA06-5D46-4773-AECF-FC7111F5A707}" sibTransId="{06B2643B-0629-4D4E-AC8F-EA27B9D8FD7C}"/>
    <dgm:cxn modelId="{ADCF0EC6-EBE2-4C4A-B1D8-61C7ECB3AA86}" srcId="{F2BE6500-0FCC-41C8-9FBC-63C05BD7D7FB}" destId="{C4DA1679-73B2-480A-827F-509A9AFD62DA}" srcOrd="0" destOrd="0" parTransId="{FDBF6D67-E458-43CD-B6F7-3BDB0A3E048E}" sibTransId="{CA206BC8-6E95-40C8-9081-BB7050EEBBC4}"/>
    <dgm:cxn modelId="{99B0830B-7A1E-4482-9304-EA5280643B14}" type="presOf" srcId="{E38289D3-1880-4825-A10A-9FDD3AE6311C}" destId="{DED2D4FC-64C9-497D-ADCF-5765BC8D748D}" srcOrd="0" destOrd="0" presId="urn:microsoft.com/office/officeart/2005/8/layout/lProcess3"/>
    <dgm:cxn modelId="{3352BBC8-A3CC-48B7-A4D6-5D309EE2734F}" srcId="{EF973BE7-15D2-4217-A48C-415EB122A4A1}" destId="{D63DA2CD-DAB3-4569-A407-F2C1D1FE6616}" srcOrd="0" destOrd="0" parTransId="{CC70B715-B716-4911-BFFD-ABF5CDBF0F21}" sibTransId="{541F54C3-BB6C-49E8-993E-30A936E897A8}"/>
    <dgm:cxn modelId="{E861384F-D923-4516-8F01-4388FD92E5B6}" srcId="{1AAA8D16-A436-464E-AC03-FF791BEB1744}" destId="{5D77E333-4B75-4F53-99EF-836C760D2725}" srcOrd="1" destOrd="0" parTransId="{47CC9C67-43F4-4B02-9F00-F4E3598BAE05}" sibTransId="{7278B117-D272-4DC4-8DAC-0E95BBAFEF82}"/>
    <dgm:cxn modelId="{7F235A22-A59C-4F52-BE18-E45007316DEF}" type="presOf" srcId="{C4DA1679-73B2-480A-827F-509A9AFD62DA}" destId="{326C7E6D-8A4A-441C-8D30-5C4E5AB2A7BB}" srcOrd="0" destOrd="0" presId="urn:microsoft.com/office/officeart/2005/8/layout/lProcess3"/>
    <dgm:cxn modelId="{8F53E17B-47F7-409B-BC71-31118ED0F138}" type="presOf" srcId="{5D77E333-4B75-4F53-99EF-836C760D2725}" destId="{3BB57241-4463-4BB7-8B42-4FC5D0160346}" srcOrd="0" destOrd="0" presId="urn:microsoft.com/office/officeart/2005/8/layout/lProcess3"/>
    <dgm:cxn modelId="{74AD3846-95AF-4BB5-A725-E5739A03DC65}" type="presOf" srcId="{F2BE6500-0FCC-41C8-9FBC-63C05BD7D7FB}" destId="{CB9B20C9-1542-4C91-9CF9-8ED47A99E3EB}" srcOrd="0" destOrd="0" presId="urn:microsoft.com/office/officeart/2005/8/layout/lProcess3"/>
    <dgm:cxn modelId="{F2B975FA-E61D-4769-BB60-7BEE19F8618B}" type="presOf" srcId="{1AAA8D16-A436-464E-AC03-FF791BEB1744}" destId="{F49A9862-D5B5-4E8B-9DD0-EDC0513F5C76}" srcOrd="0" destOrd="0" presId="urn:microsoft.com/office/officeart/2005/8/layout/lProcess3"/>
    <dgm:cxn modelId="{9194D5F7-316E-48CB-93F8-EBBCD0AB8374}" srcId="{5D77E333-4B75-4F53-99EF-836C760D2725}" destId="{34FC765B-2EB0-473D-A497-1E7C6F22937D}" srcOrd="0" destOrd="0" parTransId="{63A94F4A-AF4B-4D10-B21F-C4C785857F6B}" sibTransId="{D05C2020-438C-4F45-A0A3-7009AB96109B}"/>
    <dgm:cxn modelId="{B61095D4-F33F-4323-A0BB-89C8B1601932}" type="presOf" srcId="{D63DA2CD-DAB3-4569-A407-F2C1D1FE6616}" destId="{3DD6BD90-A2AC-4F3B-BD7D-F2969E00A758}" srcOrd="0" destOrd="0" presId="urn:microsoft.com/office/officeart/2005/8/layout/lProcess3"/>
    <dgm:cxn modelId="{469854CA-C970-422B-BC70-3B20D17B237F}" type="presOf" srcId="{2E7CBF30-D46A-4FB2-B4B4-B132961369E1}" destId="{1B2B2817-A41C-406A-BD35-C657D0821092}" srcOrd="0" destOrd="0" presId="urn:microsoft.com/office/officeart/2005/8/layout/lProcess3"/>
    <dgm:cxn modelId="{EFCDE075-767B-4B42-9935-0AAE29AF60E7}" type="presOf" srcId="{EF973BE7-15D2-4217-A48C-415EB122A4A1}" destId="{73F5BC04-4989-41F7-AE78-074518BD3557}" srcOrd="0" destOrd="0" presId="urn:microsoft.com/office/officeart/2005/8/layout/lProcess3"/>
    <dgm:cxn modelId="{D5DF7BC5-91E8-4FA8-BBFA-CE0F97F5C1A0}" srcId="{1AAA8D16-A436-464E-AC03-FF791BEB1744}" destId="{EF973BE7-15D2-4217-A48C-415EB122A4A1}" srcOrd="2" destOrd="0" parTransId="{9FBFC7EA-9E43-4AB7-974F-BFE4AB8B61D5}" sibTransId="{358B3061-7497-4367-B37E-7C0C56B8F183}"/>
    <dgm:cxn modelId="{4018C29E-5B84-44B2-A4E0-B495B287FD2F}" srcId="{1AAA8D16-A436-464E-AC03-FF791BEB1744}" destId="{F2BE6500-0FCC-41C8-9FBC-63C05BD7D7FB}" srcOrd="0" destOrd="0" parTransId="{5AFF28F6-AFFF-46A4-8D84-FB6B62603858}" sibTransId="{2246810E-BB12-4C44-800E-6F717111D356}"/>
    <dgm:cxn modelId="{4C6232DC-589F-4607-8A68-B0208E4F4490}" type="presParOf" srcId="{F49A9862-D5B5-4E8B-9DD0-EDC0513F5C76}" destId="{D2EEAADB-C48C-4513-B85A-707BA92CA297}" srcOrd="0" destOrd="0" presId="urn:microsoft.com/office/officeart/2005/8/layout/lProcess3"/>
    <dgm:cxn modelId="{F5D73C63-8D3C-497C-9BC1-4EA9FA15C2FA}" type="presParOf" srcId="{D2EEAADB-C48C-4513-B85A-707BA92CA297}" destId="{CB9B20C9-1542-4C91-9CF9-8ED47A99E3EB}" srcOrd="0" destOrd="0" presId="urn:microsoft.com/office/officeart/2005/8/layout/lProcess3"/>
    <dgm:cxn modelId="{EE71DE2A-4DEB-4E94-9771-DC8909A1913A}" type="presParOf" srcId="{D2EEAADB-C48C-4513-B85A-707BA92CA297}" destId="{B4DA9E5E-CB12-4F9E-9D77-953C1097A95C}" srcOrd="1" destOrd="0" presId="urn:microsoft.com/office/officeart/2005/8/layout/lProcess3"/>
    <dgm:cxn modelId="{4870D184-AF09-446D-A8E3-9AB31B87C1D5}" type="presParOf" srcId="{D2EEAADB-C48C-4513-B85A-707BA92CA297}" destId="{326C7E6D-8A4A-441C-8D30-5C4E5AB2A7BB}" srcOrd="2" destOrd="0" presId="urn:microsoft.com/office/officeart/2005/8/layout/lProcess3"/>
    <dgm:cxn modelId="{274A37C6-D29D-406B-B3A3-97705D8C5EFF}" type="presParOf" srcId="{F49A9862-D5B5-4E8B-9DD0-EDC0513F5C76}" destId="{F759260C-19EB-4948-98D6-F9C2AE8B04DC}" srcOrd="1" destOrd="0" presId="urn:microsoft.com/office/officeart/2005/8/layout/lProcess3"/>
    <dgm:cxn modelId="{F8250E71-581A-4743-92E4-A43B7A778AF7}" type="presParOf" srcId="{F49A9862-D5B5-4E8B-9DD0-EDC0513F5C76}" destId="{EF763D5B-F55A-4FD7-A63F-A8A3ECCFB922}" srcOrd="2" destOrd="0" presId="urn:microsoft.com/office/officeart/2005/8/layout/lProcess3"/>
    <dgm:cxn modelId="{8BA62B13-DCA5-40B1-A244-94DAC4623A84}" type="presParOf" srcId="{EF763D5B-F55A-4FD7-A63F-A8A3ECCFB922}" destId="{3BB57241-4463-4BB7-8B42-4FC5D0160346}" srcOrd="0" destOrd="0" presId="urn:microsoft.com/office/officeart/2005/8/layout/lProcess3"/>
    <dgm:cxn modelId="{B8C18D5A-3CB5-4DE5-ADC2-0302F1EB792E}" type="presParOf" srcId="{EF763D5B-F55A-4FD7-A63F-A8A3ECCFB922}" destId="{25737604-795D-43EC-A35D-42ED590C132B}" srcOrd="1" destOrd="0" presId="urn:microsoft.com/office/officeart/2005/8/layout/lProcess3"/>
    <dgm:cxn modelId="{B7EDF599-4C63-45DF-BE4D-DA8972C5E67F}" type="presParOf" srcId="{EF763D5B-F55A-4FD7-A63F-A8A3ECCFB922}" destId="{D1B70D99-8398-4580-8198-B1CEC269CCA7}" srcOrd="2" destOrd="0" presId="urn:microsoft.com/office/officeart/2005/8/layout/lProcess3"/>
    <dgm:cxn modelId="{4DB4F1F5-CBEE-4A55-AE90-1BB0C98C16DE}" type="presParOf" srcId="{F49A9862-D5B5-4E8B-9DD0-EDC0513F5C76}" destId="{94FE5028-030C-4058-AC95-7F6548ED473F}" srcOrd="3" destOrd="0" presId="urn:microsoft.com/office/officeart/2005/8/layout/lProcess3"/>
    <dgm:cxn modelId="{2D914023-C109-4D84-B6C4-945D0D7316EF}" type="presParOf" srcId="{F49A9862-D5B5-4E8B-9DD0-EDC0513F5C76}" destId="{FCEA9616-A806-4AF3-A1DC-BAB56577FB68}" srcOrd="4" destOrd="0" presId="urn:microsoft.com/office/officeart/2005/8/layout/lProcess3"/>
    <dgm:cxn modelId="{376930FD-5F38-4F79-B97B-FEEBE69AB37C}" type="presParOf" srcId="{FCEA9616-A806-4AF3-A1DC-BAB56577FB68}" destId="{73F5BC04-4989-41F7-AE78-074518BD3557}" srcOrd="0" destOrd="0" presId="urn:microsoft.com/office/officeart/2005/8/layout/lProcess3"/>
    <dgm:cxn modelId="{BE07C5D7-9FDC-4349-BC4E-1F087E24D71B}" type="presParOf" srcId="{FCEA9616-A806-4AF3-A1DC-BAB56577FB68}" destId="{1CEC6009-3F7E-4F42-B691-53880DB87F22}" srcOrd="1" destOrd="0" presId="urn:microsoft.com/office/officeart/2005/8/layout/lProcess3"/>
    <dgm:cxn modelId="{0052080A-705E-4796-8AEA-74CD4882BEEB}" type="presParOf" srcId="{FCEA9616-A806-4AF3-A1DC-BAB56577FB68}" destId="{3DD6BD90-A2AC-4F3B-BD7D-F2969E00A758}" srcOrd="2" destOrd="0" presId="urn:microsoft.com/office/officeart/2005/8/layout/lProcess3"/>
    <dgm:cxn modelId="{D65D3602-135B-43D3-9EC9-931EB306A98E}" type="presParOf" srcId="{F49A9862-D5B5-4E8B-9DD0-EDC0513F5C76}" destId="{9EA4B76E-80CB-4932-998E-E6DF6B0E9904}" srcOrd="5" destOrd="0" presId="urn:microsoft.com/office/officeart/2005/8/layout/lProcess3"/>
    <dgm:cxn modelId="{52FD4F48-E36D-45DE-91FC-9201DF4CEBCA}" type="presParOf" srcId="{F49A9862-D5B5-4E8B-9DD0-EDC0513F5C76}" destId="{C3E7D6B1-D780-4525-B677-3882F5A775B1}" srcOrd="6" destOrd="0" presId="urn:microsoft.com/office/officeart/2005/8/layout/lProcess3"/>
    <dgm:cxn modelId="{222DEAA1-4A5F-45D8-8C42-CA481CC745B2}" type="presParOf" srcId="{C3E7D6B1-D780-4525-B677-3882F5A775B1}" destId="{1B2B2817-A41C-406A-BD35-C657D0821092}" srcOrd="0" destOrd="0" presId="urn:microsoft.com/office/officeart/2005/8/layout/lProcess3"/>
    <dgm:cxn modelId="{5E68AD10-D86B-4D47-99BF-C56E076C650E}" type="presParOf" srcId="{C3E7D6B1-D780-4525-B677-3882F5A775B1}" destId="{8C9C5EFD-C3F3-46D7-9B50-472092AFC632}" srcOrd="1" destOrd="0" presId="urn:microsoft.com/office/officeart/2005/8/layout/lProcess3"/>
    <dgm:cxn modelId="{A4B468D4-01F2-47BC-8DB0-90AB86392847}" type="presParOf" srcId="{C3E7D6B1-D780-4525-B677-3882F5A775B1}" destId="{DED2D4FC-64C9-497D-ADCF-5765BC8D748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D88E8-8AC9-4B1F-A0C4-A20C1D97D604}">
      <dsp:nvSpPr>
        <dsp:cNvPr id="0" name=""/>
        <dsp:cNvSpPr/>
      </dsp:nvSpPr>
      <dsp:spPr>
        <a:xfrm>
          <a:off x="76203" y="0"/>
          <a:ext cx="1142999" cy="1142999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508660B7-E931-4D2D-869E-C294046FF6B9}">
      <dsp:nvSpPr>
        <dsp:cNvPr id="0" name=""/>
        <dsp:cNvSpPr/>
      </dsp:nvSpPr>
      <dsp:spPr>
        <a:xfrm>
          <a:off x="571499" y="0"/>
          <a:ext cx="5753100" cy="1142999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71499" y="0"/>
        <a:ext cx="5753100" cy="1142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B20C9-1542-4C91-9CF9-8ED47A99E3EB}">
      <dsp:nvSpPr>
        <dsp:cNvPr id="0" name=""/>
        <dsp:cNvSpPr/>
      </dsp:nvSpPr>
      <dsp:spPr>
        <a:xfrm>
          <a:off x="265930" y="7316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73166"/>
        <a:ext cx="774638" cy="851296"/>
      </dsp:txXfrm>
    </dsp:sp>
    <dsp:sp modelId="{326C7E6D-8A4A-441C-8D30-5C4E5AB2A7BB}">
      <dsp:nvSpPr>
        <dsp:cNvPr id="0" name=""/>
        <dsp:cNvSpPr/>
      </dsp:nvSpPr>
      <dsp:spPr>
        <a:xfrm>
          <a:off x="1485553" y="77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9</a:t>
          </a: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777"/>
        <a:ext cx="2075802" cy="996074"/>
      </dsp:txXfrm>
    </dsp:sp>
    <dsp:sp modelId="{3BB57241-4463-4BB7-8B42-4FC5D0160346}">
      <dsp:nvSpPr>
        <dsp:cNvPr id="0" name=""/>
        <dsp:cNvSpPr/>
      </dsp:nvSpPr>
      <dsp:spPr>
        <a:xfrm>
          <a:off x="265930" y="1188423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IN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1188423"/>
        <a:ext cx="774638" cy="851296"/>
      </dsp:txXfrm>
    </dsp:sp>
    <dsp:sp modelId="{D1B70D99-8398-4580-8198-B1CEC269CCA7}">
      <dsp:nvSpPr>
        <dsp:cNvPr id="0" name=""/>
        <dsp:cNvSpPr/>
      </dsp:nvSpPr>
      <dsp:spPr>
        <a:xfrm>
          <a:off x="1485553" y="1116034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1116034"/>
        <a:ext cx="2075802" cy="996074"/>
      </dsp:txXfrm>
    </dsp:sp>
    <dsp:sp modelId="{73F5BC04-4989-41F7-AE78-074518BD3557}">
      <dsp:nvSpPr>
        <dsp:cNvPr id="0" name=""/>
        <dsp:cNvSpPr/>
      </dsp:nvSpPr>
      <dsp:spPr>
        <a:xfrm>
          <a:off x="265930" y="2303679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BD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2303679"/>
        <a:ext cx="774638" cy="851296"/>
      </dsp:txXfrm>
    </dsp:sp>
    <dsp:sp modelId="{3DD6BD90-A2AC-4F3B-BD7D-F2969E00A758}">
      <dsp:nvSpPr>
        <dsp:cNvPr id="0" name=""/>
        <dsp:cNvSpPr/>
      </dsp:nvSpPr>
      <dsp:spPr>
        <a:xfrm>
          <a:off x="1485553" y="2231290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3</a:t>
          </a: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পাঠ</a:t>
          </a:r>
          <a:r>
            <a:rPr lang="bn-BD" sz="2800" b="0" kern="1200" cap="none" spc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:</a:t>
          </a:r>
          <a:r>
            <a:rPr lang="en-US" sz="2800" b="0" kern="1200" cap="none" spc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3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2231290"/>
        <a:ext cx="2075802" cy="996074"/>
      </dsp:txXfrm>
    </dsp:sp>
    <dsp:sp modelId="{1B2B2817-A41C-406A-BD35-C657D0821092}">
      <dsp:nvSpPr>
        <dsp:cNvPr id="0" name=""/>
        <dsp:cNvSpPr/>
      </dsp:nvSpPr>
      <dsp:spPr>
        <a:xfrm>
          <a:off x="265930" y="341893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3418936"/>
        <a:ext cx="774638" cy="851296"/>
      </dsp:txXfrm>
    </dsp:sp>
    <dsp:sp modelId="{DED2D4FC-64C9-497D-ADCF-5765BC8D748D}">
      <dsp:nvSpPr>
        <dsp:cNvPr id="0" name=""/>
        <dsp:cNvSpPr/>
      </dsp:nvSpPr>
      <dsp:spPr>
        <a:xfrm>
          <a:off x="1485553" y="334654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3346547"/>
        <a:ext cx="2075802" cy="996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A6E03-4ABE-4904-B1DA-A495D7554D7F}" type="datetimeFigureOut">
              <a:rPr lang="en-US" smtClean="0"/>
              <a:t>17/10/2019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ABD9C-4652-4B98-929F-BF051FDE1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80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5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87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2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8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28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49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7231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5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43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64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41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193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725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161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967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430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520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672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067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475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507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32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C9F18-3B22-498C-848A-2F034DA15975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240E-23E8-4E6A-8B80-6C4E53FF7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17/10/2019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99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3" Type="http://schemas.openxmlformats.org/officeDocument/2006/relationships/image" Target="../media/image7.gif"/><Relationship Id="rId7" Type="http://schemas.openxmlformats.org/officeDocument/2006/relationships/slide" Target="slide10.xml"/><Relationship Id="rId12" Type="http://schemas.openxmlformats.org/officeDocument/2006/relationships/slide" Target="slide1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0" Type="http://schemas.openxmlformats.org/officeDocument/2006/relationships/slide" Target="slide13.xml"/><Relationship Id="rId4" Type="http://schemas.openxmlformats.org/officeDocument/2006/relationships/slide" Target="slide7.xml"/><Relationship Id="rId9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8.jpeg"/><Relationship Id="rId5" Type="http://schemas.microsoft.com/office/2007/relationships/hdphoto" Target="../media/hdphoto2.wdp"/><Relationship Id="rId10" Type="http://schemas.openxmlformats.org/officeDocument/2006/relationships/slide" Target="slide6.xml"/><Relationship Id="rId4" Type="http://schemas.openxmlformats.org/officeDocument/2006/relationships/image" Target="../media/image14.jpeg"/><Relationship Id="rId9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8.jpeg"/><Relationship Id="rId5" Type="http://schemas.microsoft.com/office/2007/relationships/hdphoto" Target="../media/hdphoto2.wdp"/><Relationship Id="rId10" Type="http://schemas.openxmlformats.org/officeDocument/2006/relationships/slide" Target="slide6.xml"/><Relationship Id="rId4" Type="http://schemas.openxmlformats.org/officeDocument/2006/relationships/image" Target="../media/image14.jpeg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200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G:\CONTENT\FLOWER\Capture.JP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0"/>
            <a:ext cx="8153399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09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3378882"/>
              </p:ext>
            </p:extLst>
          </p:nvPr>
        </p:nvGraphicFramePr>
        <p:xfrm>
          <a:off x="2362200" y="381000"/>
          <a:ext cx="6324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8772244"/>
              </p:ext>
            </p:extLst>
          </p:nvPr>
        </p:nvGraphicFramePr>
        <p:xfrm>
          <a:off x="4191000" y="2286000"/>
          <a:ext cx="4953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5"/>
          <p:cNvSpPr/>
          <p:nvPr/>
        </p:nvSpPr>
        <p:spPr>
          <a:xfrm>
            <a:off x="381000" y="34290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endParaRPr lang="en-US" sz="36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মাতৃপীঠ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য়,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14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06" y="0"/>
            <a:ext cx="9243392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914400"/>
            <a:ext cx="4038600" cy="3911673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7" t="6760" r="10774" b="16598"/>
          <a:stretch/>
        </p:blipFill>
        <p:spPr>
          <a:xfrm>
            <a:off x="2490685" y="2209800"/>
            <a:ext cx="3452915" cy="3406874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09" y="25052"/>
            <a:ext cx="9225126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609600"/>
            <a:ext cx="9144000" cy="301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13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সৌরজগৎ</a:t>
            </a:r>
          </a:p>
        </p:txBody>
      </p:sp>
    </p:spTree>
    <p:extLst>
      <p:ext uri="{BB962C8B-B14F-4D97-AF65-F5344CB8AC3E}">
        <p14:creationId xmlns:p14="http://schemas.microsoft.com/office/powerpoint/2010/main" val="56997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85800"/>
            <a:ext cx="9144000" cy="480131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শিখনফলঃ </a:t>
            </a:r>
            <a:endParaRPr lang="bn-BD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 সৌরজগত কী বলতে পারবে।  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২। সৌরজগতের গ্রহগুলোর নাম উল্লেখ করতে পারবে।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3।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সৌরজগতের গ্রহগুলোর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উপগ্রহের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নাম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  সৌরজগতের গ্রহ গুলোর বৈশি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ষ্ট্য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ব্যাখা করতে পারবে।  </a:t>
            </a:r>
          </a:p>
        </p:txBody>
      </p:sp>
    </p:spTree>
    <p:extLst>
      <p:ext uri="{BB962C8B-B14F-4D97-AF65-F5344CB8AC3E}">
        <p14:creationId xmlns:p14="http://schemas.microsoft.com/office/powerpoint/2010/main" val="333336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15" descr="sun_rotate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2234602"/>
            <a:ext cx="762000" cy="813398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5" name="Oval 4"/>
          <p:cNvSpPr/>
          <p:nvPr/>
        </p:nvSpPr>
        <p:spPr>
          <a:xfrm>
            <a:off x="4114800" y="2057400"/>
            <a:ext cx="914400" cy="10668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1000" y="1600200"/>
            <a:ext cx="6799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সূর্য 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733800" y="2612701"/>
            <a:ext cx="457200" cy="35909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533104" y="2072148"/>
            <a:ext cx="4572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962400" y="3473244"/>
            <a:ext cx="762000" cy="762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300748" y="2656049"/>
            <a:ext cx="4572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1000" y="4694904"/>
            <a:ext cx="1919748" cy="19812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391400" y="381000"/>
            <a:ext cx="1691148" cy="10668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492478" y="943896"/>
            <a:ext cx="4572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85800" y="2052152"/>
            <a:ext cx="731274" cy="84344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18088" y="425244"/>
            <a:ext cx="422786" cy="2667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7575" y="2286000"/>
            <a:ext cx="545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44975" y="1676400"/>
            <a:ext cx="662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শুক্র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4114800"/>
            <a:ext cx="960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92175" y="2143780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মঙ্গল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07591" y="5423894"/>
            <a:ext cx="1252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বৃহস্পতি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83375" y="1447800"/>
            <a:ext cx="678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শনি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034" y="1610380"/>
            <a:ext cx="13564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ইউরেনাস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89313" y="467380"/>
            <a:ext cx="1042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নেপচুন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4489" y="639096"/>
            <a:ext cx="790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প্লুটো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 rot="1903565">
            <a:off x="2225746" y="3142908"/>
            <a:ext cx="4556415" cy="48596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97375" y="3439180"/>
            <a:ext cx="1268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গ্রহাণুপুঞ্জ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16383" y="4963180"/>
            <a:ext cx="1125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কক্ষপথ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Left Arrow 30"/>
          <p:cNvSpPr/>
          <p:nvPr/>
        </p:nvSpPr>
        <p:spPr>
          <a:xfrm rot="12549484">
            <a:off x="5528631" y="5428481"/>
            <a:ext cx="567608" cy="320981"/>
          </a:xfrm>
          <a:prstGeom prst="lef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Arc 32"/>
          <p:cNvSpPr/>
          <p:nvPr/>
        </p:nvSpPr>
        <p:spPr>
          <a:xfrm rot="2700658">
            <a:off x="4682315" y="913750"/>
            <a:ext cx="3314472" cy="5779443"/>
          </a:xfrm>
          <a:prstGeom prst="arc">
            <a:avLst>
              <a:gd name="adj1" fmla="val 16200000"/>
              <a:gd name="adj2" fmla="val 4028269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Arc 33"/>
          <p:cNvSpPr/>
          <p:nvPr/>
        </p:nvSpPr>
        <p:spPr>
          <a:xfrm rot="6416433">
            <a:off x="1676349" y="-631252"/>
            <a:ext cx="5266739" cy="5280435"/>
          </a:xfrm>
          <a:prstGeom prst="arc">
            <a:avLst>
              <a:gd name="adj1" fmla="val 17905157"/>
              <a:gd name="adj2" fmla="val 2072989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Left Arrow 34"/>
          <p:cNvSpPr/>
          <p:nvPr/>
        </p:nvSpPr>
        <p:spPr>
          <a:xfrm rot="2801870">
            <a:off x="5043553" y="4575719"/>
            <a:ext cx="567608" cy="320981"/>
          </a:xfrm>
          <a:prstGeom prst="lef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015" y="5534561"/>
            <a:ext cx="294824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5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সৌরজগৎ</a:t>
            </a:r>
            <a:endParaRPr lang="en-US" sz="75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6" name="Object 2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880041"/>
              </p:ext>
            </p:extLst>
          </p:nvPr>
        </p:nvGraphicFramePr>
        <p:xfrm>
          <a:off x="8077200" y="450372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77200" y="450372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571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0"/>
                            </p:stCondLst>
                            <p:childTnLst>
                              <p:par>
                                <p:cTn id="5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0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00"/>
                            </p:stCondLst>
                            <p:childTnLst>
                              <p:par>
                                <p:cTn id="68" presetID="2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1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9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0"/>
                            </p:stCondLst>
                            <p:childTnLst>
                              <p:par>
                                <p:cTn id="7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0"/>
                            </p:stCondLst>
                            <p:childTnLst>
                              <p:par>
                                <p:cTn id="8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45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0"/>
                            </p:stCondLst>
                            <p:childTnLst>
                              <p:par>
                                <p:cTn id="9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7000"/>
                            </p:stCondLst>
                            <p:childTnLst>
                              <p:par>
                                <p:cTn id="9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7500"/>
                            </p:stCondLst>
                            <p:childTnLst>
                              <p:par>
                                <p:cTn id="10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9500"/>
                            </p:stCondLst>
                            <p:childTnLst>
                              <p:par>
                                <p:cTn id="10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7" grpId="0" animBg="1"/>
      <p:bldP spid="28" grpId="0"/>
      <p:bldP spid="30" grpId="0"/>
      <p:bldP spid="31" grpId="0" animBg="1"/>
      <p:bldP spid="33" grpId="0" animBg="1"/>
      <p:bldP spid="34" grpId="0" animBg="1"/>
      <p:bldP spid="35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15" descr="sun_rotate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2234602"/>
            <a:ext cx="762000" cy="813398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4114800" y="2057400"/>
            <a:ext cx="914400" cy="10668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1000" y="1600200"/>
            <a:ext cx="6799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সূর্য 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>
            <a:hlinkClick r:id="rId5" action="ppaction://hlinksldjump"/>
          </p:cNvPr>
          <p:cNvSpPr/>
          <p:nvPr/>
        </p:nvSpPr>
        <p:spPr>
          <a:xfrm>
            <a:off x="3733800" y="2612701"/>
            <a:ext cx="457200" cy="35909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>
            <a:hlinkClick r:id="rId6" action="ppaction://hlinksldjump"/>
          </p:cNvPr>
          <p:cNvSpPr/>
          <p:nvPr/>
        </p:nvSpPr>
        <p:spPr>
          <a:xfrm>
            <a:off x="5533104" y="2072148"/>
            <a:ext cx="4572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>
            <a:hlinkClick r:id="rId7" action="ppaction://hlinksldjump"/>
          </p:cNvPr>
          <p:cNvSpPr/>
          <p:nvPr/>
        </p:nvSpPr>
        <p:spPr>
          <a:xfrm>
            <a:off x="3962400" y="3473244"/>
            <a:ext cx="762000" cy="762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>
            <a:hlinkClick r:id="rId8" action="ppaction://hlinksldjump"/>
          </p:cNvPr>
          <p:cNvSpPr/>
          <p:nvPr/>
        </p:nvSpPr>
        <p:spPr>
          <a:xfrm>
            <a:off x="2300748" y="2656049"/>
            <a:ext cx="4572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>
            <a:hlinkClick r:id="rId9" action="ppaction://hlinksldjump"/>
          </p:cNvPr>
          <p:cNvSpPr/>
          <p:nvPr/>
        </p:nvSpPr>
        <p:spPr>
          <a:xfrm>
            <a:off x="381000" y="4694904"/>
            <a:ext cx="1919748" cy="19812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>
            <a:hlinkClick r:id="rId10" action="ppaction://hlinksldjump"/>
          </p:cNvPr>
          <p:cNvSpPr/>
          <p:nvPr/>
        </p:nvSpPr>
        <p:spPr>
          <a:xfrm>
            <a:off x="7391400" y="381000"/>
            <a:ext cx="1691148" cy="10668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>
            <a:hlinkClick r:id="rId11" action="ppaction://hlinksldjump"/>
          </p:cNvPr>
          <p:cNvSpPr/>
          <p:nvPr/>
        </p:nvSpPr>
        <p:spPr>
          <a:xfrm>
            <a:off x="2492478" y="943896"/>
            <a:ext cx="4572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>
            <a:hlinkClick r:id="rId12" action="ppaction://hlinksldjump"/>
          </p:cNvPr>
          <p:cNvSpPr/>
          <p:nvPr/>
        </p:nvSpPr>
        <p:spPr>
          <a:xfrm>
            <a:off x="685800" y="2052152"/>
            <a:ext cx="731274" cy="84344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7575" y="2286000"/>
            <a:ext cx="545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44975" y="1676400"/>
            <a:ext cx="662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শুক্র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4114800"/>
            <a:ext cx="960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92175" y="2143780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মঙ্গল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07591" y="5423894"/>
            <a:ext cx="1252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বৃহস্পতি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83375" y="1447800"/>
            <a:ext cx="678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শনি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034" y="1610380"/>
            <a:ext cx="13564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ইউরেনাস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89313" y="467380"/>
            <a:ext cx="1042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নেপচুন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4489" y="639096"/>
            <a:ext cx="790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প্লুটো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97375" y="3439180"/>
            <a:ext cx="1268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গ্রহাণুপুঞ্জ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015" y="5534561"/>
            <a:ext cx="294824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5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সৌরজগৎ</a:t>
            </a:r>
            <a:endParaRPr lang="en-US" sz="75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hlinkClick r:id="rId13" action="ppaction://hlinksldjump"/>
          </p:cNvPr>
          <p:cNvSpPr txBox="1"/>
          <p:nvPr/>
        </p:nvSpPr>
        <p:spPr>
          <a:xfrm>
            <a:off x="8440270" y="4343400"/>
            <a:ext cx="5613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83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সকল গ্রহ ও উপগ্রহের নিয়ন্ত্রক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মাঝে মাঝে যে কালো দাগ দেখা যায় সেটি সৌরকলঙ্ক।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ব্যাস ১৩ লক্ষ ৮৪ হাজার কি মি </a:t>
            </a:r>
            <a:endParaRPr lang="en-US" sz="3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 অপেক্ষা ১৩ লক্ষ গুন বড়। </a:t>
            </a:r>
            <a:endParaRPr lang="en-US" sz="3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7954296" y="5915335"/>
            <a:ext cx="990600" cy="728813"/>
          </a:xfrm>
          <a:prstGeom prst="actionButtonBackPrevious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5" descr="sun_rotat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2948" y="1828801"/>
            <a:ext cx="4540081" cy="4038600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83087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সুর্যের নিকটতম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গ্রহ। 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নিকটতম গ্রহ বলে তাপমাত্রা অধিক।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ব্যাসঃ ৪৮৫০ কি মি।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সৌরজগতের ক্ষুদ্রতম গ্রহ।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বুধ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7954296" y="5915335"/>
            <a:ext cx="990600" cy="728813"/>
          </a:xfrm>
          <a:prstGeom prst="actionButtonBackPrevious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69" y="1934915"/>
            <a:ext cx="4044523" cy="396198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51800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পৃথিবীর নিকটতম গ্রহ।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কার্বন ডাই অক্সাইডের ঘন মেঘের কারনে এসিড বৃষ্টি হয়।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সন্ধায়ঃ পশ্চিম আকাশে সন্ধ্যাতারা</a:t>
            </a:r>
          </a:p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ভরেঃ পূব আকাশে শুকতারা 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বছরে ২ বার সূর্য উদিত হয় ও ২ বার অস্ত যায়।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শুক্র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7954296" y="5915335"/>
            <a:ext cx="990600" cy="728813"/>
          </a:xfrm>
          <a:prstGeom prst="actionButtonBackPrevious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252" y="1905000"/>
            <a:ext cx="3977148" cy="397714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44947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আয়তনঃ ৫১০,১০০,৪২২ বর্গ কি মি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চন্দ্র একমাত্র উপগ্রহ।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মানুষ বসবাসের উপযোগী একমাত্র গ্রহ।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গড় তাপমাত্রাঃ ১৩.৯০</a:t>
            </a:r>
            <a:r>
              <a:rPr lang="bn-BD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ডিগ্রি সেলসিয়াস।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7954296" y="5915335"/>
            <a:ext cx="990600" cy="728813"/>
          </a:xfrm>
          <a:prstGeom prst="actionButtonBackPrevious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197" y="1981200"/>
            <a:ext cx="3967203" cy="3887859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8439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সূর্য থেকে গড় দুরত্ব ২২.৮ কোটি কি মি।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ফেবোস ও ডিমোস নামে ২টি উপগ্রহ আছে।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গড় তাপ হিমাঙ্কের নিচে, জীবন ধারন অসম্ভব। 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বায়ূমন্ডলে শতকরা ৩ ভাগ নাইট্রজেন, ২ ভাগ আরগন গ্যাস। </a:t>
            </a:r>
            <a:endParaRPr lang="en-US" sz="3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মঙ্গল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7954296" y="5915335"/>
            <a:ext cx="990600" cy="728813"/>
          </a:xfrm>
          <a:prstGeom prst="actionButtonBackPrevious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913" y="1905000"/>
            <a:ext cx="3992135" cy="395011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65447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Texturizer/>
                      </a14:imgEffect>
                      <a14:imgEffect>
                        <a14:brightnessContrast bright="14000" contras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সৌরজগতের সর্ববৃহৎ গ্রহ। 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১৬ টি উপগ্রহ রয়েছে।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১২ বছরে সুর্যকে একবার প্রদক্ষিন করে।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blipFill dpi="0"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আয়তনে পৃথিবীর প্রায় ১৩০০ গুন বড়।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বৃহস্পতি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10" action="ppaction://hlinksldjump" highlightClick="1"/>
          </p:cNvPr>
          <p:cNvSpPr/>
          <p:nvPr/>
        </p:nvSpPr>
        <p:spPr>
          <a:xfrm>
            <a:off x="7954296" y="5915335"/>
            <a:ext cx="990600" cy="728813"/>
          </a:xfrm>
          <a:prstGeom prst="actionButtonBackPrevious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1" y="2057400"/>
            <a:ext cx="3996857" cy="384810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54601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Texturizer/>
                      </a14:imgEffect>
                      <a14:imgEffect>
                        <a14:brightnessContrast bright="14000" contras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সৌরজগতের ২য় বৃহত্তম গ্রহ।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এটির ২২ টি উপগ্রহ।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তিনটি উজ্জ্বল বলয় শনিকে বেষ্টন করে আছে।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blipFill dpi="0"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Texturiz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পৃথিবীর থেকে ৯ গুন বড়, খালি চোখে এটি দেখা যায়।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শনি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10" action="ppaction://hlinksldjump" highlightClick="1"/>
          </p:cNvPr>
          <p:cNvSpPr/>
          <p:nvPr/>
        </p:nvSpPr>
        <p:spPr>
          <a:xfrm>
            <a:off x="7954296" y="5915335"/>
            <a:ext cx="990600" cy="728813"/>
          </a:xfrm>
          <a:prstGeom prst="actionButtonBackPrevious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155" y="2977945"/>
            <a:ext cx="4250845" cy="189885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53264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সৌরজগতের ৩য় বৃহত্তম গ্রহ।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এটির ৫টি উপগ্রহ আছে। 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আবহমন্ডলে মিথেন গ্যাসের পরিমান অধিক।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৮৪ বছরে সূর্যকে একবার প্রদক্ষিন করে।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ইউরেনাস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7954296" y="5915335"/>
            <a:ext cx="990600" cy="728813"/>
          </a:xfrm>
          <a:prstGeom prst="actionButtonBackPrevious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938674"/>
            <a:ext cx="3962401" cy="392872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1568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1600200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সুর্য থেকে দূরত্ব ৪৫০ কোটি কি মি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8600" y="5557687"/>
            <a:ext cx="4495800" cy="11430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ট্রাইটন ও নেরাইড নামে ২টি উপগ্রহ।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6312" y="4222956"/>
            <a:ext cx="4495800" cy="1143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১৬৫ বছরে সুর্যকে একবার প্রদক্ষিন করে।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8600" y="2895600"/>
            <a:ext cx="4495800" cy="11430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অধিক দুরত্বের কারনে গ্রহটি শীতল।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743200" y="275304"/>
            <a:ext cx="3657600" cy="1143000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spc="3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নেপচুন</a:t>
            </a:r>
            <a:endParaRPr lang="en-US" sz="5400" b="1" spc="3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rId2" action="ppaction://hlinksldjump" highlightClick="1"/>
          </p:cNvPr>
          <p:cNvSpPr/>
          <p:nvPr/>
        </p:nvSpPr>
        <p:spPr>
          <a:xfrm>
            <a:off x="7954296" y="5976787"/>
            <a:ext cx="990600" cy="728813"/>
          </a:xfrm>
          <a:prstGeom prst="actionButtonBackPrevious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362" y="1981200"/>
            <a:ext cx="3840238" cy="384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3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7" grpId="0" animBg="1"/>
      <p:bldP spid="2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85800"/>
            <a:ext cx="9144000" cy="40010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 মঙ্গল গ্রহে কেন মানুষ বসবাস করতে পারে না, ব্যাখা কর ।  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	(দলঃ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ধুমকেতু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, ছায়াপথ, উল্কা ) 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২। সৌরজগতের সর্ববৃহৎ গ্রহের বৈশিষ্ট্য ব্যাখ্যা কর।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(দলঃ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মিরিন্ডা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, টাইটান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ইউরোপা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) 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06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685800"/>
            <a:ext cx="8610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মূল্যায়নঃ 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 সৌরজগতে কতটি উপগ্রহ রয়েছে?  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২।মঙ্গলের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উপগ্রহ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দু’টির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২। গ্রহাণুপুঞ্জ কী? 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৩। সৌরকলঙ্ক কী?</a:t>
            </a:r>
          </a:p>
        </p:txBody>
      </p:sp>
    </p:spTree>
    <p:extLst>
      <p:ext uri="{BB962C8B-B14F-4D97-AF65-F5344CB8AC3E}">
        <p14:creationId xmlns:p14="http://schemas.microsoft.com/office/powerpoint/2010/main" val="157043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685800"/>
            <a:ext cx="8610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 কাজ  </a:t>
            </a:r>
          </a:p>
          <a:p>
            <a:pPr>
              <a:lnSpc>
                <a:spcPct val="150000"/>
              </a:lnSpc>
            </a:pP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                	</a:t>
            </a:r>
          </a:p>
          <a:p>
            <a:pPr>
              <a:lnSpc>
                <a:spcPct val="150000"/>
              </a:lnSpc>
            </a:pP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পৃথিবী গ্রহে জীব বসবাসের কারণ ব্যাখ্যা কর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5100" y="664923"/>
            <a:ext cx="3048000" cy="3124200"/>
            <a:chOff x="2514600" y="762000"/>
            <a:chExt cx="3048000" cy="3124200"/>
          </a:xfrm>
        </p:grpSpPr>
        <p:sp>
          <p:nvSpPr>
            <p:cNvPr id="5" name="Rectangle 4"/>
            <p:cNvSpPr/>
            <p:nvPr/>
          </p:nvSpPr>
          <p:spPr>
            <a:xfrm>
              <a:off x="2819400" y="2057400"/>
              <a:ext cx="2438400" cy="182880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blipFill>
                  <a:blip r:embed="rId2"/>
                  <a:tile tx="0" ty="0" sx="100000" sy="100000" flip="none" algn="tl"/>
                </a:blipFill>
              </a:endParaRPr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2514600" y="762000"/>
              <a:ext cx="3048000" cy="137160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002">
              <a:schemeClr val="dk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81400" y="2514600"/>
              <a:ext cx="762000" cy="1219200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arallelogram 7"/>
            <p:cNvSpPr/>
            <p:nvPr/>
          </p:nvSpPr>
          <p:spPr>
            <a:xfrm>
              <a:off x="3048000" y="2590800"/>
              <a:ext cx="381000" cy="533400"/>
            </a:xfrm>
            <a:prstGeom prst="parallelogram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L-Shape 8"/>
            <p:cNvSpPr/>
            <p:nvPr/>
          </p:nvSpPr>
          <p:spPr>
            <a:xfrm rot="10800000">
              <a:off x="5105400" y="2514600"/>
              <a:ext cx="304800" cy="609600"/>
            </a:xfrm>
            <a:prstGeom prst="corner">
              <a:avLst>
                <a:gd name="adj1" fmla="val 38571"/>
                <a:gd name="adj2" fmla="val 50000"/>
              </a:avLst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llate 9"/>
            <p:cNvSpPr/>
            <p:nvPr/>
          </p:nvSpPr>
          <p:spPr>
            <a:xfrm>
              <a:off x="3733800" y="2819400"/>
              <a:ext cx="304800" cy="533400"/>
            </a:xfrm>
            <a:prstGeom prst="flowChartCollate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127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-685800"/>
            <a:ext cx="6172200" cy="315471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gradFill>
                  <a:gsLst>
                    <a:gs pos="0">
                      <a:srgbClr val="C00000"/>
                    </a:gs>
                    <a:gs pos="50000">
                      <a:schemeClr val="accent4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9900" b="1" dirty="0" smtClean="0">
                <a:gradFill>
                  <a:gsLst>
                    <a:gs pos="0">
                      <a:srgbClr val="C00000"/>
                    </a:gs>
                    <a:gs pos="50000">
                      <a:schemeClr val="accent4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 </a:t>
            </a:r>
            <a:endParaRPr lang="en-US" sz="19900" b="1" dirty="0">
              <a:gradFill>
                <a:gsLst>
                  <a:gs pos="0">
                    <a:srgbClr val="C00000"/>
                  </a:gs>
                  <a:gs pos="50000">
                    <a:schemeClr val="accent4">
                      <a:lumMod val="75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G:\CONTENT\FLOWER\pink-flower-10_blog131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51477"/>
            <a:ext cx="7784336" cy="517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07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mph" presetSubtype="0" repeatCount="indefinit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</TotalTime>
  <Words>401</Words>
  <Application>Microsoft Office PowerPoint</Application>
  <PresentationFormat>On-screen Show (4:3)</PresentationFormat>
  <Paragraphs>107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Office Theme</vt:lpstr>
      <vt:lpstr>1_Office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Apon</dc:creator>
  <cp:lastModifiedBy>User</cp:lastModifiedBy>
  <cp:revision>104</cp:revision>
  <dcterms:created xsi:type="dcterms:W3CDTF">2014-05-11T05:37:51Z</dcterms:created>
  <dcterms:modified xsi:type="dcterms:W3CDTF">2019-10-17T11:16:48Z</dcterms:modified>
</cp:coreProperties>
</file>