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88" r:id="rId2"/>
    <p:sldId id="289" r:id="rId3"/>
    <p:sldId id="279" r:id="rId4"/>
    <p:sldId id="259" r:id="rId5"/>
    <p:sldId id="270" r:id="rId6"/>
    <p:sldId id="271" r:id="rId7"/>
    <p:sldId id="272" r:id="rId8"/>
    <p:sldId id="274" r:id="rId9"/>
    <p:sldId id="260" r:id="rId10"/>
    <p:sldId id="269" r:id="rId11"/>
    <p:sldId id="275" r:id="rId12"/>
    <p:sldId id="280" r:id="rId13"/>
    <p:sldId id="281" r:id="rId14"/>
    <p:sldId id="283" r:id="rId15"/>
    <p:sldId id="284" r:id="rId16"/>
    <p:sldId id="276" r:id="rId17"/>
    <p:sldId id="277" r:id="rId18"/>
    <p:sldId id="285" r:id="rId19"/>
    <p:sldId id="261" r:id="rId20"/>
    <p:sldId id="262" r:id="rId21"/>
    <p:sldId id="263" r:id="rId22"/>
    <p:sldId id="264" r:id="rId23"/>
    <p:sldId id="290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022" autoAdjust="0"/>
  </p:normalViewPr>
  <p:slideViewPr>
    <p:cSldViewPr>
      <p:cViewPr>
        <p:scale>
          <a:sx n="60" d="100"/>
          <a:sy n="60" d="100"/>
        </p:scale>
        <p:origin x="-1656" y="-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116751-3C3A-476C-AACF-28D17285571F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3B7D003-14B8-44C7-A10C-F171AFD2ED39}">
      <dgm:prSet phldrT="[Text]" custT="1"/>
      <dgm:spPr/>
      <dgm:t>
        <a:bodyPr/>
        <a:lstStyle/>
        <a:p>
          <a:r>
            <a:rPr lang="bn-BD" sz="2800" b="1" dirty="0" smtClean="0">
              <a:ln>
                <a:solidFill>
                  <a:srgbClr val="C00000"/>
                </a:solidFill>
              </a:ln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নাগরিকত্ব</a:t>
          </a:r>
          <a:endParaRPr lang="en-US" sz="2800" b="1" dirty="0">
            <a:ln>
              <a:solidFill>
                <a:srgbClr val="C00000"/>
              </a:solidFill>
            </a:ln>
            <a:solidFill>
              <a:srgbClr val="00206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CD5D08E-E704-43DD-A717-CD1F7FCD89CE}" type="parTrans" cxnId="{73499A9D-ECF8-4C77-80CC-000C2B7823F3}">
      <dgm:prSet/>
      <dgm:spPr/>
      <dgm:t>
        <a:bodyPr/>
        <a:lstStyle/>
        <a:p>
          <a:endParaRPr lang="en-US"/>
        </a:p>
      </dgm:t>
    </dgm:pt>
    <dgm:pt modelId="{9BE4B510-B24D-4462-B3E8-240AE6E869B5}" type="sibTrans" cxnId="{73499A9D-ECF8-4C77-80CC-000C2B7823F3}">
      <dgm:prSet/>
      <dgm:spPr/>
      <dgm:t>
        <a:bodyPr/>
        <a:lstStyle/>
        <a:p>
          <a:endParaRPr lang="en-US"/>
        </a:p>
      </dgm:t>
    </dgm:pt>
    <dgm:pt modelId="{6821CE81-A729-4C39-B69B-5CB348CF4CDE}">
      <dgm:prSet phldrT="[Text]" custT="1"/>
      <dgm:spPr/>
      <dgm:t>
        <a:bodyPr/>
        <a:lstStyle/>
        <a:p>
          <a:r>
            <a:rPr lang="bn-BD" sz="2800" b="1" dirty="0" smtClean="0">
              <a:ln>
                <a:solidFill>
                  <a:srgbClr val="FF00FF"/>
                </a:solidFill>
              </a:ln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rPr>
            <a:t>জন্মসূত্রে</a:t>
          </a:r>
          <a:endParaRPr lang="en-US" sz="2800" b="1" dirty="0">
            <a:ln>
              <a:solidFill>
                <a:srgbClr val="FF00FF"/>
              </a:solidFill>
            </a:ln>
            <a:solidFill>
              <a:srgbClr val="7030A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FE66CBEF-8172-4B9D-B182-92DC3F9DD532}" type="parTrans" cxnId="{0073B0F2-9744-42E1-934D-DBAC23461194}">
      <dgm:prSet>
        <dgm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/>
        </a:p>
      </dgm:t>
    </dgm:pt>
    <dgm:pt modelId="{02C6F8CD-477C-472B-9882-14573C2C8653}" type="sibTrans" cxnId="{0073B0F2-9744-42E1-934D-DBAC23461194}">
      <dgm:prSet/>
      <dgm:spPr/>
      <dgm:t>
        <a:bodyPr/>
        <a:lstStyle/>
        <a:p>
          <a:endParaRPr lang="en-US"/>
        </a:p>
      </dgm:t>
    </dgm:pt>
    <dgm:pt modelId="{4A747A4E-4A69-439E-9545-F3BF708661AA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bn-BD" sz="2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জন্মসূত্রে</a:t>
          </a:r>
          <a:endParaRPr lang="en-US" sz="2400" b="1" dirty="0">
            <a:solidFill>
              <a:srgbClr val="00206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56CFF1EB-7AF1-4871-98B3-37E405A23715}" type="parTrans" cxnId="{95FFAA1A-5CEE-4017-AAC2-E5FC522FC607}">
      <dgm:prSet>
        <dgm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/>
        </a:p>
      </dgm:t>
    </dgm:pt>
    <dgm:pt modelId="{C900871E-EF33-41B9-A831-4402C6CCAF8E}" type="sibTrans" cxnId="{95FFAA1A-5CEE-4017-AAC2-E5FC522FC607}">
      <dgm:prSet/>
      <dgm:spPr/>
      <dgm:t>
        <a:bodyPr/>
        <a:lstStyle/>
        <a:p>
          <a:endParaRPr lang="en-US"/>
        </a:p>
      </dgm:t>
    </dgm:pt>
    <dgm:pt modelId="{D258C112-A3B2-4FDE-990B-C2B156418060}">
      <dgm:prSet phldrT="[Text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bn-BD" sz="2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জন্মস্থান নীতি</a:t>
          </a:r>
          <a:endParaRPr lang="en-US" sz="2400" b="1" dirty="0">
            <a:solidFill>
              <a:srgbClr val="00206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3920AE8A-1035-46B7-B056-B9B9E511FF76}" type="parTrans" cxnId="{AB150E62-E5BC-4436-803B-1BD4BFDD50ED}">
      <dgm:prSet/>
      <dgm:spPr/>
      <dgm:t>
        <a:bodyPr/>
        <a:lstStyle/>
        <a:p>
          <a:endParaRPr lang="en-US"/>
        </a:p>
      </dgm:t>
    </dgm:pt>
    <dgm:pt modelId="{BD460E23-EB56-468B-9071-4E6EA38B9FCB}" type="sibTrans" cxnId="{AB150E62-E5BC-4436-803B-1BD4BFDD50ED}">
      <dgm:prSet/>
      <dgm:spPr/>
      <dgm:t>
        <a:bodyPr/>
        <a:lstStyle/>
        <a:p>
          <a:endParaRPr lang="en-US"/>
        </a:p>
      </dgm:t>
    </dgm:pt>
    <dgm:pt modelId="{27685DF5-5B0D-4DDD-926E-E98D4708E3ED}">
      <dgm:prSet phldrT="[Text]" custT="1"/>
      <dgm:spPr/>
      <dgm:t>
        <a:bodyPr/>
        <a:lstStyle/>
        <a:p>
          <a:pPr algn="ctr"/>
          <a:r>
            <a:rPr lang="bn-BD" sz="2800" b="1" dirty="0" smtClean="0">
              <a:ln>
                <a:solidFill>
                  <a:srgbClr val="FF00FF"/>
                </a:solidFill>
              </a:ln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rPr>
            <a:t>অনুমোদনসূত্রে </a:t>
          </a:r>
          <a:endParaRPr lang="en-US" sz="2800" b="1" dirty="0">
            <a:ln>
              <a:solidFill>
                <a:srgbClr val="FF00FF"/>
              </a:solidFill>
            </a:ln>
            <a:solidFill>
              <a:srgbClr val="7030A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DA57B059-E464-445E-A81C-F5BBE1A39143}" type="sibTrans" cxnId="{F0C2DE10-0BD5-4A18-A734-130D23CAD113}">
      <dgm:prSet/>
      <dgm:spPr/>
      <dgm:t>
        <a:bodyPr/>
        <a:lstStyle/>
        <a:p>
          <a:endParaRPr lang="en-US"/>
        </a:p>
      </dgm:t>
    </dgm:pt>
    <dgm:pt modelId="{23E55A22-7D93-47D7-8D5F-8F36C1033208}" type="parTrans" cxnId="{F0C2DE10-0BD5-4A18-A734-130D23CAD113}">
      <dgm:prSet>
        <dgm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/>
        </a:p>
      </dgm:t>
    </dgm:pt>
    <dgm:pt modelId="{D1837DB5-24F3-4257-BB1D-00D3863595E5}">
      <dgm:prSet phldrT="[Text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bn-BD" sz="24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rPr>
            <a:t>বিয়ে,সম্পত্তি ক্রয়,বসবাস,চাকুরি,ভাষা জানা, সেনাবাহিনীতে যোগদান,ভালো চরিত্র,উচ্চতর দক্ষতা,রাজনৈতিক  আশ্রয় ইত্যাদি।</a:t>
          </a:r>
          <a:endParaRPr lang="en-US" sz="2400" b="1" cap="all" spc="0" dirty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E1CDB8DB-772B-426B-9D73-1A18A96FEC71}" type="sibTrans" cxnId="{B0A7590D-6548-42B5-9679-DD973804A014}">
      <dgm:prSet/>
      <dgm:spPr/>
      <dgm:t>
        <a:bodyPr/>
        <a:lstStyle/>
        <a:p>
          <a:endParaRPr lang="en-US"/>
        </a:p>
      </dgm:t>
    </dgm:pt>
    <dgm:pt modelId="{F9FD7CE7-66EC-4120-895A-5E97A5E85D90}" type="parTrans" cxnId="{B0A7590D-6548-42B5-9679-DD973804A014}">
      <dgm:prSet/>
      <dgm:spPr/>
      <dgm:t>
        <a:bodyPr/>
        <a:lstStyle/>
        <a:p>
          <a:endParaRPr lang="en-US">
            <a:solidFill>
              <a:srgbClr val="C00000"/>
            </a:solidFill>
          </a:endParaRPr>
        </a:p>
      </dgm:t>
    </dgm:pt>
    <dgm:pt modelId="{2D00DA80-127C-4D13-8A20-0CB6528B6C7F}" type="pres">
      <dgm:prSet presAssocID="{CB116751-3C3A-476C-AACF-28D17285571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C654C22-F9A9-4A2F-8DD0-D1AC2F392321}" type="pres">
      <dgm:prSet presAssocID="{03B7D003-14B8-44C7-A10C-F171AFD2ED39}" presName="hierRoot1" presStyleCnt="0"/>
      <dgm:spPr/>
    </dgm:pt>
    <dgm:pt modelId="{3DC96FED-1862-47BF-90A7-14754D238C3B}" type="pres">
      <dgm:prSet presAssocID="{03B7D003-14B8-44C7-A10C-F171AFD2ED39}" presName="composite" presStyleCnt="0"/>
      <dgm:spPr/>
    </dgm:pt>
    <dgm:pt modelId="{0173EE4D-45B2-4F37-8933-D8B89A1ED46F}" type="pres">
      <dgm:prSet presAssocID="{03B7D003-14B8-44C7-A10C-F171AFD2ED39}" presName="background" presStyleLbl="node0" presStyleIdx="0" presStyleCnt="1"/>
      <dgm:spPr/>
    </dgm:pt>
    <dgm:pt modelId="{5DAFB561-7C04-4F0F-835E-B8DB15ED54E4}" type="pres">
      <dgm:prSet presAssocID="{03B7D003-14B8-44C7-A10C-F171AFD2ED39}" presName="text" presStyleLbl="fgAcc0" presStyleIdx="0" presStyleCnt="1" custAng="0" custScaleX="236036" custScaleY="109992" custLinFactY="-24787" custLinFactNeighborX="11807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FBE6247-DEA3-4B45-B553-28165F3393DD}" type="pres">
      <dgm:prSet presAssocID="{03B7D003-14B8-44C7-A10C-F171AFD2ED39}" presName="hierChild2" presStyleCnt="0"/>
      <dgm:spPr/>
    </dgm:pt>
    <dgm:pt modelId="{BEE67547-3953-4C65-9EE0-5DB365D57BDC}" type="pres">
      <dgm:prSet presAssocID="{FE66CBEF-8172-4B9D-B182-92DC3F9DD532}" presName="Name10" presStyleLbl="parChTrans1D2" presStyleIdx="0" presStyleCnt="2"/>
      <dgm:spPr/>
      <dgm:t>
        <a:bodyPr/>
        <a:lstStyle/>
        <a:p>
          <a:endParaRPr lang="en-US"/>
        </a:p>
      </dgm:t>
    </dgm:pt>
    <dgm:pt modelId="{BE63E64C-AF2F-4758-9C44-BEF29E0C9307}" type="pres">
      <dgm:prSet presAssocID="{6821CE81-A729-4C39-B69B-5CB348CF4CDE}" presName="hierRoot2" presStyleCnt="0"/>
      <dgm:spPr/>
    </dgm:pt>
    <dgm:pt modelId="{6DDC4395-D4E4-4828-8F77-5DE4E43DE826}" type="pres">
      <dgm:prSet presAssocID="{6821CE81-A729-4C39-B69B-5CB348CF4CDE}" presName="composite2" presStyleCnt="0"/>
      <dgm:spPr/>
    </dgm:pt>
    <dgm:pt modelId="{285469C9-D7E9-44B2-9349-C55575FA65A2}" type="pres">
      <dgm:prSet presAssocID="{6821CE81-A729-4C39-B69B-5CB348CF4CDE}" presName="background2" presStyleLbl="node2" presStyleIdx="0" presStyleCnt="2"/>
      <dgm:spPr/>
    </dgm:pt>
    <dgm:pt modelId="{96FCD961-D0B3-4F5D-A77E-111881221A9F}" type="pres">
      <dgm:prSet presAssocID="{6821CE81-A729-4C39-B69B-5CB348CF4CDE}" presName="text2" presStyleLbl="fgAcc2" presStyleIdx="0" presStyleCnt="2" custScaleX="199372" custLinFactNeighborX="-6572" custLinFactNeighborY="454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0D520B5-C63D-41CE-AC0B-4B95201CFBC7}" type="pres">
      <dgm:prSet presAssocID="{6821CE81-A729-4C39-B69B-5CB348CF4CDE}" presName="hierChild3" presStyleCnt="0"/>
      <dgm:spPr/>
    </dgm:pt>
    <dgm:pt modelId="{304DC1DE-DFC5-4097-8DD9-7AB30563C62B}" type="pres">
      <dgm:prSet presAssocID="{56CFF1EB-7AF1-4871-98B3-37E405A23715}" presName="Name17" presStyleLbl="parChTrans1D3" presStyleIdx="0" presStyleCnt="3"/>
      <dgm:spPr/>
      <dgm:t>
        <a:bodyPr/>
        <a:lstStyle/>
        <a:p>
          <a:endParaRPr lang="en-US"/>
        </a:p>
      </dgm:t>
    </dgm:pt>
    <dgm:pt modelId="{261507A7-2DBE-4F29-9292-1009C5625806}" type="pres">
      <dgm:prSet presAssocID="{4A747A4E-4A69-439E-9545-F3BF708661AA}" presName="hierRoot3" presStyleCnt="0"/>
      <dgm:spPr/>
    </dgm:pt>
    <dgm:pt modelId="{B137AEFA-FBAF-4403-8140-D93B9FCF191A}" type="pres">
      <dgm:prSet presAssocID="{4A747A4E-4A69-439E-9545-F3BF708661AA}" presName="composite3" presStyleCnt="0"/>
      <dgm:spPr/>
    </dgm:pt>
    <dgm:pt modelId="{73848AD4-3433-4A24-A9A0-DC5F9E215FAD}" type="pres">
      <dgm:prSet presAssocID="{4A747A4E-4A69-439E-9545-F3BF708661AA}" presName="background3" presStyleLbl="node3" presStyleIdx="0" presStyleCnt="3"/>
      <dgm:spPr/>
    </dgm:pt>
    <dgm:pt modelId="{EDD1F22F-ACFF-4A1C-ACF1-31EEECEA382F}" type="pres">
      <dgm:prSet presAssocID="{4A747A4E-4A69-439E-9545-F3BF708661AA}" presName="text3" presStyleLbl="fgAcc3" presStyleIdx="0" presStyleCnt="3" custScaleX="141193" custLinFactY="47982" custLinFactNeighborX="-1356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05F61B6-302F-400A-A566-8CC3868B6696}" type="pres">
      <dgm:prSet presAssocID="{4A747A4E-4A69-439E-9545-F3BF708661AA}" presName="hierChild4" presStyleCnt="0"/>
      <dgm:spPr/>
    </dgm:pt>
    <dgm:pt modelId="{A3F78C87-E4B2-4F25-BC3A-0F720A2DBD8B}" type="pres">
      <dgm:prSet presAssocID="{3920AE8A-1035-46B7-B056-B9B9E511FF76}" presName="Name17" presStyleLbl="parChTrans1D3" presStyleIdx="1" presStyleCnt="3"/>
      <dgm:spPr/>
      <dgm:t>
        <a:bodyPr/>
        <a:lstStyle/>
        <a:p>
          <a:endParaRPr lang="en-US"/>
        </a:p>
      </dgm:t>
    </dgm:pt>
    <dgm:pt modelId="{79AF5E83-84FC-4030-9396-80EABB195867}" type="pres">
      <dgm:prSet presAssocID="{D258C112-A3B2-4FDE-990B-C2B156418060}" presName="hierRoot3" presStyleCnt="0"/>
      <dgm:spPr/>
    </dgm:pt>
    <dgm:pt modelId="{502E4F5C-8E2E-4BC1-B851-ECCFEABD375C}" type="pres">
      <dgm:prSet presAssocID="{D258C112-A3B2-4FDE-990B-C2B156418060}" presName="composite3" presStyleCnt="0"/>
      <dgm:spPr/>
    </dgm:pt>
    <dgm:pt modelId="{32860545-0927-4D8C-887E-5D9C1A84BE91}" type="pres">
      <dgm:prSet presAssocID="{D258C112-A3B2-4FDE-990B-C2B156418060}" presName="background3" presStyleLbl="node3" presStyleIdx="1" presStyleCnt="3"/>
      <dgm:spPr/>
    </dgm:pt>
    <dgm:pt modelId="{B1948A6D-4650-4652-B710-AE5CF5AF8393}" type="pres">
      <dgm:prSet presAssocID="{D258C112-A3B2-4FDE-990B-C2B156418060}" presName="text3" presStyleLbl="fgAcc3" presStyleIdx="1" presStyleCnt="3" custScaleX="207083" custLinFactY="37443" custLinFactNeighborX="3376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CFBE977-B964-4066-B0F9-11931246C2B6}" type="pres">
      <dgm:prSet presAssocID="{D258C112-A3B2-4FDE-990B-C2B156418060}" presName="hierChild4" presStyleCnt="0"/>
      <dgm:spPr/>
    </dgm:pt>
    <dgm:pt modelId="{8AFB736C-67C3-4133-92D1-81E9A406139C}" type="pres">
      <dgm:prSet presAssocID="{23E55A22-7D93-47D7-8D5F-8F36C1033208}" presName="Name10" presStyleLbl="parChTrans1D2" presStyleIdx="1" presStyleCnt="2"/>
      <dgm:spPr/>
      <dgm:t>
        <a:bodyPr/>
        <a:lstStyle/>
        <a:p>
          <a:endParaRPr lang="en-US"/>
        </a:p>
      </dgm:t>
    </dgm:pt>
    <dgm:pt modelId="{F38F2393-73EE-4833-90FA-7F0671D1DBDD}" type="pres">
      <dgm:prSet presAssocID="{27685DF5-5B0D-4DDD-926E-E98D4708E3ED}" presName="hierRoot2" presStyleCnt="0"/>
      <dgm:spPr/>
    </dgm:pt>
    <dgm:pt modelId="{6C272397-6D69-4C27-94D8-839FAE377D4E}" type="pres">
      <dgm:prSet presAssocID="{27685DF5-5B0D-4DDD-926E-E98D4708E3ED}" presName="composite2" presStyleCnt="0"/>
      <dgm:spPr/>
    </dgm:pt>
    <dgm:pt modelId="{D551EBA5-27C9-4DB7-B8E1-FDF9FD508938}" type="pres">
      <dgm:prSet presAssocID="{27685DF5-5B0D-4DDD-926E-E98D4708E3ED}" presName="background2" presStyleLbl="node2" presStyleIdx="1" presStyleCnt="2"/>
      <dgm:spPr/>
    </dgm:pt>
    <dgm:pt modelId="{B6EA9CD3-A30D-46D5-9ED7-7B37A4307935}" type="pres">
      <dgm:prSet presAssocID="{27685DF5-5B0D-4DDD-926E-E98D4708E3ED}" presName="text2" presStyleLbl="fgAcc2" presStyleIdx="1" presStyleCnt="2" custScaleX="286853" custLinFactNeighborX="12001" custLinFactNeighborY="454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C056D4E-F152-47C7-A31B-9C08854E6CB1}" type="pres">
      <dgm:prSet presAssocID="{27685DF5-5B0D-4DDD-926E-E98D4708E3ED}" presName="hierChild3" presStyleCnt="0"/>
      <dgm:spPr/>
    </dgm:pt>
    <dgm:pt modelId="{42BD100C-0C04-42F6-9D43-0FBE44996D41}" type="pres">
      <dgm:prSet presAssocID="{F9FD7CE7-66EC-4120-895A-5E97A5E85D90}" presName="Name17" presStyleLbl="parChTrans1D3" presStyleIdx="2" presStyleCnt="3"/>
      <dgm:spPr/>
      <dgm:t>
        <a:bodyPr/>
        <a:lstStyle/>
        <a:p>
          <a:endParaRPr lang="en-US"/>
        </a:p>
      </dgm:t>
    </dgm:pt>
    <dgm:pt modelId="{3E2C61D4-AB81-4E3E-BFE1-9FDAF86BE783}" type="pres">
      <dgm:prSet presAssocID="{D1837DB5-24F3-4257-BB1D-00D3863595E5}" presName="hierRoot3" presStyleCnt="0"/>
      <dgm:spPr/>
    </dgm:pt>
    <dgm:pt modelId="{CD4E8051-9376-412A-9EF5-21B7E53F573A}" type="pres">
      <dgm:prSet presAssocID="{D1837DB5-24F3-4257-BB1D-00D3863595E5}" presName="composite3" presStyleCnt="0"/>
      <dgm:spPr/>
    </dgm:pt>
    <dgm:pt modelId="{A7A068E9-A0C5-474E-AC42-171B29112347}" type="pres">
      <dgm:prSet presAssocID="{D1837DB5-24F3-4257-BB1D-00D3863595E5}" presName="background3" presStyleLbl="node3" presStyleIdx="2" presStyleCnt="3"/>
      <dgm:spPr/>
    </dgm:pt>
    <dgm:pt modelId="{53DDAAF6-1D3A-4EEA-9AC2-7BC961DDF4B4}" type="pres">
      <dgm:prSet presAssocID="{D1837DB5-24F3-4257-BB1D-00D3863595E5}" presName="text3" presStyleLbl="fgAcc3" presStyleIdx="2" presStyleCnt="3" custAng="10800000" custFlipVert="1" custScaleX="486351" custScaleY="359342" custLinFactY="1412" custLinFactNeighborX="22908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C79E5C4-19BF-4FB9-8527-810AD3183528}" type="pres">
      <dgm:prSet presAssocID="{D1837DB5-24F3-4257-BB1D-00D3863595E5}" presName="hierChild4" presStyleCnt="0"/>
      <dgm:spPr/>
    </dgm:pt>
  </dgm:ptLst>
  <dgm:cxnLst>
    <dgm:cxn modelId="{0EB2CC6A-BA1E-4EE5-91F2-20EC21A5EC48}" type="presOf" srcId="{6821CE81-A729-4C39-B69B-5CB348CF4CDE}" destId="{96FCD961-D0B3-4F5D-A77E-111881221A9F}" srcOrd="0" destOrd="0" presId="urn:microsoft.com/office/officeart/2005/8/layout/hierarchy1"/>
    <dgm:cxn modelId="{3607C516-1509-4C32-916B-83F4C8DAA56B}" type="presOf" srcId="{4A747A4E-4A69-439E-9545-F3BF708661AA}" destId="{EDD1F22F-ACFF-4A1C-ACF1-31EEECEA382F}" srcOrd="0" destOrd="0" presId="urn:microsoft.com/office/officeart/2005/8/layout/hierarchy1"/>
    <dgm:cxn modelId="{86BF44AA-16BA-4F0E-A73B-1981F16C7F97}" type="presOf" srcId="{CB116751-3C3A-476C-AACF-28D17285571F}" destId="{2D00DA80-127C-4D13-8A20-0CB6528B6C7F}" srcOrd="0" destOrd="0" presId="urn:microsoft.com/office/officeart/2005/8/layout/hierarchy1"/>
    <dgm:cxn modelId="{C37CCF59-61CA-4D24-A775-14A3158E8B4A}" type="presOf" srcId="{FE66CBEF-8172-4B9D-B182-92DC3F9DD532}" destId="{BEE67547-3953-4C65-9EE0-5DB365D57BDC}" srcOrd="0" destOrd="0" presId="urn:microsoft.com/office/officeart/2005/8/layout/hierarchy1"/>
    <dgm:cxn modelId="{DBFC7D45-A629-42A3-A570-2E6755A06D2F}" type="presOf" srcId="{D258C112-A3B2-4FDE-990B-C2B156418060}" destId="{B1948A6D-4650-4652-B710-AE5CF5AF8393}" srcOrd="0" destOrd="0" presId="urn:microsoft.com/office/officeart/2005/8/layout/hierarchy1"/>
    <dgm:cxn modelId="{DA9E07EB-EF78-4B1D-B3D7-CD9D901D995B}" type="presOf" srcId="{3920AE8A-1035-46B7-B056-B9B9E511FF76}" destId="{A3F78C87-E4B2-4F25-BC3A-0F720A2DBD8B}" srcOrd="0" destOrd="0" presId="urn:microsoft.com/office/officeart/2005/8/layout/hierarchy1"/>
    <dgm:cxn modelId="{77FD872F-792A-48D1-A90A-23A72C1CF94D}" type="presOf" srcId="{56CFF1EB-7AF1-4871-98B3-37E405A23715}" destId="{304DC1DE-DFC5-4097-8DD9-7AB30563C62B}" srcOrd="0" destOrd="0" presId="urn:microsoft.com/office/officeart/2005/8/layout/hierarchy1"/>
    <dgm:cxn modelId="{9A619EC2-F132-4897-94A1-0CD4E7821CF5}" type="presOf" srcId="{27685DF5-5B0D-4DDD-926E-E98D4708E3ED}" destId="{B6EA9CD3-A30D-46D5-9ED7-7B37A4307935}" srcOrd="0" destOrd="0" presId="urn:microsoft.com/office/officeart/2005/8/layout/hierarchy1"/>
    <dgm:cxn modelId="{6672B412-4B0A-4D7A-B077-7CCBE3EBB96A}" type="presOf" srcId="{D1837DB5-24F3-4257-BB1D-00D3863595E5}" destId="{53DDAAF6-1D3A-4EEA-9AC2-7BC961DDF4B4}" srcOrd="0" destOrd="0" presId="urn:microsoft.com/office/officeart/2005/8/layout/hierarchy1"/>
    <dgm:cxn modelId="{AB150E62-E5BC-4436-803B-1BD4BFDD50ED}" srcId="{6821CE81-A729-4C39-B69B-5CB348CF4CDE}" destId="{D258C112-A3B2-4FDE-990B-C2B156418060}" srcOrd="1" destOrd="0" parTransId="{3920AE8A-1035-46B7-B056-B9B9E511FF76}" sibTransId="{BD460E23-EB56-468B-9071-4E6EA38B9FCB}"/>
    <dgm:cxn modelId="{E427CB72-54B4-4DC4-A9C0-FED0EA874CF9}" type="presOf" srcId="{F9FD7CE7-66EC-4120-895A-5E97A5E85D90}" destId="{42BD100C-0C04-42F6-9D43-0FBE44996D41}" srcOrd="0" destOrd="0" presId="urn:microsoft.com/office/officeart/2005/8/layout/hierarchy1"/>
    <dgm:cxn modelId="{73499A9D-ECF8-4C77-80CC-000C2B7823F3}" srcId="{CB116751-3C3A-476C-AACF-28D17285571F}" destId="{03B7D003-14B8-44C7-A10C-F171AFD2ED39}" srcOrd="0" destOrd="0" parTransId="{BCD5D08E-E704-43DD-A717-CD1F7FCD89CE}" sibTransId="{9BE4B510-B24D-4462-B3E8-240AE6E869B5}"/>
    <dgm:cxn modelId="{4378FAA4-F0E5-4282-B0AC-B8C1EF2A20A0}" type="presOf" srcId="{03B7D003-14B8-44C7-A10C-F171AFD2ED39}" destId="{5DAFB561-7C04-4F0F-835E-B8DB15ED54E4}" srcOrd="0" destOrd="0" presId="urn:microsoft.com/office/officeart/2005/8/layout/hierarchy1"/>
    <dgm:cxn modelId="{5FDA0D89-61EF-45FE-8B85-9DC9680467FE}" type="presOf" srcId="{23E55A22-7D93-47D7-8D5F-8F36C1033208}" destId="{8AFB736C-67C3-4133-92D1-81E9A406139C}" srcOrd="0" destOrd="0" presId="urn:microsoft.com/office/officeart/2005/8/layout/hierarchy1"/>
    <dgm:cxn modelId="{95FFAA1A-5CEE-4017-AAC2-E5FC522FC607}" srcId="{6821CE81-A729-4C39-B69B-5CB348CF4CDE}" destId="{4A747A4E-4A69-439E-9545-F3BF708661AA}" srcOrd="0" destOrd="0" parTransId="{56CFF1EB-7AF1-4871-98B3-37E405A23715}" sibTransId="{C900871E-EF33-41B9-A831-4402C6CCAF8E}"/>
    <dgm:cxn modelId="{0073B0F2-9744-42E1-934D-DBAC23461194}" srcId="{03B7D003-14B8-44C7-A10C-F171AFD2ED39}" destId="{6821CE81-A729-4C39-B69B-5CB348CF4CDE}" srcOrd="0" destOrd="0" parTransId="{FE66CBEF-8172-4B9D-B182-92DC3F9DD532}" sibTransId="{02C6F8CD-477C-472B-9882-14573C2C8653}"/>
    <dgm:cxn modelId="{B0A7590D-6548-42B5-9679-DD973804A014}" srcId="{27685DF5-5B0D-4DDD-926E-E98D4708E3ED}" destId="{D1837DB5-24F3-4257-BB1D-00D3863595E5}" srcOrd="0" destOrd="0" parTransId="{F9FD7CE7-66EC-4120-895A-5E97A5E85D90}" sibTransId="{E1CDB8DB-772B-426B-9D73-1A18A96FEC71}"/>
    <dgm:cxn modelId="{F0C2DE10-0BD5-4A18-A734-130D23CAD113}" srcId="{03B7D003-14B8-44C7-A10C-F171AFD2ED39}" destId="{27685DF5-5B0D-4DDD-926E-E98D4708E3ED}" srcOrd="1" destOrd="0" parTransId="{23E55A22-7D93-47D7-8D5F-8F36C1033208}" sibTransId="{DA57B059-E464-445E-A81C-F5BBE1A39143}"/>
    <dgm:cxn modelId="{13AA5CDD-8E00-4DAD-B39F-7DC5808F4CCC}" type="presParOf" srcId="{2D00DA80-127C-4D13-8A20-0CB6528B6C7F}" destId="{AC654C22-F9A9-4A2F-8DD0-D1AC2F392321}" srcOrd="0" destOrd="0" presId="urn:microsoft.com/office/officeart/2005/8/layout/hierarchy1"/>
    <dgm:cxn modelId="{4BD1041E-11A6-482D-8572-D6461882E85A}" type="presParOf" srcId="{AC654C22-F9A9-4A2F-8DD0-D1AC2F392321}" destId="{3DC96FED-1862-47BF-90A7-14754D238C3B}" srcOrd="0" destOrd="0" presId="urn:microsoft.com/office/officeart/2005/8/layout/hierarchy1"/>
    <dgm:cxn modelId="{24B05347-B430-4393-8E67-398A2E04CFE3}" type="presParOf" srcId="{3DC96FED-1862-47BF-90A7-14754D238C3B}" destId="{0173EE4D-45B2-4F37-8933-D8B89A1ED46F}" srcOrd="0" destOrd="0" presId="urn:microsoft.com/office/officeart/2005/8/layout/hierarchy1"/>
    <dgm:cxn modelId="{EA0416AD-C687-4FB2-A15E-4BD79CC63F88}" type="presParOf" srcId="{3DC96FED-1862-47BF-90A7-14754D238C3B}" destId="{5DAFB561-7C04-4F0F-835E-B8DB15ED54E4}" srcOrd="1" destOrd="0" presId="urn:microsoft.com/office/officeart/2005/8/layout/hierarchy1"/>
    <dgm:cxn modelId="{F756A088-8FF8-46B7-99C4-A66150906DCA}" type="presParOf" srcId="{AC654C22-F9A9-4A2F-8DD0-D1AC2F392321}" destId="{AFBE6247-DEA3-4B45-B553-28165F3393DD}" srcOrd="1" destOrd="0" presId="urn:microsoft.com/office/officeart/2005/8/layout/hierarchy1"/>
    <dgm:cxn modelId="{ECA15D2F-FC4D-470F-8DA6-A036884A4E0A}" type="presParOf" srcId="{AFBE6247-DEA3-4B45-B553-28165F3393DD}" destId="{BEE67547-3953-4C65-9EE0-5DB365D57BDC}" srcOrd="0" destOrd="0" presId="urn:microsoft.com/office/officeart/2005/8/layout/hierarchy1"/>
    <dgm:cxn modelId="{994BB331-08E7-4F79-BFC0-8D28EE4FE78E}" type="presParOf" srcId="{AFBE6247-DEA3-4B45-B553-28165F3393DD}" destId="{BE63E64C-AF2F-4758-9C44-BEF29E0C9307}" srcOrd="1" destOrd="0" presId="urn:microsoft.com/office/officeart/2005/8/layout/hierarchy1"/>
    <dgm:cxn modelId="{5B6043BA-A898-49B2-B4A0-53FB0776E497}" type="presParOf" srcId="{BE63E64C-AF2F-4758-9C44-BEF29E0C9307}" destId="{6DDC4395-D4E4-4828-8F77-5DE4E43DE826}" srcOrd="0" destOrd="0" presId="urn:microsoft.com/office/officeart/2005/8/layout/hierarchy1"/>
    <dgm:cxn modelId="{F81CFDC7-5F88-4A0A-B571-F6F48985F4DA}" type="presParOf" srcId="{6DDC4395-D4E4-4828-8F77-5DE4E43DE826}" destId="{285469C9-D7E9-44B2-9349-C55575FA65A2}" srcOrd="0" destOrd="0" presId="urn:microsoft.com/office/officeart/2005/8/layout/hierarchy1"/>
    <dgm:cxn modelId="{8A729C87-9BAE-4AE9-ACEF-DA84713B644F}" type="presParOf" srcId="{6DDC4395-D4E4-4828-8F77-5DE4E43DE826}" destId="{96FCD961-D0B3-4F5D-A77E-111881221A9F}" srcOrd="1" destOrd="0" presId="urn:microsoft.com/office/officeart/2005/8/layout/hierarchy1"/>
    <dgm:cxn modelId="{3165A07A-17AD-4EF7-90B7-9DE39B01E713}" type="presParOf" srcId="{BE63E64C-AF2F-4758-9C44-BEF29E0C9307}" destId="{40D520B5-C63D-41CE-AC0B-4B95201CFBC7}" srcOrd="1" destOrd="0" presId="urn:microsoft.com/office/officeart/2005/8/layout/hierarchy1"/>
    <dgm:cxn modelId="{43A06740-BFBA-4D73-AF51-7B566C663D1B}" type="presParOf" srcId="{40D520B5-C63D-41CE-AC0B-4B95201CFBC7}" destId="{304DC1DE-DFC5-4097-8DD9-7AB30563C62B}" srcOrd="0" destOrd="0" presId="urn:microsoft.com/office/officeart/2005/8/layout/hierarchy1"/>
    <dgm:cxn modelId="{5D81A847-2840-4AA8-B771-10E6CD7A0451}" type="presParOf" srcId="{40D520B5-C63D-41CE-AC0B-4B95201CFBC7}" destId="{261507A7-2DBE-4F29-9292-1009C5625806}" srcOrd="1" destOrd="0" presId="urn:microsoft.com/office/officeart/2005/8/layout/hierarchy1"/>
    <dgm:cxn modelId="{00F0F447-DDF7-44F3-8905-73CCB4C8C5D9}" type="presParOf" srcId="{261507A7-2DBE-4F29-9292-1009C5625806}" destId="{B137AEFA-FBAF-4403-8140-D93B9FCF191A}" srcOrd="0" destOrd="0" presId="urn:microsoft.com/office/officeart/2005/8/layout/hierarchy1"/>
    <dgm:cxn modelId="{ED743747-5FDF-453A-AE32-7C140B5A8A77}" type="presParOf" srcId="{B137AEFA-FBAF-4403-8140-D93B9FCF191A}" destId="{73848AD4-3433-4A24-A9A0-DC5F9E215FAD}" srcOrd="0" destOrd="0" presId="urn:microsoft.com/office/officeart/2005/8/layout/hierarchy1"/>
    <dgm:cxn modelId="{7D9732F4-E381-4673-8949-339014FDFA0B}" type="presParOf" srcId="{B137AEFA-FBAF-4403-8140-D93B9FCF191A}" destId="{EDD1F22F-ACFF-4A1C-ACF1-31EEECEA382F}" srcOrd="1" destOrd="0" presId="urn:microsoft.com/office/officeart/2005/8/layout/hierarchy1"/>
    <dgm:cxn modelId="{671119A4-D4D3-442A-B69E-F11DEF1D8A9E}" type="presParOf" srcId="{261507A7-2DBE-4F29-9292-1009C5625806}" destId="{B05F61B6-302F-400A-A566-8CC3868B6696}" srcOrd="1" destOrd="0" presId="urn:microsoft.com/office/officeart/2005/8/layout/hierarchy1"/>
    <dgm:cxn modelId="{2000D886-652E-46E9-9DD4-1F1032AC11E9}" type="presParOf" srcId="{40D520B5-C63D-41CE-AC0B-4B95201CFBC7}" destId="{A3F78C87-E4B2-4F25-BC3A-0F720A2DBD8B}" srcOrd="2" destOrd="0" presId="urn:microsoft.com/office/officeart/2005/8/layout/hierarchy1"/>
    <dgm:cxn modelId="{65687897-F812-4C0B-973F-BAE537711E61}" type="presParOf" srcId="{40D520B5-C63D-41CE-AC0B-4B95201CFBC7}" destId="{79AF5E83-84FC-4030-9396-80EABB195867}" srcOrd="3" destOrd="0" presId="urn:microsoft.com/office/officeart/2005/8/layout/hierarchy1"/>
    <dgm:cxn modelId="{9036D2C7-E58A-42C4-9759-62B7CA53D934}" type="presParOf" srcId="{79AF5E83-84FC-4030-9396-80EABB195867}" destId="{502E4F5C-8E2E-4BC1-B851-ECCFEABD375C}" srcOrd="0" destOrd="0" presId="urn:microsoft.com/office/officeart/2005/8/layout/hierarchy1"/>
    <dgm:cxn modelId="{CD348D18-C289-4FA0-AE2A-DF9163AAC7DF}" type="presParOf" srcId="{502E4F5C-8E2E-4BC1-B851-ECCFEABD375C}" destId="{32860545-0927-4D8C-887E-5D9C1A84BE91}" srcOrd="0" destOrd="0" presId="urn:microsoft.com/office/officeart/2005/8/layout/hierarchy1"/>
    <dgm:cxn modelId="{5694F361-6FCA-44C1-9E7D-8A45531637A4}" type="presParOf" srcId="{502E4F5C-8E2E-4BC1-B851-ECCFEABD375C}" destId="{B1948A6D-4650-4652-B710-AE5CF5AF8393}" srcOrd="1" destOrd="0" presId="urn:microsoft.com/office/officeart/2005/8/layout/hierarchy1"/>
    <dgm:cxn modelId="{FE27962D-969D-4834-A280-0FB8FBBBFFC0}" type="presParOf" srcId="{79AF5E83-84FC-4030-9396-80EABB195867}" destId="{5CFBE977-B964-4066-B0F9-11931246C2B6}" srcOrd="1" destOrd="0" presId="urn:microsoft.com/office/officeart/2005/8/layout/hierarchy1"/>
    <dgm:cxn modelId="{DF73A594-B57E-457C-A5C8-2B3DDBCE2876}" type="presParOf" srcId="{AFBE6247-DEA3-4B45-B553-28165F3393DD}" destId="{8AFB736C-67C3-4133-92D1-81E9A406139C}" srcOrd="2" destOrd="0" presId="urn:microsoft.com/office/officeart/2005/8/layout/hierarchy1"/>
    <dgm:cxn modelId="{1F0CE69D-E054-4E72-A68A-69B51040C6A6}" type="presParOf" srcId="{AFBE6247-DEA3-4B45-B553-28165F3393DD}" destId="{F38F2393-73EE-4833-90FA-7F0671D1DBDD}" srcOrd="3" destOrd="0" presId="urn:microsoft.com/office/officeart/2005/8/layout/hierarchy1"/>
    <dgm:cxn modelId="{B29A0475-EFF5-4F9E-895C-87DD3ECABC9E}" type="presParOf" srcId="{F38F2393-73EE-4833-90FA-7F0671D1DBDD}" destId="{6C272397-6D69-4C27-94D8-839FAE377D4E}" srcOrd="0" destOrd="0" presId="urn:microsoft.com/office/officeart/2005/8/layout/hierarchy1"/>
    <dgm:cxn modelId="{6966F210-D9FE-4DDD-A787-9C33E4753084}" type="presParOf" srcId="{6C272397-6D69-4C27-94D8-839FAE377D4E}" destId="{D551EBA5-27C9-4DB7-B8E1-FDF9FD508938}" srcOrd="0" destOrd="0" presId="urn:microsoft.com/office/officeart/2005/8/layout/hierarchy1"/>
    <dgm:cxn modelId="{BA244FE1-2EC7-4EA4-9401-8EAA5D55EB03}" type="presParOf" srcId="{6C272397-6D69-4C27-94D8-839FAE377D4E}" destId="{B6EA9CD3-A30D-46D5-9ED7-7B37A4307935}" srcOrd="1" destOrd="0" presId="urn:microsoft.com/office/officeart/2005/8/layout/hierarchy1"/>
    <dgm:cxn modelId="{3C3FDC6D-FCAE-4102-8733-3FA02FBE1FD7}" type="presParOf" srcId="{F38F2393-73EE-4833-90FA-7F0671D1DBDD}" destId="{2C056D4E-F152-47C7-A31B-9C08854E6CB1}" srcOrd="1" destOrd="0" presId="urn:microsoft.com/office/officeart/2005/8/layout/hierarchy1"/>
    <dgm:cxn modelId="{9FC849B1-B566-403D-8B35-0A12C1DC1E02}" type="presParOf" srcId="{2C056D4E-F152-47C7-A31B-9C08854E6CB1}" destId="{42BD100C-0C04-42F6-9D43-0FBE44996D41}" srcOrd="0" destOrd="0" presId="urn:microsoft.com/office/officeart/2005/8/layout/hierarchy1"/>
    <dgm:cxn modelId="{21AEB5FA-D59B-4C39-B4F3-58024ECCEFB3}" type="presParOf" srcId="{2C056D4E-F152-47C7-A31B-9C08854E6CB1}" destId="{3E2C61D4-AB81-4E3E-BFE1-9FDAF86BE783}" srcOrd="1" destOrd="0" presId="urn:microsoft.com/office/officeart/2005/8/layout/hierarchy1"/>
    <dgm:cxn modelId="{CA6F5071-1677-49C9-B8C2-9478BE326156}" type="presParOf" srcId="{3E2C61D4-AB81-4E3E-BFE1-9FDAF86BE783}" destId="{CD4E8051-9376-412A-9EF5-21B7E53F573A}" srcOrd="0" destOrd="0" presId="urn:microsoft.com/office/officeart/2005/8/layout/hierarchy1"/>
    <dgm:cxn modelId="{A9BC2C18-9089-40AD-B71B-C7DB44D627C3}" type="presParOf" srcId="{CD4E8051-9376-412A-9EF5-21B7E53F573A}" destId="{A7A068E9-A0C5-474E-AC42-171B29112347}" srcOrd="0" destOrd="0" presId="urn:microsoft.com/office/officeart/2005/8/layout/hierarchy1"/>
    <dgm:cxn modelId="{2129B0AA-A8F1-4E4C-80DF-9D5706EF65CF}" type="presParOf" srcId="{CD4E8051-9376-412A-9EF5-21B7E53F573A}" destId="{53DDAAF6-1D3A-4EEA-9AC2-7BC961DDF4B4}" srcOrd="1" destOrd="0" presId="urn:microsoft.com/office/officeart/2005/8/layout/hierarchy1"/>
    <dgm:cxn modelId="{DCE9FBC6-8E7D-4B12-8BAC-283BBC7E0F83}" type="presParOf" srcId="{3E2C61D4-AB81-4E3E-BFE1-9FDAF86BE783}" destId="{DC79E5C4-19BF-4FB9-8527-810AD3183528}" srcOrd="1" destOrd="0" presId="urn:microsoft.com/office/officeart/2005/8/layout/hierarchy1"/>
  </dgm:cxnLst>
  <dgm:bg/>
  <dgm:whole>
    <a:ln w="57150">
      <a:solidFill>
        <a:srgbClr val="00B050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BD100C-0C04-42F6-9D43-0FBE44996D41}">
      <dsp:nvSpPr>
        <dsp:cNvPr id="0" name=""/>
        <dsp:cNvSpPr/>
      </dsp:nvSpPr>
      <dsp:spPr>
        <a:xfrm>
          <a:off x="4854227" y="2445165"/>
          <a:ext cx="91440" cy="497775"/>
        </a:xfrm>
        <a:custGeom>
          <a:avLst/>
          <a:gdLst/>
          <a:ahLst/>
          <a:cxnLst/>
          <a:rect l="0" t="0" r="0" b="0"/>
          <a:pathLst>
            <a:path>
              <a:moveTo>
                <a:pt x="136413" y="0"/>
              </a:moveTo>
              <a:lnTo>
                <a:pt x="136413" y="426441"/>
              </a:lnTo>
              <a:lnTo>
                <a:pt x="45720" y="426441"/>
              </a:lnTo>
              <a:lnTo>
                <a:pt x="45720" y="49777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FB736C-67C3-4133-92D1-81E9A406139C}">
      <dsp:nvSpPr>
        <dsp:cNvPr id="0" name=""/>
        <dsp:cNvSpPr/>
      </dsp:nvSpPr>
      <dsp:spPr>
        <a:xfrm>
          <a:off x="3422520" y="900059"/>
          <a:ext cx="1568120" cy="10561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4811"/>
              </a:lnTo>
              <a:lnTo>
                <a:pt x="1568120" y="984811"/>
              </a:lnTo>
              <a:lnTo>
                <a:pt x="1568120" y="1056144"/>
              </a:lnTo>
            </a:path>
          </a:pathLst>
        </a:custGeom>
        <a:noFill/>
        <a:ln w="38100" cap="flat" cmpd="sng" algn="ctr">
          <a:solidFill>
            <a:schemeClr val="accent2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3">
          <a:schemeClr val="accent2"/>
        </a:lnRef>
        <a:fillRef idx="0">
          <a:schemeClr val="accent2"/>
        </a:fillRef>
        <a:effectRef idx="2">
          <a:schemeClr val="accent2"/>
        </a:effectRef>
        <a:fontRef idx="minor">
          <a:schemeClr val="tx1"/>
        </a:fontRef>
      </dsp:style>
    </dsp:sp>
    <dsp:sp modelId="{A3F78C87-E4B2-4F25-BC3A-0F720A2DBD8B}">
      <dsp:nvSpPr>
        <dsp:cNvPr id="0" name=""/>
        <dsp:cNvSpPr/>
      </dsp:nvSpPr>
      <dsp:spPr>
        <a:xfrm>
          <a:off x="1377562" y="2445165"/>
          <a:ext cx="705764" cy="6739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2619"/>
              </a:lnTo>
              <a:lnTo>
                <a:pt x="705764" y="602619"/>
              </a:lnTo>
              <a:lnTo>
                <a:pt x="705764" y="67395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4DC1DE-DFC5-4097-8DD9-7AB30563C62B}">
      <dsp:nvSpPr>
        <dsp:cNvPr id="0" name=""/>
        <dsp:cNvSpPr/>
      </dsp:nvSpPr>
      <dsp:spPr>
        <a:xfrm>
          <a:off x="534880" y="2445165"/>
          <a:ext cx="842681" cy="725484"/>
        </a:xfrm>
        <a:custGeom>
          <a:avLst/>
          <a:gdLst/>
          <a:ahLst/>
          <a:cxnLst/>
          <a:rect l="0" t="0" r="0" b="0"/>
          <a:pathLst>
            <a:path>
              <a:moveTo>
                <a:pt x="842681" y="0"/>
              </a:moveTo>
              <a:lnTo>
                <a:pt x="842681" y="654150"/>
              </a:lnTo>
              <a:lnTo>
                <a:pt x="0" y="654150"/>
              </a:lnTo>
              <a:lnTo>
                <a:pt x="0" y="725484"/>
              </a:lnTo>
            </a:path>
          </a:pathLst>
        </a:custGeom>
        <a:noFill/>
        <a:ln w="38100" cap="flat" cmpd="sng" algn="ctr">
          <a:solidFill>
            <a:schemeClr val="accent2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3">
          <a:schemeClr val="accent2"/>
        </a:lnRef>
        <a:fillRef idx="0">
          <a:schemeClr val="accent2"/>
        </a:fillRef>
        <a:effectRef idx="2">
          <a:schemeClr val="accent2"/>
        </a:effectRef>
        <a:fontRef idx="minor">
          <a:schemeClr val="tx1"/>
        </a:fontRef>
      </dsp:style>
    </dsp:sp>
    <dsp:sp modelId="{BEE67547-3953-4C65-9EE0-5DB365D57BDC}">
      <dsp:nvSpPr>
        <dsp:cNvPr id="0" name=""/>
        <dsp:cNvSpPr/>
      </dsp:nvSpPr>
      <dsp:spPr>
        <a:xfrm>
          <a:off x="1377562" y="900059"/>
          <a:ext cx="2044957" cy="1056144"/>
        </a:xfrm>
        <a:custGeom>
          <a:avLst/>
          <a:gdLst/>
          <a:ahLst/>
          <a:cxnLst/>
          <a:rect l="0" t="0" r="0" b="0"/>
          <a:pathLst>
            <a:path>
              <a:moveTo>
                <a:pt x="2044957" y="0"/>
              </a:moveTo>
              <a:lnTo>
                <a:pt x="2044957" y="984811"/>
              </a:lnTo>
              <a:lnTo>
                <a:pt x="0" y="984811"/>
              </a:lnTo>
              <a:lnTo>
                <a:pt x="0" y="1056144"/>
              </a:lnTo>
            </a:path>
          </a:pathLst>
        </a:custGeom>
        <a:noFill/>
        <a:ln w="38100" cap="flat" cmpd="sng" algn="ctr">
          <a:solidFill>
            <a:schemeClr val="accent2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3">
          <a:schemeClr val="accent2"/>
        </a:lnRef>
        <a:fillRef idx="0">
          <a:schemeClr val="accent2"/>
        </a:fillRef>
        <a:effectRef idx="2">
          <a:schemeClr val="accent2"/>
        </a:effectRef>
        <a:fontRef idx="minor">
          <a:schemeClr val="tx1"/>
        </a:fontRef>
      </dsp:style>
    </dsp:sp>
    <dsp:sp modelId="{0173EE4D-45B2-4F37-8933-D8B89A1ED46F}">
      <dsp:nvSpPr>
        <dsp:cNvPr id="0" name=""/>
        <dsp:cNvSpPr/>
      </dsp:nvSpPr>
      <dsp:spPr>
        <a:xfrm>
          <a:off x="2513760" y="362240"/>
          <a:ext cx="1817519" cy="5378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AFB561-7C04-4F0F-835E-B8DB15ED54E4}">
      <dsp:nvSpPr>
        <dsp:cNvPr id="0" name=""/>
        <dsp:cNvSpPr/>
      </dsp:nvSpPr>
      <dsp:spPr>
        <a:xfrm>
          <a:off x="2599317" y="443520"/>
          <a:ext cx="1817519" cy="5378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b="1" kern="1200" dirty="0" smtClean="0">
              <a:ln>
                <a:solidFill>
                  <a:srgbClr val="C00000"/>
                </a:solidFill>
              </a:ln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নাগরিকত্ব</a:t>
          </a:r>
          <a:endParaRPr lang="en-US" sz="2800" b="1" kern="1200" dirty="0">
            <a:ln>
              <a:solidFill>
                <a:srgbClr val="C00000"/>
              </a:solidFill>
            </a:ln>
            <a:solidFill>
              <a:srgbClr val="00206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615069" y="459272"/>
        <a:ext cx="1786015" cy="506314"/>
      </dsp:txXfrm>
    </dsp:sp>
    <dsp:sp modelId="{285469C9-D7E9-44B2-9349-C55575FA65A2}">
      <dsp:nvSpPr>
        <dsp:cNvPr id="0" name=""/>
        <dsp:cNvSpPr/>
      </dsp:nvSpPr>
      <dsp:spPr>
        <a:xfrm>
          <a:off x="609962" y="1956204"/>
          <a:ext cx="1535200" cy="4889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FCD961-D0B3-4F5D-A77E-111881221A9F}">
      <dsp:nvSpPr>
        <dsp:cNvPr id="0" name=""/>
        <dsp:cNvSpPr/>
      </dsp:nvSpPr>
      <dsp:spPr>
        <a:xfrm>
          <a:off x="695519" y="2037483"/>
          <a:ext cx="1535200" cy="4889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b="1" kern="1200" dirty="0" smtClean="0">
              <a:ln>
                <a:solidFill>
                  <a:srgbClr val="FF00FF"/>
                </a:solidFill>
              </a:ln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rPr>
            <a:t>জন্মসূত্রে</a:t>
          </a:r>
          <a:endParaRPr lang="en-US" sz="2800" b="1" kern="1200" dirty="0">
            <a:ln>
              <a:solidFill>
                <a:srgbClr val="FF00FF"/>
              </a:solidFill>
            </a:ln>
            <a:solidFill>
              <a:srgbClr val="7030A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709840" y="2051804"/>
        <a:ext cx="1506558" cy="460319"/>
      </dsp:txXfrm>
    </dsp:sp>
    <dsp:sp modelId="{73848AD4-3433-4A24-A9A0-DC5F9E215FAD}">
      <dsp:nvSpPr>
        <dsp:cNvPr id="0" name=""/>
        <dsp:cNvSpPr/>
      </dsp:nvSpPr>
      <dsp:spPr>
        <a:xfrm>
          <a:off x="-8724" y="3170650"/>
          <a:ext cx="1087211" cy="4889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D1F22F-ACFF-4A1C-ACF1-31EEECEA382F}">
      <dsp:nvSpPr>
        <dsp:cNvPr id="0" name=""/>
        <dsp:cNvSpPr/>
      </dsp:nvSpPr>
      <dsp:spPr>
        <a:xfrm>
          <a:off x="76832" y="3251929"/>
          <a:ext cx="1087211" cy="48896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b="1" kern="12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জন্মসূত্রে</a:t>
          </a:r>
          <a:endParaRPr lang="en-US" sz="2400" b="1" kern="1200" dirty="0">
            <a:solidFill>
              <a:srgbClr val="00206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91153" y="3266250"/>
        <a:ext cx="1058569" cy="460319"/>
      </dsp:txXfrm>
    </dsp:sp>
    <dsp:sp modelId="{32860545-0927-4D8C-887E-5D9C1A84BE91}">
      <dsp:nvSpPr>
        <dsp:cNvPr id="0" name=""/>
        <dsp:cNvSpPr/>
      </dsp:nvSpPr>
      <dsp:spPr>
        <a:xfrm>
          <a:off x="1286039" y="3119118"/>
          <a:ext cx="1594576" cy="4889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948A6D-4650-4652-B710-AE5CF5AF8393}">
      <dsp:nvSpPr>
        <dsp:cNvPr id="0" name=""/>
        <dsp:cNvSpPr/>
      </dsp:nvSpPr>
      <dsp:spPr>
        <a:xfrm>
          <a:off x="1371596" y="3200398"/>
          <a:ext cx="1594576" cy="48896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b="1" kern="12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জন্মস্থান নীতি</a:t>
          </a:r>
          <a:endParaRPr lang="en-US" sz="2400" b="1" kern="1200" dirty="0">
            <a:solidFill>
              <a:srgbClr val="00206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1385917" y="3214719"/>
        <a:ext cx="1565934" cy="460319"/>
      </dsp:txXfrm>
    </dsp:sp>
    <dsp:sp modelId="{D551EBA5-27C9-4DB7-B8E1-FDF9FD508938}">
      <dsp:nvSpPr>
        <dsp:cNvPr id="0" name=""/>
        <dsp:cNvSpPr/>
      </dsp:nvSpPr>
      <dsp:spPr>
        <a:xfrm>
          <a:off x="3886230" y="1956204"/>
          <a:ext cx="2208820" cy="4889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EA9CD3-A30D-46D5-9ED7-7B37A4307935}">
      <dsp:nvSpPr>
        <dsp:cNvPr id="0" name=""/>
        <dsp:cNvSpPr/>
      </dsp:nvSpPr>
      <dsp:spPr>
        <a:xfrm>
          <a:off x="3971787" y="2037483"/>
          <a:ext cx="2208820" cy="4889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b="1" kern="1200" dirty="0" smtClean="0">
              <a:ln>
                <a:solidFill>
                  <a:srgbClr val="FF00FF"/>
                </a:solidFill>
              </a:ln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rPr>
            <a:t>অনুমোদনসূত্রে </a:t>
          </a:r>
          <a:endParaRPr lang="en-US" sz="2800" b="1" kern="1200" dirty="0">
            <a:ln>
              <a:solidFill>
                <a:srgbClr val="FF00FF"/>
              </a:solidFill>
            </a:ln>
            <a:solidFill>
              <a:srgbClr val="7030A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986108" y="2051804"/>
        <a:ext cx="2180178" cy="460319"/>
      </dsp:txXfrm>
    </dsp:sp>
    <dsp:sp modelId="{A7A068E9-A0C5-474E-AC42-171B29112347}">
      <dsp:nvSpPr>
        <dsp:cNvPr id="0" name=""/>
        <dsp:cNvSpPr/>
      </dsp:nvSpPr>
      <dsp:spPr>
        <a:xfrm rot="10800000" flipV="1">
          <a:off x="3027451" y="2942940"/>
          <a:ext cx="3744990" cy="17570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DDAAF6-1D3A-4EEA-9AC2-7BC961DDF4B4}">
      <dsp:nvSpPr>
        <dsp:cNvPr id="0" name=""/>
        <dsp:cNvSpPr/>
      </dsp:nvSpPr>
      <dsp:spPr>
        <a:xfrm rot="10800000" flipV="1">
          <a:off x="3113009" y="3024220"/>
          <a:ext cx="3744990" cy="175704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b="1" kern="1200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rPr>
            <a:t>বিয়ে,সম্পত্তি ক্রয়,বসবাস,চাকুরি,ভাষা জানা, সেনাবাহিনীতে যোগদান,ভালো চরিত্র,উচ্চতর দক্ষতা,রাজনৈতিক  আশ্রয় ইত্যাদি।</a:t>
          </a:r>
          <a:endParaRPr lang="en-US" sz="2400" b="1" kern="1200" cap="all" spc="0" dirty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 rot="-10800000">
        <a:off x="3164471" y="3075682"/>
        <a:ext cx="3642066" cy="16541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2184CF-5ABC-463D-9B2D-CDA6A72F37B1}" type="datetimeFigureOut">
              <a:rPr lang="en-US" smtClean="0"/>
              <a:t>18/10/2019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A711C9-B6F8-4E7D-9B95-E90BDD268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069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711C9-B6F8-4E7D-9B95-E90BDD268FA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27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শিক্ষক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শ্রেণী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কক্ষে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পাঠ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দেওয়ার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সময়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শিক্ষক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শিখনফল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হাইড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করে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রাখতে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পারে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,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আবার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ইচ্ছে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করলে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দেখাতে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পারেন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।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711C9-B6F8-4E7D-9B95-E90BDD268FA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2329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নাগরিকত্ব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দুইভাবে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অর্জন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যায়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এখানে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ভারতের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রাজনীতিক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ব্যক্তিত্ব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সোনিয়া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গান্ধীর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বৈবাহিক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সুত্রে,বা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অনুমোদন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সুত্রে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নাগরিকত্ব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অর্জন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করেছে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সেটা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দেখানো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হয়েছে</a:t>
            </a:r>
            <a:r>
              <a:rPr lang="en-US" baseline="0" dirty="0" smtClean="0"/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711C9-B6F8-4E7D-9B95-E90BDD268FA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801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711C9-B6F8-4E7D-9B95-E90BDD268FA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4930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bn-BD" b="1" dirty="0" smtClean="0"/>
              <a:t>শিক্ষক</a:t>
            </a:r>
            <a:r>
              <a:rPr lang="bn-BD" b="1" baseline="0" dirty="0" smtClean="0"/>
              <a:t> বিদেশী চিত্র দেখিয়ে  উদাহরণের মাধ্যমে জন্মসুত্র নাগরিকত্ব কি বুঝাতে পারেন।</a:t>
            </a:r>
            <a:endParaRPr lang="en-US" b="1" baseline="0" dirty="0" smtClean="0"/>
          </a:p>
          <a:p>
            <a:pPr algn="ctr"/>
            <a:r>
              <a:rPr lang="en-US" b="1" baseline="0" dirty="0" err="1" smtClean="0"/>
              <a:t>এখানে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ফরাসি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বাবা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মায়ের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চিত্র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দেখিয়ে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তাদের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সন্তান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যেভাবে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নাগরিকত্ব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পাবে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সেটা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তুলে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ধরা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হয়েহে</a:t>
            </a:r>
            <a:r>
              <a:rPr lang="en-US" b="1" baseline="0" dirty="0" smtClean="0"/>
              <a:t>।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711C9-B6F8-4E7D-9B95-E90BDD268FA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8343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শিক্ষক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তার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ক্লাসের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সময়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অনুযায়ী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একক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কাজ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দেওয়ার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আগে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সময়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নির্ধারণ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করে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দিয়ে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তারপর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নিজ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নিজ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খাতায়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লিখতে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বলা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যেতে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পারে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।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711C9-B6F8-4E7D-9B95-E90BDD268FA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0084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অনুমোদনসূত্রে নাগরিকত্ব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3200" b="1" i="0" u="sng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বাংগালী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3200" b="1" i="0" u="sng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মেয়েকে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3200" b="1" i="0" u="sng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বিয়ে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3200" b="1" i="0" u="sng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করে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3200" b="1" i="0" u="sng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নাগরিকত্ব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3200" b="1" i="0" u="sng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অর্জন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3200" b="1" i="0" u="sng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করেছি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3200" b="1" i="0" u="sng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সেটি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3200" b="1" i="0" u="sng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বুঝান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3200" b="1" i="0" u="sng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হয়েছে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।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711C9-B6F8-4E7D-9B95-E90BDD268FA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39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কোন</a:t>
            </a:r>
            <a:r>
              <a:rPr lang="en-US" dirty="0" smtClean="0"/>
              <a:t> </a:t>
            </a:r>
            <a:r>
              <a:rPr lang="en-US" dirty="0" err="1" smtClean="0"/>
              <a:t>ব্যক্তি</a:t>
            </a:r>
            <a:r>
              <a:rPr lang="en-US" dirty="0" smtClean="0"/>
              <a:t> </a:t>
            </a:r>
            <a:r>
              <a:rPr lang="en-US" dirty="0" err="1" smtClean="0"/>
              <a:t>যদি</a:t>
            </a:r>
            <a:r>
              <a:rPr lang="en-US" dirty="0" smtClean="0"/>
              <a:t> </a:t>
            </a:r>
            <a:r>
              <a:rPr lang="en-US" dirty="0" err="1" smtClean="0"/>
              <a:t>দীর্ঘ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দিন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অন্য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কোন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রাষ্টে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বসবাস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তবে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অনুমোদন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সুত্রে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সেই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দেশের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নাগরিক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হবে</a:t>
            </a:r>
            <a:r>
              <a:rPr lang="en-US" baseline="0" dirty="0" smtClean="0"/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711C9-B6F8-4E7D-9B95-E90BDD268FA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8337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 দল প্রশ্ন উত্তর করবে ছেলেরা এবং খ দল” প্রশ্নের উত্তর করবে মেয়েরা।</a:t>
            </a:r>
            <a:r>
              <a:rPr kumimoji="0" lang="en-US" sz="12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আমি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12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দুইটা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12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দলে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12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ভাগ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12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করেছি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শিক্ষক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12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ইচ্ছা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12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করলে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12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শিক্ষার্থী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12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অনুযায়ী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12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চারটা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12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বা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12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পাচটা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12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রুপে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12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ভাগ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12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করে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12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দিতে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12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পারেন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।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711C9-B6F8-4E7D-9B95-E90BDD268FA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0002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মূল্যায়নের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সময়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শিক্ষক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বিভিন্ন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পদ্ধতি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ব্যবহার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করতে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পারেন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।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711C9-B6F8-4E7D-9B95-E90BDD268FA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2686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76200" y="228600"/>
            <a:ext cx="8991600" cy="6463308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152400" y="152400"/>
            <a:ext cx="8839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135340" y="367099"/>
            <a:ext cx="8839200" cy="6186309"/>
          </a:xfrm>
          <a:prstGeom prst="rect">
            <a:avLst/>
          </a:prstGeom>
          <a:ln w="76200">
            <a:solidFill>
              <a:srgbClr val="7030A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18/10/2019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590800" y="0"/>
            <a:ext cx="301396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9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9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098" name="Picture 2" descr="G:\CONTENT\FLOWER\FB_IMG_1552760264432347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143000"/>
            <a:ext cx="67818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0012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295400"/>
            <a:ext cx="4040188" cy="639762"/>
          </a:xfrm>
        </p:spPr>
        <p:txBody>
          <a:bodyPr>
            <a:no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কামরুল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হাসান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স্বপন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সহ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কারি শিক্ষক</a:t>
            </a:r>
          </a:p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মাতৃপীঠ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বালিকা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চাঁদপুর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0" y="1295400"/>
            <a:ext cx="4041775" cy="639762"/>
          </a:xfrm>
        </p:spPr>
        <p:txBody>
          <a:bodyPr>
            <a:no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পাঠপরিচিতি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শ্রেণীঃ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৬ষ্ঠ</a:t>
            </a:r>
          </a:p>
          <a:p>
            <a:r>
              <a:rPr lang="bn-BD" sz="4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বিষয়ঃবাংলাদেশ </a:t>
            </a:r>
            <a:r>
              <a:rPr lang="bn-BD" sz="4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ও</a:t>
            </a:r>
          </a:p>
          <a:p>
            <a:pPr marL="0" indent="0">
              <a:buNone/>
            </a:pPr>
            <a:r>
              <a:rPr lang="bn-BD" sz="4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বিশ্বপরিচয়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অধ্যায়ঃ </a:t>
            </a:r>
            <a:r>
              <a:rPr lang="en-US" sz="4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৮ম</a:t>
            </a:r>
            <a:endParaRPr lang="bn-BD" sz="40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সময়ঃ </a:t>
            </a:r>
            <a:r>
              <a:rPr lang="bn-BD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৫০ মিনিট।</a:t>
            </a:r>
            <a:endParaRPr lang="en-US" sz="4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956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p"/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25621" y="3167390"/>
            <a:ext cx="7492757" cy="132343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algn="ctr"/>
            <a:r>
              <a:rPr lang="bn-BD" sz="8000" b="1" dirty="0">
                <a:ln w="18415" cmpd="sng">
                  <a:solidFill>
                    <a:srgbClr val="00B05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নাগরিকত্ব লাভের নিয়ম</a:t>
            </a:r>
            <a:endParaRPr lang="en-US" sz="8000" b="1" dirty="0">
              <a:ln w="18415" cmpd="sng">
                <a:solidFill>
                  <a:srgbClr val="00B050"/>
                </a:solidFill>
                <a:prstDash val="solid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5621" y="685800"/>
            <a:ext cx="6032379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5400" b="1" dirty="0" smtClean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পাঠের বিষয়ঃ- </a:t>
            </a:r>
            <a:endParaRPr lang="en-US" sz="5400" b="1" dirty="0">
              <a:ln>
                <a:solidFill>
                  <a:srgbClr val="00B050"/>
                </a:solidFill>
              </a:ln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5154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3499" y="1142999"/>
            <a:ext cx="6705600" cy="10156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r>
              <a:rPr lang="en-US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endParaRPr lang="en-US" sz="6000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2514600"/>
            <a:ext cx="8458199" cy="304698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endParaRPr lang="en-US" sz="3200" b="1" dirty="0">
              <a:ln>
                <a:solidFill>
                  <a:srgbClr val="002060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itchFamily="2" charset="2"/>
              <a:buChar char="ü"/>
            </a:pPr>
            <a:r>
              <a:rPr lang="bn-BD" sz="3200" b="1" dirty="0" smtClean="0">
                <a:ln>
                  <a:solidFill>
                    <a:srgbClr val="00206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b="1" dirty="0" smtClean="0">
                <a:ln>
                  <a:solidFill>
                    <a:srgbClr val="00206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জন্মসূত্রে নাগরিকতা লাভের পদ্ধতি সমূহ লিখতে পারবে।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bn-BD" sz="4000" b="1" dirty="0" smtClean="0">
                <a:ln>
                  <a:solidFill>
                    <a:srgbClr val="00206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অনুমোদনসূত্রে নাগরিকতা কিভাবে লাভ করা যায় তা উল্লেখ করতে পারবে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128797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6993" y="2655332"/>
            <a:ext cx="1981200" cy="707886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b="1" dirty="0" smtClean="0">
                <a:ln>
                  <a:solidFill>
                    <a:srgbClr val="002060"/>
                  </a:solidFill>
                </a:ln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নাগরিকত্ব </a:t>
            </a:r>
            <a:endParaRPr lang="en-US" sz="4000" b="1" dirty="0">
              <a:ln>
                <a:solidFill>
                  <a:srgbClr val="002060"/>
                </a:solidFill>
              </a:ln>
              <a:solidFill>
                <a:srgbClr val="FF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468351"/>
            <a:ext cx="4419600" cy="23716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6262" y="3418304"/>
            <a:ext cx="4452938" cy="2562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Bent Arrow 5"/>
          <p:cNvSpPr/>
          <p:nvPr/>
        </p:nvSpPr>
        <p:spPr>
          <a:xfrm>
            <a:off x="2170385" y="1720334"/>
            <a:ext cx="2328862" cy="934998"/>
          </a:xfrm>
          <a:prstGeom prst="bentArrow">
            <a:avLst>
              <a:gd name="adj1" fmla="val 18386"/>
              <a:gd name="adj2" fmla="val 25000"/>
              <a:gd name="adj3" fmla="val 25000"/>
              <a:gd name="adj4" fmla="val 43750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1" name="Elbow Connector 10"/>
          <p:cNvCxnSpPr/>
          <p:nvPr/>
        </p:nvCxnSpPr>
        <p:spPr>
          <a:xfrm>
            <a:off x="2228193" y="3384146"/>
            <a:ext cx="4782208" cy="1315271"/>
          </a:xfrm>
          <a:prstGeom prst="bentConnector3">
            <a:avLst/>
          </a:prstGeom>
          <a:ln w="76200"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5334000" y="2812602"/>
            <a:ext cx="2281394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bn-BD" sz="3200" b="1" dirty="0">
                <a:ln>
                  <a:solidFill>
                    <a:srgbClr val="002060"/>
                  </a:solidFill>
                </a:ln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জন্মসূত্রে নাগরিক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4963706" y="5980529"/>
            <a:ext cx="3021981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bn-BD" sz="3200" b="1" dirty="0">
                <a:ln>
                  <a:solidFill>
                    <a:srgbClr val="002060"/>
                  </a:solidFill>
                </a:ln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অনুমোদনসূত্রে নাগরিক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253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15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881701"/>
            <a:ext cx="72390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জন্মসূত্রে নাগরিকত্ব দুটি প্রধান বিবেচ্য বিষয় -</a:t>
            </a:r>
            <a:endParaRPr lang="en-US" sz="32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rgbClr val="FF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38200" y="5543309"/>
            <a:ext cx="2486923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BD" sz="2800" b="1" dirty="0">
                <a:ln>
                  <a:solidFill>
                    <a:srgbClr val="002060"/>
                  </a:solidFill>
                </a:ln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জন্মসুত্রে </a:t>
            </a:r>
            <a:r>
              <a:rPr lang="bn-BD" sz="2800" b="1" dirty="0" smtClean="0">
                <a:ln>
                  <a:solidFill>
                    <a:srgbClr val="002060"/>
                  </a:solidFill>
                </a:ln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নাগরিকত্ব </a:t>
            </a:r>
            <a:endParaRPr lang="en-US" sz="2800" b="1" dirty="0">
              <a:ln>
                <a:solidFill>
                  <a:srgbClr val="002060"/>
                </a:solidFill>
              </a:ln>
              <a:solidFill>
                <a:srgbClr val="FF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73194" y="5543309"/>
            <a:ext cx="4661836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b="1" dirty="0" smtClean="0">
                <a:ln>
                  <a:solidFill>
                    <a:srgbClr val="002060"/>
                  </a:solidFill>
                </a:ln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জন্মস্থান নীতিতে বাংলাদেশের নাগরিকত্ব</a:t>
            </a:r>
            <a:endParaRPr lang="en-US" sz="2800" b="1" dirty="0">
              <a:ln>
                <a:solidFill>
                  <a:srgbClr val="002060"/>
                </a:solidFill>
              </a:ln>
              <a:solidFill>
                <a:srgbClr val="FF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851" y="1726324"/>
            <a:ext cx="4661836" cy="33878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B0F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660" y="1752600"/>
            <a:ext cx="4281040" cy="33878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B0F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278630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91" y="1219200"/>
            <a:ext cx="3967109" cy="4419599"/>
          </a:xfrm>
          <a:prstGeom prst="rect">
            <a:avLst/>
          </a:prstGeom>
          <a:ln w="57150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6521" y="5673693"/>
            <a:ext cx="3735879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ফরাসি মা- বাবা</a:t>
            </a:r>
            <a:endParaRPr lang="en-US" sz="32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655" y="1219200"/>
            <a:ext cx="4472151" cy="4419599"/>
          </a:xfrm>
          <a:prstGeom prst="rect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348655" y="5720988"/>
            <a:ext cx="3499945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মার্কিন বাবা- মা</a:t>
            </a:r>
            <a:endParaRPr lang="en-US" sz="32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378677" y="392234"/>
            <a:ext cx="2714205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bn-BD" sz="3200" b="1" u="sng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জন্মসূত্রে </a:t>
            </a:r>
            <a:r>
              <a:rPr lang="bn-BD" sz="3200" b="1" u="sng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নাগরিকত্ব </a:t>
            </a:r>
            <a:endParaRPr lang="en-US" sz="3200" b="1" u="sng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5498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235458447"/>
              </p:ext>
            </p:extLst>
          </p:nvPr>
        </p:nvGraphicFramePr>
        <p:xfrm>
          <a:off x="1143000" y="990600"/>
          <a:ext cx="68580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59609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">
                                            <p:graphicEl>
                                              <a:dgm id="{0173EE4D-45B2-4F37-8933-D8B89A1ED4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0173EE4D-45B2-4F37-8933-D8B89A1ED4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0173EE4D-45B2-4F37-8933-D8B89A1ED4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graphicEl>
                                              <a:dgm id="{0173EE4D-45B2-4F37-8933-D8B89A1ED4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2">
                                            <p:graphicEl>
                                              <a:dgm id="{5DAFB561-7C04-4F0F-835E-B8DB15ED54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graphicEl>
                                              <a:dgm id="{5DAFB561-7C04-4F0F-835E-B8DB15ED54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5DAFB561-7C04-4F0F-835E-B8DB15ED54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5DAFB561-7C04-4F0F-835E-B8DB15ED54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" dur="500" fill="hold"/>
                                        <p:tgtEl>
                                          <p:spTgt spid="2">
                                            <p:graphicEl>
                                              <a:dgm id="{BEE67547-3953-4C65-9EE0-5DB365D57B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2">
                                            <p:graphicEl>
                                              <a:dgm id="{BEE67547-3953-4C65-9EE0-5DB365D57B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BEE67547-3953-4C65-9EE0-5DB365D57B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BEE67547-3953-4C65-9EE0-5DB365D57B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" dur="500" fill="hold"/>
                                        <p:tgtEl>
                                          <p:spTgt spid="2">
                                            <p:graphicEl>
                                              <a:dgm id="{285469C9-D7E9-44B2-9349-C55575FA65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graphicEl>
                                              <a:dgm id="{285469C9-D7E9-44B2-9349-C55575FA65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285469C9-D7E9-44B2-9349-C55575FA65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285469C9-D7E9-44B2-9349-C55575FA65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96FCD961-D0B3-4F5D-A77E-111881221A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96FCD961-D0B3-4F5D-A77E-111881221A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96FCD961-D0B3-4F5D-A77E-111881221A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graphicEl>
                                              <a:dgm id="{96FCD961-D0B3-4F5D-A77E-111881221A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304DC1DE-DFC5-4097-8DD9-7AB30563C6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304DC1DE-DFC5-4097-8DD9-7AB30563C6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304DC1DE-DFC5-4097-8DD9-7AB30563C6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304DC1DE-DFC5-4097-8DD9-7AB30563C6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73848AD4-3433-4A24-A9A0-DC5F9E215F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73848AD4-3433-4A24-A9A0-DC5F9E215F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73848AD4-3433-4A24-A9A0-DC5F9E215F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73848AD4-3433-4A24-A9A0-DC5F9E215F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EDD1F22F-ACFF-4A1C-ACF1-31EEECEA38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EDD1F22F-ACFF-4A1C-ACF1-31EEECEA38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EDD1F22F-ACFF-4A1C-ACF1-31EEECEA38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EDD1F22F-ACFF-4A1C-ACF1-31EEECEA38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A3F78C87-E4B2-4F25-BC3A-0F720A2DBD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A3F78C87-E4B2-4F25-BC3A-0F720A2DBD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A3F78C87-E4B2-4F25-BC3A-0F720A2DBD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A3F78C87-E4B2-4F25-BC3A-0F720A2DBD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1" dur="500" fill="hold"/>
                                        <p:tgtEl>
                                          <p:spTgt spid="2">
                                            <p:graphicEl>
                                              <a:dgm id="{32860545-0927-4D8C-887E-5D9C1A84BE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32860545-0927-4D8C-887E-5D9C1A84BE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32860545-0927-4D8C-887E-5D9C1A84BE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32860545-0927-4D8C-887E-5D9C1A84BE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B1948A6D-4650-4652-B710-AE5CF5AF83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B1948A6D-4650-4652-B710-AE5CF5AF83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B1948A6D-4650-4652-B710-AE5CF5AF83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graphicEl>
                                              <a:dgm id="{B1948A6D-4650-4652-B710-AE5CF5AF83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8AFB736C-67C3-4133-92D1-81E9A40613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8AFB736C-67C3-4133-92D1-81E9A40613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8AFB736C-67C3-4133-92D1-81E9A40613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2">
                                            <p:graphicEl>
                                              <a:dgm id="{8AFB736C-67C3-4133-92D1-81E9A40613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D551EBA5-27C9-4DB7-B8E1-FDF9FD5089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D551EBA5-27C9-4DB7-B8E1-FDF9FD5089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D551EBA5-27C9-4DB7-B8E1-FDF9FD5089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D551EBA5-27C9-4DB7-B8E1-FDF9FD5089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B6EA9CD3-A30D-46D5-9ED7-7B37A4307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2" dur="500" fill="hold"/>
                                        <p:tgtEl>
                                          <p:spTgt spid="2">
                                            <p:graphicEl>
                                              <a:dgm id="{B6EA9CD3-A30D-46D5-9ED7-7B37A4307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3" dur="500" fill="hold"/>
                                        <p:tgtEl>
                                          <p:spTgt spid="2">
                                            <p:graphicEl>
                                              <a:dgm id="{B6EA9CD3-A30D-46D5-9ED7-7B37A4307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B6EA9CD3-A30D-46D5-9ED7-7B37A4307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500" fill="hold"/>
                                        <p:tgtEl>
                                          <p:spTgt spid="2">
                                            <p:graphicEl>
                                              <a:dgm id="{42BD100C-0C04-42F6-9D43-0FBE44996D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42BD100C-0C04-42F6-9D43-0FBE44996D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42BD100C-0C04-42F6-9D43-0FBE44996D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42BD100C-0C04-42F6-9D43-0FBE44996D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1" dur="500" fill="hold"/>
                                        <p:tgtEl>
                                          <p:spTgt spid="2">
                                            <p:graphicEl>
                                              <a:dgm id="{A7A068E9-A0C5-474E-AC42-171B291123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2" dur="500" fill="hold"/>
                                        <p:tgtEl>
                                          <p:spTgt spid="2">
                                            <p:graphicEl>
                                              <a:dgm id="{A7A068E9-A0C5-474E-AC42-171B291123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3" dur="500" fill="hold"/>
                                        <p:tgtEl>
                                          <p:spTgt spid="2">
                                            <p:graphicEl>
                                              <a:dgm id="{A7A068E9-A0C5-474E-AC42-171B291123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A7A068E9-A0C5-474E-AC42-171B291123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53DDAAF6-1D3A-4EEA-9AC2-7BC961DDF4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7" dur="500" fill="hold"/>
                                        <p:tgtEl>
                                          <p:spTgt spid="2">
                                            <p:graphicEl>
                                              <a:dgm id="{53DDAAF6-1D3A-4EEA-9AC2-7BC961DDF4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8" dur="500" fill="hold"/>
                                        <p:tgtEl>
                                          <p:spTgt spid="2">
                                            <p:graphicEl>
                                              <a:dgm id="{53DDAAF6-1D3A-4EEA-9AC2-7BC961DDF4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53DDAAF6-1D3A-4EEA-9AC2-7BC961DDF4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3200" y="793078"/>
            <a:ext cx="2667000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b="1" u="sng" dirty="0" smtClean="0">
                <a:ln>
                  <a:solidFill>
                    <a:srgbClr val="002060"/>
                  </a:solidFill>
                </a:ln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sz="5400" b="1" u="sng" dirty="0">
              <a:ln>
                <a:solidFill>
                  <a:srgbClr val="002060"/>
                </a:solidFill>
              </a:ln>
              <a:solidFill>
                <a:srgbClr val="FF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4017524"/>
            <a:ext cx="8534400" cy="132343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b="1" dirty="0" smtClean="0">
                <a:ln>
                  <a:solidFill>
                    <a:srgbClr val="002060"/>
                  </a:solidFill>
                </a:ln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উপরের আলোচনার প্রেক্ষিতে  তোমরা নাগরিকের সংজ্ঞাটি তৈরি কর।</a:t>
            </a:r>
            <a:endParaRPr lang="en-US" sz="4000" b="1" dirty="0">
              <a:ln>
                <a:solidFill>
                  <a:srgbClr val="002060"/>
                </a:solidFill>
              </a:ln>
              <a:solidFill>
                <a:srgbClr val="FF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07200" y="5867400"/>
            <a:ext cx="1968938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সময়ঃ- ৫ মিনিট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26180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9691" y="4358181"/>
            <a:ext cx="8686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200" b="1" dirty="0" smtClean="0">
                <a:solidFill>
                  <a:srgbClr val="04617B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 smtClean="0">
                <a:ln>
                  <a:solidFill>
                    <a:srgbClr val="002060"/>
                  </a:solidFill>
                </a:ln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যে </a:t>
            </a:r>
            <a:r>
              <a:rPr lang="bn-BD" sz="3200" b="1" dirty="0">
                <a:ln>
                  <a:solidFill>
                    <a:srgbClr val="002060"/>
                  </a:solidFill>
                </a:ln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রাষ্ট্রে স্থায়ীভাবে বসবাস করে, রাষ্ট্রের প্রতি আনুগত্য প্রকাশ করে, রাষ্ট্রের কল্যাণ কামনা করে এবং রাষ্ট্র প্রদত্ত </a:t>
            </a:r>
            <a:r>
              <a:rPr lang="bn-BD" sz="3200" b="1" dirty="0" smtClean="0">
                <a:ln>
                  <a:solidFill>
                    <a:srgbClr val="002060"/>
                  </a:solidFill>
                </a:ln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সকল </a:t>
            </a:r>
            <a:r>
              <a:rPr lang="bn-BD" sz="3200" b="1" dirty="0">
                <a:ln>
                  <a:solidFill>
                    <a:srgbClr val="002060"/>
                  </a:solidFill>
                </a:ln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রাজনৈতিক ও সামাজিক অধিকার ভোগ করে তাকেই নাগরিক বলা হয়।</a:t>
            </a:r>
            <a:endParaRPr lang="en-US" sz="3200" dirty="0">
              <a:ln>
                <a:solidFill>
                  <a:srgbClr val="002060"/>
                </a:solidFill>
              </a:ln>
              <a:solidFill>
                <a:srgbClr val="FF00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691" y="436179"/>
            <a:ext cx="3674023" cy="3602421"/>
          </a:xfrm>
          <a:prstGeom prst="rect">
            <a:avLst/>
          </a:prstGeom>
          <a:ln w="57150">
            <a:solidFill>
              <a:srgbClr val="00B0F0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3714" y="436179"/>
            <a:ext cx="5012777" cy="3604229"/>
          </a:xfrm>
          <a:prstGeom prst="rect">
            <a:avLst/>
          </a:prstGeom>
          <a:ln w="57150"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104909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533400"/>
            <a:ext cx="5638800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b="1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অনুমোদনসূত্রে নাগরিকত্ব</a:t>
            </a:r>
            <a:endParaRPr lang="en-US" sz="3200" b="1" u="sng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57600" y="5701410"/>
            <a:ext cx="2133600" cy="584775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b="1" dirty="0" smtClean="0">
                <a:ln>
                  <a:solidFill>
                    <a:srgbClr val="002060"/>
                  </a:solidFill>
                </a:ln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বিয়ের মাধ্যমে</a:t>
            </a:r>
            <a:endParaRPr lang="en-US" sz="3200" b="1" dirty="0">
              <a:ln>
                <a:solidFill>
                  <a:srgbClr val="002060"/>
                </a:solidFill>
              </a:ln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219200"/>
            <a:ext cx="5410200" cy="40999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B05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12203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190" y="1163634"/>
            <a:ext cx="4800600" cy="35309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083271" y="4694583"/>
            <a:ext cx="35814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bn-BD" sz="3200" b="1" dirty="0">
                <a:ln>
                  <a:solidFill>
                    <a:srgbClr val="002060"/>
                  </a:solidFill>
                </a:ln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সম্পত্তি ক্রয়ের মাধ্যমে</a:t>
            </a:r>
            <a:endParaRPr lang="en-US" sz="3200" b="1" dirty="0">
              <a:ln>
                <a:solidFill>
                  <a:srgbClr val="002060"/>
                </a:solidFill>
              </a:ln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57638" y="481375"/>
            <a:ext cx="3252814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algn="ctr"/>
            <a:r>
              <a:rPr lang="bn-BD" sz="3200" b="1" u="sng" dirty="0">
                <a:ln>
                  <a:solidFill>
                    <a:srgbClr val="0070C0"/>
                  </a:solidFill>
                </a:ln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অনুমোদনসূত্রে নাগরিকত্ব</a:t>
            </a:r>
            <a:endParaRPr lang="en-US" sz="3200" b="1" u="sng" dirty="0">
              <a:ln>
                <a:solidFill>
                  <a:srgbClr val="0070C0"/>
                </a:solidFill>
              </a:ln>
              <a:solidFill>
                <a:srgbClr val="FF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0831" y="1312283"/>
            <a:ext cx="4287680" cy="31705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49704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5699125"/>
            <a:ext cx="2451100" cy="854075"/>
          </a:xfrm>
          <a:prstGeom prst="rect">
            <a:avLst/>
          </a:prstGeom>
          <a:ln/>
          <a:ex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8038" y="381000"/>
            <a:ext cx="3541713" cy="854075"/>
          </a:xfrm>
          <a:prstGeom prst="rect">
            <a:avLst/>
          </a:prstGeom>
          <a:ln/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135" y="1295400"/>
            <a:ext cx="5486400" cy="43434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585083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683" y="1371600"/>
            <a:ext cx="5667472" cy="42543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087821" y="5831604"/>
            <a:ext cx="7086600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b="1" dirty="0" smtClean="0">
                <a:ln>
                  <a:solidFill>
                    <a:srgbClr val="00B05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দীর্ঘ দিন আমেরিকায় বসবাসের কারণে ঐ দেশের নাগরিক</a:t>
            </a:r>
            <a:endParaRPr lang="en-US" sz="2800" b="1" dirty="0">
              <a:ln>
                <a:solidFill>
                  <a:srgbClr val="00B050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0349" y="514897"/>
            <a:ext cx="3541713" cy="854075"/>
          </a:xfrm>
          <a:prstGeom prst="rect">
            <a:avLst/>
          </a:prstGeom>
          <a:ln/>
          <a:ex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197247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8743" y="330856"/>
            <a:ext cx="3541713" cy="854075"/>
          </a:xfrm>
          <a:prstGeom prst="rect">
            <a:avLst/>
          </a:prstGeom>
          <a:ln/>
          <a:ex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pic>
      <p:sp>
        <p:nvSpPr>
          <p:cNvPr id="3" name="TextBox 2"/>
          <p:cNvSpPr txBox="1"/>
          <p:nvPr/>
        </p:nvSpPr>
        <p:spPr>
          <a:xfrm>
            <a:off x="1576578" y="5733393"/>
            <a:ext cx="58674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ঐ রাষ্ট্রের ভাষা জানতে হবে।</a:t>
            </a:r>
            <a:endParaRPr lang="en-US" sz="32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631" y="1184930"/>
            <a:ext cx="5768792" cy="4301469"/>
          </a:xfrm>
          <a:prstGeom prst="rect">
            <a:avLst/>
          </a:prstGeom>
          <a:noFill/>
          <a:ln w="5715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9411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105861"/>
            <a:ext cx="5486400" cy="41755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rgbClr val="0070C0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2722544" y="5579814"/>
            <a:ext cx="35814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ln>
                  <a:solidFill>
                    <a:srgbClr val="002060"/>
                  </a:solidFill>
                </a:ln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সেনাবাহিনীতে অংশ গ্রহণ</a:t>
            </a:r>
            <a:endParaRPr lang="en-US" sz="3200" b="1" dirty="0">
              <a:ln>
                <a:solidFill>
                  <a:srgbClr val="002060"/>
                </a:solidFill>
              </a:ln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55939" y="521086"/>
            <a:ext cx="3252814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algn="ctr"/>
            <a:r>
              <a:rPr lang="bn-BD" sz="3200" b="1" u="sng" dirty="0">
                <a:ln>
                  <a:solidFill>
                    <a:srgbClr val="0070C0"/>
                  </a:solidFill>
                </a:ln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অনুমোদনসূত্রে নাগরিকত্ব</a:t>
            </a:r>
            <a:endParaRPr lang="en-US" sz="3200" b="1" u="sng" dirty="0">
              <a:ln>
                <a:solidFill>
                  <a:srgbClr val="0070C0"/>
                </a:solidFill>
              </a:ln>
              <a:solidFill>
                <a:srgbClr val="FF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74857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154" y="1219200"/>
            <a:ext cx="5815646" cy="446588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70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193424" y="4768334"/>
            <a:ext cx="348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590800" y="5801708"/>
            <a:ext cx="38862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রাজনৈতিক অধিকার</a:t>
            </a:r>
            <a:r>
              <a:rPr lang="en-US" sz="3200" b="1" dirty="0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b="1" dirty="0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ভোগ</a:t>
            </a:r>
            <a:endParaRPr lang="en-US" sz="3200" b="1" dirty="0">
              <a:ln>
                <a:solidFill>
                  <a:srgbClr val="C00000"/>
                </a:solidFill>
              </a:ln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24558" y="533400"/>
            <a:ext cx="3252814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algn="ctr"/>
            <a:r>
              <a:rPr lang="bn-BD" sz="3200" b="1" u="sng" dirty="0">
                <a:ln>
                  <a:solidFill>
                    <a:srgbClr val="0070C0"/>
                  </a:solidFill>
                </a:ln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অনুমোদনসূত্রে নাগরিকত্ব</a:t>
            </a:r>
            <a:endParaRPr lang="en-US" sz="3200" b="1" u="sng" dirty="0">
              <a:ln>
                <a:solidFill>
                  <a:srgbClr val="0070C0"/>
                </a:solidFill>
              </a:ln>
              <a:solidFill>
                <a:srgbClr val="FF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355813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0" y="5702587"/>
            <a:ext cx="48768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ln>
                  <a:solidFill>
                    <a:srgbClr val="00B05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উত্তম চরিত্রের অধিকারী হওয়া।</a:t>
            </a:r>
            <a:endParaRPr lang="en-US" sz="3200" b="1" dirty="0">
              <a:ln>
                <a:solidFill>
                  <a:srgbClr val="00B050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3543" y="457200"/>
            <a:ext cx="3541713" cy="854075"/>
          </a:xfrm>
          <a:prstGeom prst="rect">
            <a:avLst/>
          </a:prstGeom>
          <a:ln/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99" y="1302655"/>
            <a:ext cx="7010401" cy="4005944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2591294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81300" y="381000"/>
            <a:ext cx="2667000" cy="98488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b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04800" y="4572000"/>
            <a:ext cx="8610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n>
                  <a:solidFill>
                    <a:srgbClr val="002060"/>
                  </a:solidFill>
                </a:ln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বাংলাদেশের প্রেক্ষিতে নাগরিকত্ব লাভের পদ্ধতির মধ্যে কোন পদ্ধতিটি তোমাদের কাছে জটিল মনে হয় এবং কেন তা আলোচনার মাধ্যমে  লিখ।</a:t>
            </a:r>
            <a:endParaRPr lang="en-US" sz="2800" b="1" dirty="0">
              <a:ln>
                <a:solidFill>
                  <a:srgbClr val="002060"/>
                </a:solidFill>
              </a:ln>
              <a:solidFill>
                <a:srgbClr val="FF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1219199"/>
            <a:ext cx="3403600" cy="27642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1219200"/>
            <a:ext cx="4064000" cy="27642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518127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14248" y="424190"/>
            <a:ext cx="670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u="sng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3200" b="1" u="sng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0999" y="923762"/>
            <a:ext cx="8458201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জন্মসূত্রে নাগরিকতার লাভের পদ্ধতি কয়টি ?</a:t>
            </a:r>
          </a:p>
          <a:p>
            <a:r>
              <a:rPr lang="bn-BD" sz="2800" b="1" dirty="0" smtClean="0">
                <a:ln>
                  <a:solidFill>
                    <a:srgbClr val="00B05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2800" b="1" dirty="0" smtClean="0">
                <a:ln>
                  <a:solidFill>
                    <a:srgbClr val="00B05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en-US" sz="2800" b="1" dirty="0" smtClean="0">
                <a:ln>
                  <a:solidFill>
                    <a:srgbClr val="00B05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 ১</a:t>
            </a:r>
            <a:r>
              <a:rPr lang="bn-BD" sz="2800" b="1" dirty="0" smtClean="0">
                <a:ln>
                  <a:solidFill>
                    <a:srgbClr val="00B05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en-US" sz="2800" b="1" dirty="0" smtClean="0">
                <a:ln>
                  <a:solidFill>
                    <a:srgbClr val="00B05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bn-BD" sz="2800" b="1" dirty="0" smtClean="0">
                <a:ln>
                  <a:solidFill>
                    <a:srgbClr val="00B05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bn-BD" sz="2800" b="1" dirty="0" smtClean="0">
                <a:ln>
                  <a:solidFill>
                    <a:srgbClr val="00B05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en-US" sz="2800" b="1" dirty="0" smtClean="0">
                <a:ln>
                  <a:solidFill>
                    <a:srgbClr val="00B05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2800" b="1" dirty="0">
                <a:ln>
                  <a:solidFill>
                    <a:srgbClr val="00B05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smtClean="0">
                <a:ln>
                  <a:solidFill>
                    <a:srgbClr val="00B05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   গ)  </a:t>
            </a:r>
            <a:r>
              <a:rPr lang="en-US" sz="2800" b="1" dirty="0" smtClean="0">
                <a:ln>
                  <a:solidFill>
                    <a:srgbClr val="00B05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bn-BD" sz="2800" b="1" dirty="0" smtClean="0">
                <a:ln>
                  <a:solidFill>
                    <a:srgbClr val="00B05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bn-BD" sz="2800" b="1" dirty="0" smtClean="0">
                <a:ln>
                  <a:solidFill>
                    <a:srgbClr val="00B05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ঘ</a:t>
            </a:r>
            <a:r>
              <a:rPr lang="en-US" sz="2800" b="1" dirty="0" smtClean="0">
                <a:ln>
                  <a:solidFill>
                    <a:srgbClr val="00B05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) ৪</a:t>
            </a:r>
            <a:r>
              <a:rPr lang="bn-BD" sz="2800" b="1" dirty="0" smtClean="0">
                <a:ln>
                  <a:solidFill>
                    <a:srgbClr val="00B05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</a:p>
          <a:p>
            <a:r>
              <a:rPr lang="bn-BD" sz="2800" b="1" dirty="0" smtClean="0">
                <a:ln>
                  <a:solidFill>
                    <a:srgbClr val="0070C0"/>
                  </a:solidFill>
                </a:ln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অন্যদেশের লোক বাংলাদেশে বানিজ্যের জন্য আসলে তাদেরকে কি বলা হয় ?</a:t>
            </a:r>
          </a:p>
          <a:p>
            <a:r>
              <a:rPr lang="bn-BD" sz="2800" b="1" dirty="0" smtClean="0">
                <a:ln>
                  <a:solidFill>
                    <a:srgbClr val="00B05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ক	নাগরিক 	 খ	বিদেশি নাগরিক	</a:t>
            </a:r>
          </a:p>
          <a:p>
            <a:r>
              <a:rPr lang="bn-BD" sz="2800" b="1" dirty="0" smtClean="0">
                <a:ln>
                  <a:solidFill>
                    <a:srgbClr val="00B05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গ	পর্যটক		 ঘ	স্বদেশি।</a:t>
            </a:r>
          </a:p>
          <a:p>
            <a:pPr lvl="0"/>
            <a:r>
              <a:rPr lang="bn-BD" sz="2800" b="1" dirty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 উদ্দিপকের আলোকে  ৩ও ৪ নং প্রশ্নের উত্তর দাও </a:t>
            </a:r>
            <a:r>
              <a:rPr lang="bn-BD" sz="2800" b="1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–</a:t>
            </a:r>
          </a:p>
          <a:p>
            <a:pPr lvl="0"/>
            <a:r>
              <a:rPr lang="bn-BD" sz="2800" b="1" dirty="0" smtClean="0">
                <a:ln>
                  <a:solidFill>
                    <a:srgbClr val="7030A0"/>
                  </a:solidFill>
                </a:ln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মামুন ক’রাষ্ট্রের নাগরিক তবে বর্তমানে বিশেষ পদ্ধতিতে  খ রাষ্ট্রের  নাগরিকতা লাভ করেছে এবং খ রাষ্ট্রে আইন কানুন মেনে চলে ।</a:t>
            </a:r>
          </a:p>
          <a:p>
            <a:pPr lvl="0"/>
            <a:r>
              <a:rPr lang="bn-BD" sz="2800" b="1" dirty="0" smtClean="0">
                <a:ln>
                  <a:solidFill>
                    <a:srgbClr val="0070C0"/>
                  </a:solidFill>
                </a:ln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মামুন এক দেশের নাগরিক হয়ে কিভাবে অন্য দেশের নাগরিকতা লাভ করেছে -</a:t>
            </a:r>
          </a:p>
          <a:p>
            <a:pPr lvl="0"/>
            <a:r>
              <a:rPr lang="bn-BD" sz="2800" b="1" dirty="0" smtClean="0">
                <a:ln>
                  <a:solidFill>
                    <a:srgbClr val="00B050"/>
                  </a:solidFill>
                </a:ln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   অনুমোদন সূত্রে	খ	জন্ম সূত্রে	গ   </a:t>
            </a:r>
            <a:r>
              <a:rPr lang="bn-BD" sz="2800" b="1" dirty="0">
                <a:ln>
                  <a:solidFill>
                    <a:srgbClr val="00B050"/>
                  </a:solidFill>
                </a:ln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অনুমোদন </a:t>
            </a:r>
            <a:r>
              <a:rPr lang="bn-BD" sz="2800" b="1" dirty="0" smtClean="0">
                <a:ln>
                  <a:solidFill>
                    <a:srgbClr val="00B050"/>
                  </a:solidFill>
                </a:ln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BD" sz="2800" b="1" dirty="0">
                <a:ln>
                  <a:solidFill>
                    <a:srgbClr val="00B050"/>
                  </a:solidFill>
                </a:ln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জন্ম সূত্রে </a:t>
            </a:r>
            <a:r>
              <a:rPr lang="bn-BD" sz="2800" b="1" dirty="0" smtClean="0">
                <a:ln>
                  <a:solidFill>
                    <a:srgbClr val="00B050"/>
                  </a:solidFill>
                </a:ln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ঘ	জন্ম স্থান নীতি সূত্রে।</a:t>
            </a:r>
          </a:p>
          <a:p>
            <a:pPr lvl="0"/>
            <a:endParaRPr lang="bn-BD" sz="2800" b="1" dirty="0">
              <a:ln>
                <a:solidFill>
                  <a:srgbClr val="7030A0"/>
                </a:solidFill>
              </a:ln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Flowchart: Connector 4"/>
          <p:cNvSpPr/>
          <p:nvPr/>
        </p:nvSpPr>
        <p:spPr>
          <a:xfrm>
            <a:off x="398078" y="5715000"/>
            <a:ext cx="381000" cy="381000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owchart: Connector 5"/>
          <p:cNvSpPr/>
          <p:nvPr/>
        </p:nvSpPr>
        <p:spPr>
          <a:xfrm>
            <a:off x="1752600" y="1372914"/>
            <a:ext cx="381000" cy="381000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lowchart: Connector 6"/>
          <p:cNvSpPr/>
          <p:nvPr/>
        </p:nvSpPr>
        <p:spPr>
          <a:xfrm>
            <a:off x="3200400" y="2667000"/>
            <a:ext cx="381000" cy="381000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190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609600"/>
            <a:ext cx="72390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৪। অনুমোদন সূত্রে নাগরিকতার লাভের পদ্ধতি –</a:t>
            </a:r>
          </a:p>
          <a:p>
            <a:endParaRPr lang="bn-BD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00050" indent="-400050">
              <a:buFont typeface="+mj-lt"/>
              <a:buAutoNum type="romanLcPeriod"/>
            </a:pPr>
            <a:r>
              <a:rPr lang="bn-BD" sz="2800" dirty="0" smtClean="0">
                <a:ln>
                  <a:solidFill>
                    <a:srgbClr val="00B05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ঐ রাষ্ট্রের কোন নাগরিককে বিয়ে করলে</a:t>
            </a:r>
          </a:p>
          <a:p>
            <a:pPr marL="400050" indent="-400050">
              <a:buFont typeface="+mj-lt"/>
              <a:buAutoNum type="romanLcPeriod"/>
            </a:pPr>
            <a:r>
              <a:rPr lang="bn-BD" sz="2800" dirty="0" smtClean="0">
                <a:ln>
                  <a:solidFill>
                    <a:srgbClr val="00B05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ঐ রাষ্ট্রে দীর্ঘ দিন বসবাস করলে</a:t>
            </a:r>
          </a:p>
          <a:p>
            <a:pPr marL="400050" indent="-400050">
              <a:buFont typeface="+mj-lt"/>
              <a:buAutoNum type="romanLcPeriod"/>
            </a:pPr>
            <a:r>
              <a:rPr lang="bn-BD" sz="2800" dirty="0" smtClean="0">
                <a:ln>
                  <a:solidFill>
                    <a:srgbClr val="00B05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ঐ রাষ্ট্রে সম্পত্তি ক্রয় করলে-</a:t>
            </a:r>
          </a:p>
          <a:p>
            <a:pPr lvl="0"/>
            <a:r>
              <a:rPr lang="bn-BD" sz="2800" b="1" dirty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 কোনটি সঠিক –</a:t>
            </a:r>
          </a:p>
          <a:p>
            <a:endParaRPr lang="bn-BD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800" dirty="0" smtClean="0">
                <a:ln>
                  <a:solidFill>
                    <a:srgbClr val="00206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2800" dirty="0" smtClean="0">
                <a:ln>
                  <a:solidFill>
                    <a:srgbClr val="00206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bn-BD" sz="2800" dirty="0" smtClean="0">
                <a:ln>
                  <a:solidFill>
                    <a:srgbClr val="00206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¡  </a:t>
            </a:r>
            <a:r>
              <a:rPr lang="bn-BD" sz="2800" dirty="0" smtClean="0">
                <a:ln>
                  <a:solidFill>
                    <a:srgbClr val="00206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BD" sz="2800" dirty="0" smtClean="0">
                <a:ln>
                  <a:solidFill>
                    <a:srgbClr val="00206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¡¡</a:t>
            </a:r>
            <a:r>
              <a:rPr lang="bn-BD" sz="2800" dirty="0" smtClean="0">
                <a:ln>
                  <a:solidFill>
                    <a:srgbClr val="00206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	     </a:t>
            </a:r>
            <a:r>
              <a:rPr lang="bn-BD" sz="2800" dirty="0" smtClean="0">
                <a:ln>
                  <a:solidFill>
                    <a:srgbClr val="00206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2800" dirty="0" smtClean="0">
                <a:ln>
                  <a:solidFill>
                    <a:srgbClr val="00206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2800" dirty="0" smtClean="0">
                <a:ln>
                  <a:solidFill>
                    <a:srgbClr val="00206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BD" sz="2800" dirty="0" smtClean="0">
                <a:ln>
                  <a:solidFill>
                    <a:srgbClr val="00206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¡¡</a:t>
            </a:r>
            <a:r>
              <a:rPr lang="en-US" sz="2800" dirty="0" smtClean="0">
                <a:ln>
                  <a:solidFill>
                    <a:srgbClr val="00206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bn-BD" sz="2800" dirty="0" smtClean="0">
                <a:ln>
                  <a:solidFill>
                    <a:srgbClr val="00206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2800" dirty="0" smtClean="0">
                <a:ln>
                  <a:solidFill>
                    <a:srgbClr val="00206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¡¡¡	</a:t>
            </a:r>
          </a:p>
          <a:p>
            <a:r>
              <a:rPr lang="bn-BD" sz="2800" dirty="0" smtClean="0">
                <a:ln>
                  <a:solidFill>
                    <a:srgbClr val="00206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2800" dirty="0" smtClean="0">
                <a:ln>
                  <a:solidFill>
                    <a:srgbClr val="00206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.  </a:t>
            </a:r>
            <a:r>
              <a:rPr lang="bn-BD" sz="2800" dirty="0">
                <a:ln>
                  <a:solidFill>
                    <a:srgbClr val="00206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¡ , ¡¡¡	 </a:t>
            </a:r>
            <a:r>
              <a:rPr lang="en-US" sz="2800" dirty="0" smtClean="0">
                <a:ln>
                  <a:solidFill>
                    <a:srgbClr val="00206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bn-BD" sz="2800" dirty="0" smtClean="0">
                <a:ln>
                  <a:solidFill>
                    <a:srgbClr val="00206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ঘ</a:t>
            </a:r>
            <a:r>
              <a:rPr lang="en-US" sz="2800" dirty="0" smtClean="0">
                <a:ln>
                  <a:solidFill>
                    <a:srgbClr val="00206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2800" dirty="0" smtClean="0">
                <a:ln>
                  <a:solidFill>
                    <a:srgbClr val="00206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2800" dirty="0" smtClean="0">
                <a:ln>
                  <a:solidFill>
                    <a:srgbClr val="00206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dirty="0">
                <a:ln>
                  <a:solidFill>
                    <a:srgbClr val="00206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¡, ¡¡ ,  ¡¡¡ </a:t>
            </a:r>
            <a:endParaRPr lang="bn-BD" sz="2800" dirty="0" smtClean="0">
              <a:ln>
                <a:solidFill>
                  <a:srgbClr val="002060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800" dirty="0" smtClean="0">
                <a:ln>
                  <a:solidFill>
                    <a:srgbClr val="00206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ln>
                <a:solidFill>
                  <a:srgbClr val="002060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Flowchart: Connector 2"/>
          <p:cNvSpPr/>
          <p:nvPr/>
        </p:nvSpPr>
        <p:spPr>
          <a:xfrm>
            <a:off x="2590800" y="4114800"/>
            <a:ext cx="381000" cy="381000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163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0208" y="4154260"/>
            <a:ext cx="87051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 </a:t>
            </a:r>
            <a:r>
              <a:rPr lang="bn-BD" sz="3200" b="1" dirty="0" smtClean="0">
                <a:ln>
                  <a:solidFill>
                    <a:srgbClr val="00B05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দ্বি – নাগরিকত্ব কিভাবে অর্জন করা যায়, বাংলাদেশের পরিপ্রেক্ষিতে লিখে নিয়ে আসবে।</a:t>
            </a:r>
            <a:endParaRPr lang="en-US" sz="3200" b="1" dirty="0">
              <a:ln>
                <a:solidFill>
                  <a:srgbClr val="00B050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29000" y="381000"/>
            <a:ext cx="4164923" cy="144655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bn-BD" sz="88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88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-139700" y="131523"/>
            <a:ext cx="3048000" cy="3124200"/>
            <a:chOff x="2514600" y="762000"/>
            <a:chExt cx="3048000" cy="3124200"/>
          </a:xfrm>
        </p:grpSpPr>
        <p:sp>
          <p:nvSpPr>
            <p:cNvPr id="7" name="Rectangle 6"/>
            <p:cNvSpPr/>
            <p:nvPr/>
          </p:nvSpPr>
          <p:spPr>
            <a:xfrm>
              <a:off x="2819400" y="2057400"/>
              <a:ext cx="2438400" cy="1828800"/>
            </a:xfrm>
            <a:prstGeom prst="rect">
              <a:avLst/>
            </a:prstGeom>
            <a:blipFill>
              <a:blip r:embed="rId2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blipFill>
                  <a:blip r:embed="rId2"/>
                  <a:tile tx="0" ty="0" sx="100000" sy="100000" flip="none" algn="tl"/>
                </a:blipFill>
              </a:endParaRPr>
            </a:p>
          </p:txBody>
        </p:sp>
        <p:sp>
          <p:nvSpPr>
            <p:cNvPr id="8" name="Isosceles Triangle 7"/>
            <p:cNvSpPr/>
            <p:nvPr/>
          </p:nvSpPr>
          <p:spPr>
            <a:xfrm>
              <a:off x="2514600" y="762000"/>
              <a:ext cx="3048000" cy="1371600"/>
            </a:xfrm>
            <a:prstGeom prst="triangle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002">
              <a:schemeClr val="dk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581400" y="2514600"/>
              <a:ext cx="762000" cy="1219200"/>
            </a:xfrm>
            <a:prstGeom prst="rect">
              <a:avLst/>
            </a:prstGeom>
            <a:blipFill>
              <a:blip r:embed="rId4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Parallelogram 9"/>
            <p:cNvSpPr/>
            <p:nvPr/>
          </p:nvSpPr>
          <p:spPr>
            <a:xfrm>
              <a:off x="3048000" y="2590800"/>
              <a:ext cx="381000" cy="533400"/>
            </a:xfrm>
            <a:prstGeom prst="parallelogram">
              <a:avLst/>
            </a:prstGeom>
            <a:blipFill>
              <a:blip r:embed="rId5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L-Shape 10"/>
            <p:cNvSpPr/>
            <p:nvPr/>
          </p:nvSpPr>
          <p:spPr>
            <a:xfrm rot="10800000">
              <a:off x="5105400" y="2514600"/>
              <a:ext cx="304800" cy="609600"/>
            </a:xfrm>
            <a:prstGeom prst="corner">
              <a:avLst>
                <a:gd name="adj1" fmla="val 38571"/>
                <a:gd name="adj2" fmla="val 50000"/>
              </a:avLst>
            </a:prstGeom>
            <a:blipFill>
              <a:blip r:embed="rId5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lowchart: Collate 11"/>
            <p:cNvSpPr/>
            <p:nvPr/>
          </p:nvSpPr>
          <p:spPr>
            <a:xfrm>
              <a:off x="3733800" y="2819400"/>
              <a:ext cx="304800" cy="533400"/>
            </a:xfrm>
            <a:prstGeom prst="flowChartCollate">
              <a:avLst/>
            </a:prstGeom>
            <a:blipFill>
              <a:blip r:embed="rId6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8072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21989" y="3441028"/>
            <a:ext cx="7100021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39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239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4" name="Picture 2" descr="G:\CONTENT\FLOWER\FB_IMG_1556862338077338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099" y="685800"/>
            <a:ext cx="6781800" cy="6042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29000" y="0"/>
            <a:ext cx="1904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/>
              <a:t>ধন্যবাদ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679125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2249</TotalTime>
  <Words>451</Words>
  <Application>Microsoft Office PowerPoint</Application>
  <PresentationFormat>On-screen Show (4:3)</PresentationFormat>
  <Paragraphs>94</Paragraphs>
  <Slides>23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User</cp:lastModifiedBy>
  <cp:revision>346</cp:revision>
  <dcterms:created xsi:type="dcterms:W3CDTF">2006-08-16T00:00:00Z</dcterms:created>
  <dcterms:modified xsi:type="dcterms:W3CDTF">2019-10-18T02:19:39Z</dcterms:modified>
</cp:coreProperties>
</file>