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86" r:id="rId3"/>
    <p:sldId id="268" r:id="rId4"/>
    <p:sldId id="270" r:id="rId5"/>
    <p:sldId id="271" r:id="rId6"/>
    <p:sldId id="272" r:id="rId7"/>
    <p:sldId id="261" r:id="rId8"/>
    <p:sldId id="269" r:id="rId9"/>
    <p:sldId id="282" r:id="rId10"/>
    <p:sldId id="279" r:id="rId11"/>
    <p:sldId id="285" r:id="rId12"/>
    <p:sldId id="287" r:id="rId13"/>
    <p:sldId id="284" r:id="rId14"/>
    <p:sldId id="277" r:id="rId15"/>
    <p:sldId id="275" r:id="rId16"/>
    <p:sldId id="276" r:id="rId17"/>
    <p:sldId id="265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56" y="-2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53A760-87E9-4D35-B1D8-5BB11ED07B53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716E343-82B4-4D0B-B45D-0F490FE0235D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ln/>
      </dgm:spPr>
      <dgm:t>
        <a:bodyPr>
          <a:scene3d>
            <a:camera prst="orthographicFront"/>
            <a:lightRig rig="soft" dir="tl">
              <a:rot lat="0" lon="0" rev="0"/>
            </a:lightRig>
          </a:scene3d>
          <a:sp3d contourW="25400" prstMaterial="matte">
            <a:bevelT w="25400" h="55880" prst="artDeco"/>
            <a:contourClr>
              <a:schemeClr val="accent2">
                <a:tint val="20000"/>
              </a:schemeClr>
            </a:contourClr>
          </a:sp3d>
        </a:bodyPr>
        <a:lstStyle/>
        <a:p>
          <a:pPr rtl="0"/>
          <a:endParaRPr lang="en-US" sz="1400" b="1" cap="none" spc="0" dirty="0" smtClean="0">
            <a:ln w="11430"/>
            <a:solidFill>
              <a:schemeClr val="accent4">
                <a:lumMod val="10000"/>
              </a:schemeClr>
            </a:solidFill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  <a:p>
          <a:pPr rtl="0"/>
          <a:r>
            <a:rPr lang="bn-BD" sz="80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latin typeface="NikoshBAN" pitchFamily="2" charset="0"/>
              <a:cs typeface="NikoshBAN" pitchFamily="2" charset="0"/>
            </a:rPr>
            <a:t>পরিচিতি</a:t>
          </a:r>
          <a:endParaRPr lang="en-US" sz="8000" b="1" cap="none" spc="0" dirty="0">
            <a:ln w="17780" cmpd="sng">
              <a:solidFill>
                <a:srgbClr val="FFFFFF"/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>
              <a:outerShdw blurRad="50800" algn="tl" rotWithShape="0">
                <a:srgbClr val="000000"/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25F8F6E0-A5B2-491D-83ED-19E9E7160104}" type="parTrans" cxnId="{BE3D134B-D443-4E8A-B5E2-76B63F1180A5}">
      <dgm:prSet/>
      <dgm:spPr/>
      <dgm:t>
        <a:bodyPr/>
        <a:lstStyle/>
        <a:p>
          <a:endParaRPr lang="en-US">
            <a:solidFill>
              <a:schemeClr val="accent4">
                <a:lumMod val="10000"/>
              </a:schemeClr>
            </a:solidFill>
          </a:endParaRPr>
        </a:p>
      </dgm:t>
    </dgm:pt>
    <dgm:pt modelId="{B8D085A5-8128-4884-BE7E-666BC7382FCA}" type="sibTrans" cxnId="{BE3D134B-D443-4E8A-B5E2-76B63F1180A5}">
      <dgm:prSet/>
      <dgm:spPr/>
      <dgm:t>
        <a:bodyPr/>
        <a:lstStyle/>
        <a:p>
          <a:endParaRPr lang="en-US">
            <a:solidFill>
              <a:schemeClr val="accent4">
                <a:lumMod val="10000"/>
              </a:schemeClr>
            </a:solidFill>
          </a:endParaRPr>
        </a:p>
      </dgm:t>
    </dgm:pt>
    <dgm:pt modelId="{EB82FB9B-EC43-4CC6-88CB-A53F2E8714A8}" type="pres">
      <dgm:prSet presAssocID="{BE53A760-87E9-4D35-B1D8-5BB11ED07B53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4FD88E8-8AC9-4B1F-A0C4-A20C1D97D604}" type="pres">
      <dgm:prSet presAssocID="{E716E343-82B4-4D0B-B45D-0F490FE0235D}" presName="circle1" presStyleLbl="node1" presStyleIdx="0" presStyleCnt="1" custLinFactNeighborX="6667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endParaRPr lang="en-US"/>
        </a:p>
      </dgm:t>
    </dgm:pt>
    <dgm:pt modelId="{9871A64A-1045-472E-94BB-C26A9DBFAFE7}" type="pres">
      <dgm:prSet presAssocID="{E716E343-82B4-4D0B-B45D-0F490FE0235D}" presName="space" presStyleCnt="0"/>
      <dgm:spPr/>
    </dgm:pt>
    <dgm:pt modelId="{508660B7-E931-4D2D-869E-C294046FF6B9}" type="pres">
      <dgm:prSet presAssocID="{E716E343-82B4-4D0B-B45D-0F490FE0235D}" presName="rect1" presStyleLbl="alignAcc1" presStyleIdx="0" presStyleCnt="1" custScaleX="100000" custLinFactNeighborY="2639"/>
      <dgm:spPr/>
      <dgm:t>
        <a:bodyPr/>
        <a:lstStyle/>
        <a:p>
          <a:endParaRPr lang="en-US"/>
        </a:p>
      </dgm:t>
    </dgm:pt>
    <dgm:pt modelId="{AAC36E9C-336F-488E-A8C1-0178D536F410}" type="pres">
      <dgm:prSet presAssocID="{E716E343-82B4-4D0B-B45D-0F490FE0235D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6BC827D-F104-4D79-B7CB-E908496B1AF9}" type="presOf" srcId="{BE53A760-87E9-4D35-B1D8-5BB11ED07B53}" destId="{EB82FB9B-EC43-4CC6-88CB-A53F2E8714A8}" srcOrd="0" destOrd="0" presId="urn:microsoft.com/office/officeart/2005/8/layout/target3"/>
    <dgm:cxn modelId="{ACB4A203-3C64-4F2D-A597-14543E48A5E1}" type="presOf" srcId="{E716E343-82B4-4D0B-B45D-0F490FE0235D}" destId="{AAC36E9C-336F-488E-A8C1-0178D536F410}" srcOrd="1" destOrd="0" presId="urn:microsoft.com/office/officeart/2005/8/layout/target3"/>
    <dgm:cxn modelId="{BE3D134B-D443-4E8A-B5E2-76B63F1180A5}" srcId="{BE53A760-87E9-4D35-B1D8-5BB11ED07B53}" destId="{E716E343-82B4-4D0B-B45D-0F490FE0235D}" srcOrd="0" destOrd="0" parTransId="{25F8F6E0-A5B2-491D-83ED-19E9E7160104}" sibTransId="{B8D085A5-8128-4884-BE7E-666BC7382FCA}"/>
    <dgm:cxn modelId="{64F2922F-BDBD-4BFB-96C9-B0AB0F26AA21}" type="presOf" srcId="{E716E343-82B4-4D0B-B45D-0F490FE0235D}" destId="{508660B7-E931-4D2D-869E-C294046FF6B9}" srcOrd="0" destOrd="0" presId="urn:microsoft.com/office/officeart/2005/8/layout/target3"/>
    <dgm:cxn modelId="{4722791E-88F4-4592-AE38-CD0F90032C81}" type="presParOf" srcId="{EB82FB9B-EC43-4CC6-88CB-A53F2E8714A8}" destId="{E4FD88E8-8AC9-4B1F-A0C4-A20C1D97D604}" srcOrd="0" destOrd="0" presId="urn:microsoft.com/office/officeart/2005/8/layout/target3"/>
    <dgm:cxn modelId="{7C3D3527-B604-428A-93AB-39CB044375BB}" type="presParOf" srcId="{EB82FB9B-EC43-4CC6-88CB-A53F2E8714A8}" destId="{9871A64A-1045-472E-94BB-C26A9DBFAFE7}" srcOrd="1" destOrd="0" presId="urn:microsoft.com/office/officeart/2005/8/layout/target3"/>
    <dgm:cxn modelId="{75DE9EA2-A2DE-4FBF-A3C8-BF7F2E8342A4}" type="presParOf" srcId="{EB82FB9B-EC43-4CC6-88CB-A53F2E8714A8}" destId="{508660B7-E931-4D2D-869E-C294046FF6B9}" srcOrd="2" destOrd="0" presId="urn:microsoft.com/office/officeart/2005/8/layout/target3"/>
    <dgm:cxn modelId="{C2F8F751-8DC2-43D0-997D-9499AC7BB71C}" type="presParOf" srcId="{EB82FB9B-EC43-4CC6-88CB-A53F2E8714A8}" destId="{AAC36E9C-336F-488E-A8C1-0178D536F410}" srcOrd="3" destOrd="0" presId="urn:microsoft.com/office/officeart/2005/8/layout/target3"/>
  </dgm:cxnLst>
  <dgm:bg>
    <a:noFill/>
  </dgm:bg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AAA8D16-A436-464E-AC03-FF791BEB1744}" type="doc">
      <dgm:prSet loTypeId="urn:microsoft.com/office/officeart/2005/8/layout/lProcess3" loCatId="process" qsTypeId="urn:microsoft.com/office/officeart/2005/8/quickstyle/3d5" qsCatId="3D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F2BE6500-0FCC-41C8-9FBC-63C05BD7D7FB}">
      <dgm:prSet phldrT="[Text]" custT="1"/>
      <dgm:spPr>
        <a:solidFill>
          <a:schemeClr val="accent6">
            <a:lumMod val="50000"/>
          </a:schemeClr>
        </a:solidFill>
        <a:ln>
          <a:solidFill>
            <a:schemeClr val="accent5">
              <a:lumMod val="75000"/>
            </a:schemeClr>
          </a:solidFill>
        </a:ln>
        <a:sp3d extrusionH="381000" contourW="38100" prstMaterial="matte">
          <a:bevelT w="165100" prst="coolSlant"/>
          <a:contourClr>
            <a:schemeClr val="lt1"/>
          </a:contourClr>
        </a:sp3d>
      </dgm:spPr>
      <dgm:t>
        <a:bodyPr/>
        <a:lstStyle/>
        <a:p>
          <a:pPr>
            <a:spcBef>
              <a:spcPts val="600"/>
            </a:spcBef>
            <a:spcAft>
              <a:spcPts val="600"/>
            </a:spcAft>
          </a:pPr>
          <a:r>
            <a:rPr lang="bn-IN" sz="2800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শ্রেণি</a:t>
          </a:r>
          <a:endParaRPr lang="en-US" sz="2800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5AFF28F6-AFFF-46A4-8D84-FB6B62603858}" type="parTrans" cxnId="{4018C29E-5B84-44B2-A4E0-B495B287FD2F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2246810E-BB12-4C44-800E-6F717111D356}" type="sibTrans" cxnId="{4018C29E-5B84-44B2-A4E0-B495B287FD2F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C4DA1679-73B2-480A-827F-509A9AFD62DA}">
      <dgm:prSet phldrT="[Text]" custT="1"/>
      <dgm:spPr>
        <a:solidFill>
          <a:srgbClr val="00B0F0"/>
        </a:solidFill>
        <a:ln>
          <a:solidFill>
            <a:schemeClr val="accent5">
              <a:lumMod val="75000"/>
            </a:schemeClr>
          </a:solidFill>
        </a:ln>
        <a:sp3d extrusionH="381000" contourW="38100" prstMaterial="matte">
          <a:bevelT w="165100" prst="coolSlant"/>
          <a:contourClr>
            <a:schemeClr val="lt1"/>
          </a:contourClr>
        </a:sp3d>
      </dgm:spPr>
      <dgm:t>
        <a:bodyPr/>
        <a:lstStyle/>
        <a:p>
          <a:r>
            <a:rPr lang="en-US" sz="3600" b="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9</a:t>
          </a:r>
          <a:r>
            <a:rPr lang="bn-BD" sz="3600" b="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ম</a:t>
          </a:r>
          <a:endParaRPr lang="en-US" sz="3600" b="0" cap="none" spc="0" dirty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  <a:latin typeface="NikoshBAN" pitchFamily="2" charset="0"/>
            <a:cs typeface="NikoshBAN" pitchFamily="2" charset="0"/>
          </a:endParaRPr>
        </a:p>
      </dgm:t>
    </dgm:pt>
    <dgm:pt modelId="{FDBF6D67-E458-43CD-B6F7-3BDB0A3E048E}" type="parTrans" cxnId="{ADCF0EC6-EBE2-4C4A-B1D8-61C7ECB3AA86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CA206BC8-6E95-40C8-9081-BB7050EEBBC4}" type="sibTrans" cxnId="{ADCF0EC6-EBE2-4C4A-B1D8-61C7ECB3AA86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5D77E333-4B75-4F53-99EF-836C760D2725}">
      <dgm:prSet phldrT="[Text]" custT="1"/>
      <dgm:spPr>
        <a:solidFill>
          <a:schemeClr val="accent6">
            <a:lumMod val="50000"/>
          </a:schemeClr>
        </a:solidFill>
        <a:ln>
          <a:solidFill>
            <a:schemeClr val="accent5">
              <a:lumMod val="75000"/>
            </a:schemeClr>
          </a:solidFill>
        </a:ln>
        <a:sp3d extrusionH="381000" contourW="38100" prstMaterial="matte">
          <a:bevelT w="165100" prst="coolSlant"/>
          <a:contourClr>
            <a:schemeClr val="lt1"/>
          </a:contourClr>
        </a:sp3d>
      </dgm:spPr>
      <dgm:t>
        <a:bodyPr/>
        <a:lstStyle/>
        <a:p>
          <a:pPr>
            <a:spcBef>
              <a:spcPts val="600"/>
            </a:spcBef>
            <a:spcAft>
              <a:spcPts val="0"/>
            </a:spcAft>
          </a:pPr>
          <a:r>
            <a:rPr lang="bn-IN" sz="2800" b="0" cap="none" spc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বিষয়</a:t>
          </a:r>
          <a:endParaRPr lang="en-US" sz="2800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47CC9C67-43F4-4B02-9F00-F4E3598BAE05}" type="parTrans" cxnId="{E861384F-D923-4516-8F01-4388FD92E5B6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7278B117-D272-4DC4-8DAC-0E95BBAFEF82}" type="sibTrans" cxnId="{E861384F-D923-4516-8F01-4388FD92E5B6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34FC765B-2EB0-473D-A497-1E7C6F22937D}">
      <dgm:prSet phldrT="[Text]" custT="1"/>
      <dgm:spPr>
        <a:solidFill>
          <a:srgbClr val="00B0F0"/>
        </a:solidFill>
        <a:ln>
          <a:solidFill>
            <a:schemeClr val="accent5">
              <a:lumMod val="75000"/>
            </a:schemeClr>
          </a:solidFill>
        </a:ln>
        <a:sp3d extrusionH="381000" contourW="38100" prstMaterial="matte">
          <a:bevelT w="165100" prst="coolSlant"/>
          <a:contourClr>
            <a:schemeClr val="lt1"/>
          </a:contourClr>
        </a:sp3d>
      </dgm:spPr>
      <dgm:t>
        <a:bodyPr/>
        <a:lstStyle/>
        <a:p>
          <a:r>
            <a:rPr lang="bn-BD" sz="2800" b="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বাংলাদেশ ও বিশ্ব পরিচয়</a:t>
          </a:r>
          <a:endParaRPr lang="en-US" sz="2800" b="0" cap="none" spc="0" dirty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  <a:latin typeface="NikoshBAN" pitchFamily="2" charset="0"/>
            <a:cs typeface="NikoshBAN" pitchFamily="2" charset="0"/>
          </a:endParaRPr>
        </a:p>
      </dgm:t>
    </dgm:pt>
    <dgm:pt modelId="{63A94F4A-AF4B-4D10-B21F-C4C785857F6B}" type="parTrans" cxnId="{9194D5F7-316E-48CB-93F8-EBBCD0AB8374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D05C2020-438C-4F45-A0A3-7009AB96109B}" type="sibTrans" cxnId="{9194D5F7-316E-48CB-93F8-EBBCD0AB8374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EF973BE7-15D2-4217-A48C-415EB122A4A1}">
      <dgm:prSet phldrT="[Text]" custT="1"/>
      <dgm:spPr>
        <a:solidFill>
          <a:schemeClr val="accent6">
            <a:lumMod val="50000"/>
          </a:schemeClr>
        </a:solidFill>
        <a:ln>
          <a:solidFill>
            <a:schemeClr val="accent5">
              <a:lumMod val="75000"/>
            </a:schemeClr>
          </a:solidFill>
        </a:ln>
        <a:sp3d extrusionH="381000" contourW="38100" prstMaterial="matte">
          <a:bevelT w="165100" prst="coolSlant"/>
          <a:contourClr>
            <a:schemeClr val="lt1"/>
          </a:contourClr>
        </a:sp3d>
      </dgm:spPr>
      <dgm:t>
        <a:bodyPr/>
        <a:lstStyle/>
        <a:p>
          <a:pPr>
            <a:spcBef>
              <a:spcPts val="1200"/>
            </a:spcBef>
            <a:spcAft>
              <a:spcPts val="0"/>
            </a:spcAft>
          </a:pPr>
          <a:r>
            <a:rPr lang="bn-BD" sz="2800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অধ্যায় ও পাঠ</a:t>
          </a:r>
          <a:endParaRPr lang="en-US" sz="2800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9FBFC7EA-9E43-4AB7-974F-BFE4AB8B61D5}" type="parTrans" cxnId="{D5DF7BC5-91E8-4FA8-BBFA-CE0F97F5C1A0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358B3061-7497-4367-B37E-7C0C56B8F183}" type="sibTrans" cxnId="{D5DF7BC5-91E8-4FA8-BBFA-CE0F97F5C1A0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D63DA2CD-DAB3-4569-A407-F2C1D1FE6616}">
      <dgm:prSet phldrT="[Text]" custT="1"/>
      <dgm:spPr>
        <a:solidFill>
          <a:srgbClr val="00B0F0"/>
        </a:solidFill>
        <a:ln>
          <a:solidFill>
            <a:schemeClr val="accent5">
              <a:lumMod val="75000"/>
            </a:schemeClr>
          </a:solidFill>
        </a:ln>
        <a:sp3d extrusionH="381000" contourW="38100" prstMaterial="matte">
          <a:bevelT w="165100" prst="coolSlant"/>
          <a:contourClr>
            <a:schemeClr val="lt1"/>
          </a:contourClr>
        </a:sp3d>
      </dgm:spPr>
      <dgm:t>
        <a:bodyPr/>
        <a:lstStyle/>
        <a:p>
          <a:r>
            <a:rPr lang="bn-BD" sz="2800" b="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অধ্যায়: </a:t>
          </a:r>
          <a:r>
            <a:rPr lang="en-US" sz="2800" b="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১০</a:t>
          </a:r>
          <a:r>
            <a:rPr lang="bn-BD" sz="2800" b="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 পাঠ:</a:t>
          </a:r>
          <a:r>
            <a:rPr lang="en-US" sz="2800" b="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 </a:t>
          </a:r>
          <a:r>
            <a:rPr lang="en-US" sz="2800" b="0" cap="none" spc="0" dirty="0" err="1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সম্পদ</a:t>
          </a:r>
          <a:endParaRPr lang="en-US" sz="2800" b="0" cap="none" spc="0" dirty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  <a:latin typeface="NikoshBAN" pitchFamily="2" charset="0"/>
            <a:cs typeface="NikoshBAN" pitchFamily="2" charset="0"/>
          </a:endParaRPr>
        </a:p>
      </dgm:t>
    </dgm:pt>
    <dgm:pt modelId="{CC70B715-B716-4911-BFFD-ABF5CDBF0F21}" type="parTrans" cxnId="{3352BBC8-A3CC-48B7-A4D6-5D309EE2734F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541F54C3-BB6C-49E8-993E-30A936E897A8}" type="sibTrans" cxnId="{3352BBC8-A3CC-48B7-A4D6-5D309EE2734F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2E7CBF30-D46A-4FB2-B4B4-B132961369E1}">
      <dgm:prSet phldrT="[Text]" custT="1"/>
      <dgm:spPr>
        <a:solidFill>
          <a:schemeClr val="accent6">
            <a:lumMod val="50000"/>
          </a:schemeClr>
        </a:solidFill>
        <a:ln>
          <a:solidFill>
            <a:schemeClr val="accent5">
              <a:lumMod val="75000"/>
            </a:schemeClr>
          </a:solidFill>
        </a:ln>
        <a:sp3d extrusionH="381000" contourW="38100" prstMaterial="matte">
          <a:bevelT w="165100" prst="coolSlant"/>
          <a:contourClr>
            <a:schemeClr val="lt1"/>
          </a:contourClr>
        </a:sp3d>
      </dgm:spPr>
      <dgm:t>
        <a:bodyPr/>
        <a:lstStyle/>
        <a:p>
          <a:r>
            <a:rPr lang="bn-BD" sz="2800" b="0" cap="none" spc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সময়</a:t>
          </a:r>
          <a:endParaRPr lang="en-US" sz="2800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05EEFA06-5D46-4773-AECF-FC7111F5A707}" type="parTrans" cxnId="{9172D893-03E2-4DB1-A7BC-DC249E269DA1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06B2643B-0629-4D4E-AC8F-EA27B9D8FD7C}" type="sibTrans" cxnId="{9172D893-03E2-4DB1-A7BC-DC249E269DA1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E38289D3-1880-4825-A10A-9FDD3AE6311C}">
      <dgm:prSet phldrT="[Text]" custT="1"/>
      <dgm:spPr>
        <a:solidFill>
          <a:srgbClr val="00B0F0"/>
        </a:solidFill>
        <a:ln>
          <a:solidFill>
            <a:schemeClr val="accent5">
              <a:lumMod val="75000"/>
            </a:schemeClr>
          </a:solidFill>
        </a:ln>
        <a:sp3d extrusionH="381000" contourW="38100" prstMaterial="matte">
          <a:bevelT w="165100" prst="coolSlant"/>
          <a:contourClr>
            <a:schemeClr val="lt1"/>
          </a:contourClr>
        </a:sp3d>
      </dgm:spPr>
      <dgm:t>
        <a:bodyPr/>
        <a:lstStyle/>
        <a:p>
          <a:r>
            <a:rPr lang="bn-BD" sz="3600" b="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৫০ মিনিট</a:t>
          </a:r>
          <a:endParaRPr lang="en-US" sz="3600" b="0" cap="none" spc="0" dirty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  <a:latin typeface="NikoshBAN" pitchFamily="2" charset="0"/>
            <a:cs typeface="NikoshBAN" pitchFamily="2" charset="0"/>
          </a:endParaRPr>
        </a:p>
      </dgm:t>
    </dgm:pt>
    <dgm:pt modelId="{12F53892-807D-4BAB-BF4C-762BDB593D14}" type="parTrans" cxnId="{F29BA8BE-A617-42B7-BDF3-B95024202AB0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E78C3DA8-963A-4774-BA48-99CB5DA45804}" type="sibTrans" cxnId="{F29BA8BE-A617-42B7-BDF3-B95024202AB0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F49A9862-D5B5-4E8B-9DD0-EDC0513F5C76}" type="pres">
      <dgm:prSet presAssocID="{1AAA8D16-A436-464E-AC03-FF791BEB1744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2EEAADB-C48C-4513-B85A-707BA92CA297}" type="pres">
      <dgm:prSet presAssocID="{F2BE6500-0FCC-41C8-9FBC-63C05BD7D7FB}" presName="horFlow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CB9B20C9-1542-4C91-9CF9-8ED47A99E3EB}" type="pres">
      <dgm:prSet presAssocID="{F2BE6500-0FCC-41C8-9FBC-63C05BD7D7FB}" presName="bigChev" presStyleLbl="node1" presStyleIdx="0" presStyleCnt="4" custScaleX="76398"/>
      <dgm:spPr/>
      <dgm:t>
        <a:bodyPr/>
        <a:lstStyle/>
        <a:p>
          <a:endParaRPr lang="en-US"/>
        </a:p>
      </dgm:t>
    </dgm:pt>
    <dgm:pt modelId="{B4DA9E5E-CB12-4F9E-9D77-953C1097A95C}" type="pres">
      <dgm:prSet presAssocID="{FDBF6D67-E458-43CD-B6F7-3BDB0A3E048E}" presName="parTrans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326C7E6D-8A4A-441C-8D30-5C4E5AB2A7BB}" type="pres">
      <dgm:prSet presAssocID="{C4DA1679-73B2-480A-827F-509A9AFD62DA}" presName="node" presStyleLbl="alignAccFollowNode1" presStyleIdx="0" presStyleCnt="4" custScaleX="173902" custScaleY="140972" custLinFactNeighborX="-468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59260C-19EB-4948-98D6-F9C2AE8B04DC}" type="pres">
      <dgm:prSet presAssocID="{F2BE6500-0FCC-41C8-9FBC-63C05BD7D7FB}" presName="vSp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EF763D5B-F55A-4FD7-A63F-A8A3ECCFB922}" type="pres">
      <dgm:prSet presAssocID="{5D77E333-4B75-4F53-99EF-836C760D2725}" presName="horFlow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3BB57241-4463-4BB7-8B42-4FC5D0160346}" type="pres">
      <dgm:prSet presAssocID="{5D77E333-4B75-4F53-99EF-836C760D2725}" presName="bigChev" presStyleLbl="node1" presStyleIdx="1" presStyleCnt="4" custScaleX="76398"/>
      <dgm:spPr/>
      <dgm:t>
        <a:bodyPr/>
        <a:lstStyle/>
        <a:p>
          <a:endParaRPr lang="en-US"/>
        </a:p>
      </dgm:t>
    </dgm:pt>
    <dgm:pt modelId="{25737604-795D-43EC-A35D-42ED590C132B}" type="pres">
      <dgm:prSet presAssocID="{63A94F4A-AF4B-4D10-B21F-C4C785857F6B}" presName="parTrans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D1B70D99-8398-4580-8198-B1CEC269CCA7}" type="pres">
      <dgm:prSet presAssocID="{34FC765B-2EB0-473D-A497-1E7C6F22937D}" presName="node" presStyleLbl="alignAccFollowNode1" presStyleIdx="1" presStyleCnt="4" custScaleX="173902" custScaleY="140972" custLinFactNeighborX="-468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FE5028-030C-4058-AC95-7F6548ED473F}" type="pres">
      <dgm:prSet presAssocID="{5D77E333-4B75-4F53-99EF-836C760D2725}" presName="vSp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FCEA9616-A806-4AF3-A1DC-BAB56577FB68}" type="pres">
      <dgm:prSet presAssocID="{EF973BE7-15D2-4217-A48C-415EB122A4A1}" presName="horFlow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73F5BC04-4989-41F7-AE78-074518BD3557}" type="pres">
      <dgm:prSet presAssocID="{EF973BE7-15D2-4217-A48C-415EB122A4A1}" presName="bigChev" presStyleLbl="node1" presStyleIdx="2" presStyleCnt="4" custScaleX="76398"/>
      <dgm:spPr/>
      <dgm:t>
        <a:bodyPr/>
        <a:lstStyle/>
        <a:p>
          <a:endParaRPr lang="en-US"/>
        </a:p>
      </dgm:t>
    </dgm:pt>
    <dgm:pt modelId="{1CEC6009-3F7E-4F42-B691-53880DB87F22}" type="pres">
      <dgm:prSet presAssocID="{CC70B715-B716-4911-BFFD-ABF5CDBF0F21}" presName="parTrans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3DD6BD90-A2AC-4F3B-BD7D-F2969E00A758}" type="pres">
      <dgm:prSet presAssocID="{D63DA2CD-DAB3-4569-A407-F2C1D1FE6616}" presName="node" presStyleLbl="alignAccFollowNode1" presStyleIdx="2" presStyleCnt="4" custScaleX="173902" custScaleY="140972" custLinFactNeighborX="-468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A4B76E-80CB-4932-998E-E6DF6B0E9904}" type="pres">
      <dgm:prSet presAssocID="{EF973BE7-15D2-4217-A48C-415EB122A4A1}" presName="vSp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C3E7D6B1-D780-4525-B677-3882F5A775B1}" type="pres">
      <dgm:prSet presAssocID="{2E7CBF30-D46A-4FB2-B4B4-B132961369E1}" presName="horFlow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1B2B2817-A41C-406A-BD35-C657D0821092}" type="pres">
      <dgm:prSet presAssocID="{2E7CBF30-D46A-4FB2-B4B4-B132961369E1}" presName="bigChev" presStyleLbl="node1" presStyleIdx="3" presStyleCnt="4" custScaleX="76398"/>
      <dgm:spPr/>
      <dgm:t>
        <a:bodyPr/>
        <a:lstStyle/>
        <a:p>
          <a:endParaRPr lang="en-US"/>
        </a:p>
      </dgm:t>
    </dgm:pt>
    <dgm:pt modelId="{8C9C5EFD-C3F3-46D7-9B50-472092AFC632}" type="pres">
      <dgm:prSet presAssocID="{12F53892-807D-4BAB-BF4C-762BDB593D14}" presName="parTrans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DED2D4FC-64C9-497D-ADCF-5765BC8D748D}" type="pres">
      <dgm:prSet presAssocID="{E38289D3-1880-4825-A10A-9FDD3AE6311C}" presName="node" presStyleLbl="alignAccFollowNode1" presStyleIdx="3" presStyleCnt="4" custScaleX="173902" custScaleY="140972" custLinFactNeighborX="-468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172D893-03E2-4DB1-A7BC-DC249E269DA1}" srcId="{1AAA8D16-A436-464E-AC03-FF791BEB1744}" destId="{2E7CBF30-D46A-4FB2-B4B4-B132961369E1}" srcOrd="3" destOrd="0" parTransId="{05EEFA06-5D46-4773-AECF-FC7111F5A707}" sibTransId="{06B2643B-0629-4D4E-AC8F-EA27B9D8FD7C}"/>
    <dgm:cxn modelId="{9789C612-17F5-4E83-A135-5849D0F616D6}" type="presOf" srcId="{EF973BE7-15D2-4217-A48C-415EB122A4A1}" destId="{73F5BC04-4989-41F7-AE78-074518BD3557}" srcOrd="0" destOrd="0" presId="urn:microsoft.com/office/officeart/2005/8/layout/lProcess3"/>
    <dgm:cxn modelId="{ADCF0EC6-EBE2-4C4A-B1D8-61C7ECB3AA86}" srcId="{F2BE6500-0FCC-41C8-9FBC-63C05BD7D7FB}" destId="{C4DA1679-73B2-480A-827F-509A9AFD62DA}" srcOrd="0" destOrd="0" parTransId="{FDBF6D67-E458-43CD-B6F7-3BDB0A3E048E}" sibTransId="{CA206BC8-6E95-40C8-9081-BB7050EEBBC4}"/>
    <dgm:cxn modelId="{A1023ED1-1F99-48FB-BD24-EE992312BCBF}" type="presOf" srcId="{1AAA8D16-A436-464E-AC03-FF791BEB1744}" destId="{F49A9862-D5B5-4E8B-9DD0-EDC0513F5C76}" srcOrd="0" destOrd="0" presId="urn:microsoft.com/office/officeart/2005/8/layout/lProcess3"/>
    <dgm:cxn modelId="{3352BBC8-A3CC-48B7-A4D6-5D309EE2734F}" srcId="{EF973BE7-15D2-4217-A48C-415EB122A4A1}" destId="{D63DA2CD-DAB3-4569-A407-F2C1D1FE6616}" srcOrd="0" destOrd="0" parTransId="{CC70B715-B716-4911-BFFD-ABF5CDBF0F21}" sibTransId="{541F54C3-BB6C-49E8-993E-30A936E897A8}"/>
    <dgm:cxn modelId="{F29BA8BE-A617-42B7-BDF3-B95024202AB0}" srcId="{2E7CBF30-D46A-4FB2-B4B4-B132961369E1}" destId="{E38289D3-1880-4825-A10A-9FDD3AE6311C}" srcOrd="0" destOrd="0" parTransId="{12F53892-807D-4BAB-BF4C-762BDB593D14}" sibTransId="{E78C3DA8-963A-4774-BA48-99CB5DA45804}"/>
    <dgm:cxn modelId="{D5DF7BC5-91E8-4FA8-BBFA-CE0F97F5C1A0}" srcId="{1AAA8D16-A436-464E-AC03-FF791BEB1744}" destId="{EF973BE7-15D2-4217-A48C-415EB122A4A1}" srcOrd="2" destOrd="0" parTransId="{9FBFC7EA-9E43-4AB7-974F-BFE4AB8B61D5}" sibTransId="{358B3061-7497-4367-B37E-7C0C56B8F183}"/>
    <dgm:cxn modelId="{ED5579E2-1EC1-44AF-9ADD-7A227AB334E3}" type="presOf" srcId="{2E7CBF30-D46A-4FB2-B4B4-B132961369E1}" destId="{1B2B2817-A41C-406A-BD35-C657D0821092}" srcOrd="0" destOrd="0" presId="urn:microsoft.com/office/officeart/2005/8/layout/lProcess3"/>
    <dgm:cxn modelId="{12AD8BD6-DC26-4D49-8E90-AD17C6DAA5F6}" type="presOf" srcId="{F2BE6500-0FCC-41C8-9FBC-63C05BD7D7FB}" destId="{CB9B20C9-1542-4C91-9CF9-8ED47A99E3EB}" srcOrd="0" destOrd="0" presId="urn:microsoft.com/office/officeart/2005/8/layout/lProcess3"/>
    <dgm:cxn modelId="{E861384F-D923-4516-8F01-4388FD92E5B6}" srcId="{1AAA8D16-A436-464E-AC03-FF791BEB1744}" destId="{5D77E333-4B75-4F53-99EF-836C760D2725}" srcOrd="1" destOrd="0" parTransId="{47CC9C67-43F4-4B02-9F00-F4E3598BAE05}" sibTransId="{7278B117-D272-4DC4-8DAC-0E95BBAFEF82}"/>
    <dgm:cxn modelId="{D0D14197-E550-449B-9ADF-65EDE4F12349}" type="presOf" srcId="{D63DA2CD-DAB3-4569-A407-F2C1D1FE6616}" destId="{3DD6BD90-A2AC-4F3B-BD7D-F2969E00A758}" srcOrd="0" destOrd="0" presId="urn:microsoft.com/office/officeart/2005/8/layout/lProcess3"/>
    <dgm:cxn modelId="{D18FF975-5240-4D45-BFE6-9A93B3152CF5}" type="presOf" srcId="{5D77E333-4B75-4F53-99EF-836C760D2725}" destId="{3BB57241-4463-4BB7-8B42-4FC5D0160346}" srcOrd="0" destOrd="0" presId="urn:microsoft.com/office/officeart/2005/8/layout/lProcess3"/>
    <dgm:cxn modelId="{A2288801-BF15-44D2-9E3F-EF0D4F85C8A9}" type="presOf" srcId="{C4DA1679-73B2-480A-827F-509A9AFD62DA}" destId="{326C7E6D-8A4A-441C-8D30-5C4E5AB2A7BB}" srcOrd="0" destOrd="0" presId="urn:microsoft.com/office/officeart/2005/8/layout/lProcess3"/>
    <dgm:cxn modelId="{49643732-7CBF-416B-9D92-F0906E2B43CF}" type="presOf" srcId="{E38289D3-1880-4825-A10A-9FDD3AE6311C}" destId="{DED2D4FC-64C9-497D-ADCF-5765BC8D748D}" srcOrd="0" destOrd="0" presId="urn:microsoft.com/office/officeart/2005/8/layout/lProcess3"/>
    <dgm:cxn modelId="{685FEAE8-545F-4609-91DC-DCF6BB548822}" type="presOf" srcId="{34FC765B-2EB0-473D-A497-1E7C6F22937D}" destId="{D1B70D99-8398-4580-8198-B1CEC269CCA7}" srcOrd="0" destOrd="0" presId="urn:microsoft.com/office/officeart/2005/8/layout/lProcess3"/>
    <dgm:cxn modelId="{9194D5F7-316E-48CB-93F8-EBBCD0AB8374}" srcId="{5D77E333-4B75-4F53-99EF-836C760D2725}" destId="{34FC765B-2EB0-473D-A497-1E7C6F22937D}" srcOrd="0" destOrd="0" parTransId="{63A94F4A-AF4B-4D10-B21F-C4C785857F6B}" sibTransId="{D05C2020-438C-4F45-A0A3-7009AB96109B}"/>
    <dgm:cxn modelId="{4018C29E-5B84-44B2-A4E0-B495B287FD2F}" srcId="{1AAA8D16-A436-464E-AC03-FF791BEB1744}" destId="{F2BE6500-0FCC-41C8-9FBC-63C05BD7D7FB}" srcOrd="0" destOrd="0" parTransId="{5AFF28F6-AFFF-46A4-8D84-FB6B62603858}" sibTransId="{2246810E-BB12-4C44-800E-6F717111D356}"/>
    <dgm:cxn modelId="{ECCC6384-6DC4-4D4C-B11F-FCC78C6F0544}" type="presParOf" srcId="{F49A9862-D5B5-4E8B-9DD0-EDC0513F5C76}" destId="{D2EEAADB-C48C-4513-B85A-707BA92CA297}" srcOrd="0" destOrd="0" presId="urn:microsoft.com/office/officeart/2005/8/layout/lProcess3"/>
    <dgm:cxn modelId="{A4C57F7F-4560-4F0D-8AE2-AC4B703C7E62}" type="presParOf" srcId="{D2EEAADB-C48C-4513-B85A-707BA92CA297}" destId="{CB9B20C9-1542-4C91-9CF9-8ED47A99E3EB}" srcOrd="0" destOrd="0" presId="urn:microsoft.com/office/officeart/2005/8/layout/lProcess3"/>
    <dgm:cxn modelId="{115124CD-44F0-4D07-93A7-ECD2510CBB6F}" type="presParOf" srcId="{D2EEAADB-C48C-4513-B85A-707BA92CA297}" destId="{B4DA9E5E-CB12-4F9E-9D77-953C1097A95C}" srcOrd="1" destOrd="0" presId="urn:microsoft.com/office/officeart/2005/8/layout/lProcess3"/>
    <dgm:cxn modelId="{D6215BD2-92AB-4951-885B-48CC33386992}" type="presParOf" srcId="{D2EEAADB-C48C-4513-B85A-707BA92CA297}" destId="{326C7E6D-8A4A-441C-8D30-5C4E5AB2A7BB}" srcOrd="2" destOrd="0" presId="urn:microsoft.com/office/officeart/2005/8/layout/lProcess3"/>
    <dgm:cxn modelId="{6D6D5601-D3BF-4DFE-8AC3-A44E07B65368}" type="presParOf" srcId="{F49A9862-D5B5-4E8B-9DD0-EDC0513F5C76}" destId="{F759260C-19EB-4948-98D6-F9C2AE8B04DC}" srcOrd="1" destOrd="0" presId="urn:microsoft.com/office/officeart/2005/8/layout/lProcess3"/>
    <dgm:cxn modelId="{B727E978-823B-4439-86A3-2B1DFE501669}" type="presParOf" srcId="{F49A9862-D5B5-4E8B-9DD0-EDC0513F5C76}" destId="{EF763D5B-F55A-4FD7-A63F-A8A3ECCFB922}" srcOrd="2" destOrd="0" presId="urn:microsoft.com/office/officeart/2005/8/layout/lProcess3"/>
    <dgm:cxn modelId="{2C916370-6F69-4141-BD45-542455C3BB39}" type="presParOf" srcId="{EF763D5B-F55A-4FD7-A63F-A8A3ECCFB922}" destId="{3BB57241-4463-4BB7-8B42-4FC5D0160346}" srcOrd="0" destOrd="0" presId="urn:microsoft.com/office/officeart/2005/8/layout/lProcess3"/>
    <dgm:cxn modelId="{C679E1A7-FC0B-4AF8-B158-1C05D5D3345F}" type="presParOf" srcId="{EF763D5B-F55A-4FD7-A63F-A8A3ECCFB922}" destId="{25737604-795D-43EC-A35D-42ED590C132B}" srcOrd="1" destOrd="0" presId="urn:microsoft.com/office/officeart/2005/8/layout/lProcess3"/>
    <dgm:cxn modelId="{CFEDEE4A-A99B-49BD-9713-31BF9D0DEFB3}" type="presParOf" srcId="{EF763D5B-F55A-4FD7-A63F-A8A3ECCFB922}" destId="{D1B70D99-8398-4580-8198-B1CEC269CCA7}" srcOrd="2" destOrd="0" presId="urn:microsoft.com/office/officeart/2005/8/layout/lProcess3"/>
    <dgm:cxn modelId="{A200D538-C143-4F85-8839-CD32BF0BA439}" type="presParOf" srcId="{F49A9862-D5B5-4E8B-9DD0-EDC0513F5C76}" destId="{94FE5028-030C-4058-AC95-7F6548ED473F}" srcOrd="3" destOrd="0" presId="urn:microsoft.com/office/officeart/2005/8/layout/lProcess3"/>
    <dgm:cxn modelId="{2392FAEF-4AE6-4E74-AA99-0CDBA5B3E33D}" type="presParOf" srcId="{F49A9862-D5B5-4E8B-9DD0-EDC0513F5C76}" destId="{FCEA9616-A806-4AF3-A1DC-BAB56577FB68}" srcOrd="4" destOrd="0" presId="urn:microsoft.com/office/officeart/2005/8/layout/lProcess3"/>
    <dgm:cxn modelId="{E5967D1F-04BF-4261-962C-A17E5F685D81}" type="presParOf" srcId="{FCEA9616-A806-4AF3-A1DC-BAB56577FB68}" destId="{73F5BC04-4989-41F7-AE78-074518BD3557}" srcOrd="0" destOrd="0" presId="urn:microsoft.com/office/officeart/2005/8/layout/lProcess3"/>
    <dgm:cxn modelId="{3C3B05A4-A630-4EA6-A849-C56DEB0278E5}" type="presParOf" srcId="{FCEA9616-A806-4AF3-A1DC-BAB56577FB68}" destId="{1CEC6009-3F7E-4F42-B691-53880DB87F22}" srcOrd="1" destOrd="0" presId="urn:microsoft.com/office/officeart/2005/8/layout/lProcess3"/>
    <dgm:cxn modelId="{83FBDCDD-7E7F-4D27-8A20-16EECC37518F}" type="presParOf" srcId="{FCEA9616-A806-4AF3-A1DC-BAB56577FB68}" destId="{3DD6BD90-A2AC-4F3B-BD7D-F2969E00A758}" srcOrd="2" destOrd="0" presId="urn:microsoft.com/office/officeart/2005/8/layout/lProcess3"/>
    <dgm:cxn modelId="{BA528E5A-A2B2-41F3-A624-18342B7B0316}" type="presParOf" srcId="{F49A9862-D5B5-4E8B-9DD0-EDC0513F5C76}" destId="{9EA4B76E-80CB-4932-998E-E6DF6B0E9904}" srcOrd="5" destOrd="0" presId="urn:microsoft.com/office/officeart/2005/8/layout/lProcess3"/>
    <dgm:cxn modelId="{A7D7420B-0DB8-4DB7-B64F-748C138A133F}" type="presParOf" srcId="{F49A9862-D5B5-4E8B-9DD0-EDC0513F5C76}" destId="{C3E7D6B1-D780-4525-B677-3882F5A775B1}" srcOrd="6" destOrd="0" presId="urn:microsoft.com/office/officeart/2005/8/layout/lProcess3"/>
    <dgm:cxn modelId="{2F20CFB0-6103-432F-BE91-4A0945F3AFD9}" type="presParOf" srcId="{C3E7D6B1-D780-4525-B677-3882F5A775B1}" destId="{1B2B2817-A41C-406A-BD35-C657D0821092}" srcOrd="0" destOrd="0" presId="urn:microsoft.com/office/officeart/2005/8/layout/lProcess3"/>
    <dgm:cxn modelId="{02952FF2-BBCB-4C7A-8BD6-A2485527DB98}" type="presParOf" srcId="{C3E7D6B1-D780-4525-B677-3882F5A775B1}" destId="{8C9C5EFD-C3F3-46D7-9B50-472092AFC632}" srcOrd="1" destOrd="0" presId="urn:microsoft.com/office/officeart/2005/8/layout/lProcess3"/>
    <dgm:cxn modelId="{5DF8F953-4D68-4894-9A58-24533F4FC0F5}" type="presParOf" srcId="{C3E7D6B1-D780-4525-B677-3882F5A775B1}" destId="{DED2D4FC-64C9-497D-ADCF-5765BC8D748D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DACF924-18B0-4AC9-92A3-6C7EC9DC6BF8}" type="doc">
      <dgm:prSet loTypeId="urn:microsoft.com/office/officeart/2005/8/layout/radial5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91609989-A005-41C1-AB4D-B83C5CB901B1}">
      <dgm:prSet phldrT="[Text]"/>
      <dgm:spPr/>
      <dgm:t>
        <a:bodyPr/>
        <a:lstStyle/>
        <a:p>
          <a:r>
            <a:rPr lang="bn-BD" b="1" dirty="0" smtClean="0">
              <a:latin typeface="NikoshBAN" panose="02000000000000000000" pitchFamily="2" charset="0"/>
              <a:cs typeface="NikoshBAN" panose="02000000000000000000" pitchFamily="2" charset="0"/>
            </a:rPr>
            <a:t>সম্পদ</a:t>
          </a:r>
          <a:endParaRPr lang="en-US" dirty="0"/>
        </a:p>
      </dgm:t>
    </dgm:pt>
    <dgm:pt modelId="{81C6212F-1C9D-4768-AF00-132BFB70AADF}" type="parTrans" cxnId="{752DBA05-013C-4EA8-B28D-DD69D7E74A7F}">
      <dgm:prSet/>
      <dgm:spPr/>
      <dgm:t>
        <a:bodyPr/>
        <a:lstStyle/>
        <a:p>
          <a:endParaRPr lang="en-US"/>
        </a:p>
      </dgm:t>
    </dgm:pt>
    <dgm:pt modelId="{7A8FC0F8-C2FC-4A8B-81B3-4FEF9CB9F35A}" type="sibTrans" cxnId="{752DBA05-013C-4EA8-B28D-DD69D7E74A7F}">
      <dgm:prSet/>
      <dgm:spPr/>
      <dgm:t>
        <a:bodyPr/>
        <a:lstStyle/>
        <a:p>
          <a:endParaRPr lang="en-US"/>
        </a:p>
      </dgm:t>
    </dgm:pt>
    <dgm:pt modelId="{008F7F44-12A3-460D-8095-9B7FA9A1D123}">
      <dgm:prSet phldrT="[Text]"/>
      <dgm:spPr/>
      <dgm:t>
        <a:bodyPr/>
        <a:lstStyle/>
        <a:p>
          <a:r>
            <a:rPr lang="bn-BD" dirty="0" smtClean="0">
              <a:latin typeface="NikoshBAN" panose="02000000000000000000" pitchFamily="2" charset="0"/>
              <a:cs typeface="NikoshBAN" panose="02000000000000000000" pitchFamily="2" charset="0"/>
            </a:rPr>
            <a:t>ব্যক্তিগত  সম্পদ </a:t>
          </a:r>
          <a:endParaRPr lang="en-US" dirty="0"/>
        </a:p>
      </dgm:t>
    </dgm:pt>
    <dgm:pt modelId="{9430B846-AF5E-451B-8669-ED2256719C1D}" type="parTrans" cxnId="{CA32CA86-F74E-4688-AB5F-2F10107BCAEA}">
      <dgm:prSet/>
      <dgm:spPr/>
      <dgm:t>
        <a:bodyPr/>
        <a:lstStyle/>
        <a:p>
          <a:endParaRPr lang="en-US"/>
        </a:p>
      </dgm:t>
    </dgm:pt>
    <dgm:pt modelId="{5F50774A-3263-4F8B-85CD-5B208B787A60}" type="sibTrans" cxnId="{CA32CA86-F74E-4688-AB5F-2F10107BCAEA}">
      <dgm:prSet/>
      <dgm:spPr/>
      <dgm:t>
        <a:bodyPr/>
        <a:lstStyle/>
        <a:p>
          <a:endParaRPr lang="en-US"/>
        </a:p>
      </dgm:t>
    </dgm:pt>
    <dgm:pt modelId="{C1E9FAED-ABED-49D1-8939-542FF07246C0}">
      <dgm:prSet phldrT="[Text]"/>
      <dgm:spPr/>
      <dgm:t>
        <a:bodyPr/>
        <a:lstStyle/>
        <a:p>
          <a:r>
            <a:rPr lang="bn-BD" dirty="0" smtClean="0">
              <a:latin typeface="NikoshBAN" panose="02000000000000000000" pitchFamily="2" charset="0"/>
              <a:cs typeface="NikoshBAN" panose="02000000000000000000" pitchFamily="2" charset="0"/>
            </a:rPr>
            <a:t>সমষ্টি</a:t>
          </a:r>
          <a:r>
            <a:rPr lang="en-US" dirty="0" err="1" smtClean="0">
              <a:latin typeface="NikoshBAN" panose="02000000000000000000" pitchFamily="2" charset="0"/>
              <a:cs typeface="NikoshBAN" panose="02000000000000000000" pitchFamily="2" charset="0"/>
            </a:rPr>
            <a:t>গত</a:t>
          </a:r>
          <a:r>
            <a:rPr lang="en-US" dirty="0" smtClean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bn-BD" dirty="0" smtClean="0">
              <a:latin typeface="NikoshBAN" panose="02000000000000000000" pitchFamily="2" charset="0"/>
              <a:cs typeface="NikoshBAN" panose="02000000000000000000" pitchFamily="2" charset="0"/>
            </a:rPr>
            <a:t> সম্পদ </a:t>
          </a:r>
          <a:endParaRPr lang="en-US" dirty="0"/>
        </a:p>
      </dgm:t>
    </dgm:pt>
    <dgm:pt modelId="{764EF50D-81B4-4269-8A1C-71E9AAEE69CF}" type="parTrans" cxnId="{B21B44EA-19E8-4B34-9284-5B8B6E28946E}">
      <dgm:prSet/>
      <dgm:spPr/>
      <dgm:t>
        <a:bodyPr/>
        <a:lstStyle/>
        <a:p>
          <a:endParaRPr lang="en-US"/>
        </a:p>
      </dgm:t>
    </dgm:pt>
    <dgm:pt modelId="{F47E36C5-773E-4834-B8CA-A6EA5F8E1DDE}" type="sibTrans" cxnId="{B21B44EA-19E8-4B34-9284-5B8B6E28946E}">
      <dgm:prSet/>
      <dgm:spPr/>
      <dgm:t>
        <a:bodyPr/>
        <a:lstStyle/>
        <a:p>
          <a:endParaRPr lang="en-US"/>
        </a:p>
      </dgm:t>
    </dgm:pt>
    <dgm:pt modelId="{962D773F-CFD0-461F-A728-9EBA842B83DB}">
      <dgm:prSet phldrT="[Text]"/>
      <dgm:spPr/>
      <dgm:t>
        <a:bodyPr/>
        <a:lstStyle/>
        <a:p>
          <a:r>
            <a:rPr lang="bn-BD" dirty="0" smtClean="0">
              <a:latin typeface="NikoshBAN" panose="02000000000000000000" pitchFamily="2" charset="0"/>
              <a:cs typeface="NikoshBAN" panose="02000000000000000000" pitchFamily="2" charset="0"/>
            </a:rPr>
            <a:t>জাতীয়  সম্পদ </a:t>
          </a:r>
          <a:endParaRPr lang="en-US" dirty="0"/>
        </a:p>
      </dgm:t>
    </dgm:pt>
    <dgm:pt modelId="{7BE1AF83-CE2F-4986-BFD4-7C732BF7A532}" type="parTrans" cxnId="{C3E43188-F136-4FCB-BC24-0988B06BC536}">
      <dgm:prSet/>
      <dgm:spPr/>
      <dgm:t>
        <a:bodyPr/>
        <a:lstStyle/>
        <a:p>
          <a:endParaRPr lang="en-US"/>
        </a:p>
      </dgm:t>
    </dgm:pt>
    <dgm:pt modelId="{1BCEEA74-8E0B-4889-8D26-79F48FA45BF1}" type="sibTrans" cxnId="{C3E43188-F136-4FCB-BC24-0988B06BC536}">
      <dgm:prSet/>
      <dgm:spPr/>
      <dgm:t>
        <a:bodyPr/>
        <a:lstStyle/>
        <a:p>
          <a:endParaRPr lang="en-US"/>
        </a:p>
      </dgm:t>
    </dgm:pt>
    <dgm:pt modelId="{F9010662-967C-4BBE-AB25-D04AE0760920}">
      <dgm:prSet phldrT="[Text]"/>
      <dgm:spPr/>
      <dgm:t>
        <a:bodyPr/>
        <a:lstStyle/>
        <a:p>
          <a:r>
            <a:rPr lang="bn-BD" dirty="0" smtClean="0">
              <a:latin typeface="NikoshBAN" panose="02000000000000000000" pitchFamily="2" charset="0"/>
              <a:cs typeface="NikoshBAN" panose="02000000000000000000" pitchFamily="2" charset="0"/>
            </a:rPr>
            <a:t>আন্তর্জাতিক সম্পদ</a:t>
          </a:r>
          <a:endParaRPr lang="en-US" dirty="0"/>
        </a:p>
      </dgm:t>
    </dgm:pt>
    <dgm:pt modelId="{D266D7A4-1706-4151-877B-795B51294411}" type="parTrans" cxnId="{8B8E7786-7786-427C-9F2F-3D1F2ECA0E97}">
      <dgm:prSet/>
      <dgm:spPr/>
      <dgm:t>
        <a:bodyPr/>
        <a:lstStyle/>
        <a:p>
          <a:endParaRPr lang="en-US"/>
        </a:p>
      </dgm:t>
    </dgm:pt>
    <dgm:pt modelId="{5584423A-B2C5-43E2-8840-7FA8A395F67B}" type="sibTrans" cxnId="{8B8E7786-7786-427C-9F2F-3D1F2ECA0E97}">
      <dgm:prSet/>
      <dgm:spPr/>
      <dgm:t>
        <a:bodyPr/>
        <a:lstStyle/>
        <a:p>
          <a:endParaRPr lang="en-US"/>
        </a:p>
      </dgm:t>
    </dgm:pt>
    <dgm:pt modelId="{E12B0BC0-5427-4F87-98FA-51D601905C50}" type="pres">
      <dgm:prSet presAssocID="{3DACF924-18B0-4AC9-92A3-6C7EC9DC6BF8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8076F20-45EB-4C24-A6DD-4398F1E18134}" type="pres">
      <dgm:prSet presAssocID="{91609989-A005-41C1-AB4D-B83C5CB901B1}" presName="centerShape" presStyleLbl="node0" presStyleIdx="0" presStyleCnt="1"/>
      <dgm:spPr/>
      <dgm:t>
        <a:bodyPr/>
        <a:lstStyle/>
        <a:p>
          <a:endParaRPr lang="en-US"/>
        </a:p>
      </dgm:t>
    </dgm:pt>
    <dgm:pt modelId="{9306A555-965A-4B14-A650-E42782F75A30}" type="pres">
      <dgm:prSet presAssocID="{9430B846-AF5E-451B-8669-ED2256719C1D}" presName="parTrans" presStyleLbl="sibTrans2D1" presStyleIdx="0" presStyleCnt="4"/>
      <dgm:spPr/>
      <dgm:t>
        <a:bodyPr/>
        <a:lstStyle/>
        <a:p>
          <a:endParaRPr lang="en-US"/>
        </a:p>
      </dgm:t>
    </dgm:pt>
    <dgm:pt modelId="{FB78DA3C-549E-42D0-982E-388E3CA8F002}" type="pres">
      <dgm:prSet presAssocID="{9430B846-AF5E-451B-8669-ED2256719C1D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47BC3CC2-DFD9-44B7-A2E3-0E675F1BE96F}" type="pres">
      <dgm:prSet presAssocID="{008F7F44-12A3-460D-8095-9B7FA9A1D123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D84043-8129-44CD-A2CC-9C8FA33D0BA2}" type="pres">
      <dgm:prSet presAssocID="{764EF50D-81B4-4269-8A1C-71E9AAEE69CF}" presName="parTrans" presStyleLbl="sibTrans2D1" presStyleIdx="1" presStyleCnt="4"/>
      <dgm:spPr/>
      <dgm:t>
        <a:bodyPr/>
        <a:lstStyle/>
        <a:p>
          <a:endParaRPr lang="en-US"/>
        </a:p>
      </dgm:t>
    </dgm:pt>
    <dgm:pt modelId="{DAA773AF-72BA-499E-9F56-25C33BC2D835}" type="pres">
      <dgm:prSet presAssocID="{764EF50D-81B4-4269-8A1C-71E9AAEE69CF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5016A6CC-658F-4585-ACBD-4F2B10078481}" type="pres">
      <dgm:prSet presAssocID="{C1E9FAED-ABED-49D1-8939-542FF07246C0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1B88C4-C153-4013-A60F-49BA81847D47}" type="pres">
      <dgm:prSet presAssocID="{7BE1AF83-CE2F-4986-BFD4-7C732BF7A532}" presName="parTrans" presStyleLbl="sibTrans2D1" presStyleIdx="2" presStyleCnt="4"/>
      <dgm:spPr/>
      <dgm:t>
        <a:bodyPr/>
        <a:lstStyle/>
        <a:p>
          <a:endParaRPr lang="en-US"/>
        </a:p>
      </dgm:t>
    </dgm:pt>
    <dgm:pt modelId="{BB0EBEA8-5CC3-412D-8586-ECFF5E907D38}" type="pres">
      <dgm:prSet presAssocID="{7BE1AF83-CE2F-4986-BFD4-7C732BF7A532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63A1B43A-224D-4E1E-8472-147676FEB9DB}" type="pres">
      <dgm:prSet presAssocID="{962D773F-CFD0-461F-A728-9EBA842B83DB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9BEB51-E783-4F80-87F6-015D36E8EF99}" type="pres">
      <dgm:prSet presAssocID="{D266D7A4-1706-4151-877B-795B51294411}" presName="parTrans" presStyleLbl="sibTrans2D1" presStyleIdx="3" presStyleCnt="4"/>
      <dgm:spPr/>
      <dgm:t>
        <a:bodyPr/>
        <a:lstStyle/>
        <a:p>
          <a:endParaRPr lang="en-US"/>
        </a:p>
      </dgm:t>
    </dgm:pt>
    <dgm:pt modelId="{CD32243B-7BDB-4F6E-8264-54D3A402D323}" type="pres">
      <dgm:prSet presAssocID="{D266D7A4-1706-4151-877B-795B51294411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D096C201-E334-4F27-A778-BCAC33EC5CA0}" type="pres">
      <dgm:prSet presAssocID="{F9010662-967C-4BBE-AB25-D04AE0760920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E71BB32-63D1-4FC9-A796-26AA9BD2A958}" type="presOf" srcId="{F9010662-967C-4BBE-AB25-D04AE0760920}" destId="{D096C201-E334-4F27-A778-BCAC33EC5CA0}" srcOrd="0" destOrd="0" presId="urn:microsoft.com/office/officeart/2005/8/layout/radial5"/>
    <dgm:cxn modelId="{CA32CA86-F74E-4688-AB5F-2F10107BCAEA}" srcId="{91609989-A005-41C1-AB4D-B83C5CB901B1}" destId="{008F7F44-12A3-460D-8095-9B7FA9A1D123}" srcOrd="0" destOrd="0" parTransId="{9430B846-AF5E-451B-8669-ED2256719C1D}" sibTransId="{5F50774A-3263-4F8B-85CD-5B208B787A60}"/>
    <dgm:cxn modelId="{1B33C430-2880-4117-A220-3C299A7464C3}" type="presOf" srcId="{9430B846-AF5E-451B-8669-ED2256719C1D}" destId="{FB78DA3C-549E-42D0-982E-388E3CA8F002}" srcOrd="1" destOrd="0" presId="urn:microsoft.com/office/officeart/2005/8/layout/radial5"/>
    <dgm:cxn modelId="{3E1BF39F-6892-4218-A967-B41928226226}" type="presOf" srcId="{3DACF924-18B0-4AC9-92A3-6C7EC9DC6BF8}" destId="{E12B0BC0-5427-4F87-98FA-51D601905C50}" srcOrd="0" destOrd="0" presId="urn:microsoft.com/office/officeart/2005/8/layout/radial5"/>
    <dgm:cxn modelId="{B2D10DE9-2B39-4C2D-B312-F64A9A55F3C8}" type="presOf" srcId="{91609989-A005-41C1-AB4D-B83C5CB901B1}" destId="{98076F20-45EB-4C24-A6DD-4398F1E18134}" srcOrd="0" destOrd="0" presId="urn:microsoft.com/office/officeart/2005/8/layout/radial5"/>
    <dgm:cxn modelId="{385DE126-8654-4069-BDEB-F5C18B142F64}" type="presOf" srcId="{C1E9FAED-ABED-49D1-8939-542FF07246C0}" destId="{5016A6CC-658F-4585-ACBD-4F2B10078481}" srcOrd="0" destOrd="0" presId="urn:microsoft.com/office/officeart/2005/8/layout/radial5"/>
    <dgm:cxn modelId="{22115C91-FB17-4017-A8E7-B28A232FA3E9}" type="presOf" srcId="{D266D7A4-1706-4151-877B-795B51294411}" destId="{5F9BEB51-E783-4F80-87F6-015D36E8EF99}" srcOrd="0" destOrd="0" presId="urn:microsoft.com/office/officeart/2005/8/layout/radial5"/>
    <dgm:cxn modelId="{8B8E7786-7786-427C-9F2F-3D1F2ECA0E97}" srcId="{91609989-A005-41C1-AB4D-B83C5CB901B1}" destId="{F9010662-967C-4BBE-AB25-D04AE0760920}" srcOrd="3" destOrd="0" parTransId="{D266D7A4-1706-4151-877B-795B51294411}" sibTransId="{5584423A-B2C5-43E2-8840-7FA8A395F67B}"/>
    <dgm:cxn modelId="{F268C62A-6878-4CCC-8A35-CC302A0168C2}" type="presOf" srcId="{D266D7A4-1706-4151-877B-795B51294411}" destId="{CD32243B-7BDB-4F6E-8264-54D3A402D323}" srcOrd="1" destOrd="0" presId="urn:microsoft.com/office/officeart/2005/8/layout/radial5"/>
    <dgm:cxn modelId="{BF827172-3531-43F3-A072-D3D8D46A3DFA}" type="presOf" srcId="{764EF50D-81B4-4269-8A1C-71E9AAEE69CF}" destId="{FBD84043-8129-44CD-A2CC-9C8FA33D0BA2}" srcOrd="0" destOrd="0" presId="urn:microsoft.com/office/officeart/2005/8/layout/radial5"/>
    <dgm:cxn modelId="{C3E43188-F136-4FCB-BC24-0988B06BC536}" srcId="{91609989-A005-41C1-AB4D-B83C5CB901B1}" destId="{962D773F-CFD0-461F-A728-9EBA842B83DB}" srcOrd="2" destOrd="0" parTransId="{7BE1AF83-CE2F-4986-BFD4-7C732BF7A532}" sibTransId="{1BCEEA74-8E0B-4889-8D26-79F48FA45BF1}"/>
    <dgm:cxn modelId="{EA3EBC7A-D988-49E0-B1E9-67CB84A7ED84}" type="presOf" srcId="{7BE1AF83-CE2F-4986-BFD4-7C732BF7A532}" destId="{761B88C4-C153-4013-A60F-49BA81847D47}" srcOrd="0" destOrd="0" presId="urn:microsoft.com/office/officeart/2005/8/layout/radial5"/>
    <dgm:cxn modelId="{91993F2E-F174-43E7-8D94-5528EE2CBAEE}" type="presOf" srcId="{7BE1AF83-CE2F-4986-BFD4-7C732BF7A532}" destId="{BB0EBEA8-5CC3-412D-8586-ECFF5E907D38}" srcOrd="1" destOrd="0" presId="urn:microsoft.com/office/officeart/2005/8/layout/radial5"/>
    <dgm:cxn modelId="{454A1997-E377-4276-BAE6-8544F90AEF13}" type="presOf" srcId="{764EF50D-81B4-4269-8A1C-71E9AAEE69CF}" destId="{DAA773AF-72BA-499E-9F56-25C33BC2D835}" srcOrd="1" destOrd="0" presId="urn:microsoft.com/office/officeart/2005/8/layout/radial5"/>
    <dgm:cxn modelId="{4C322AC5-33D5-400C-BBA6-567032102FDD}" type="presOf" srcId="{962D773F-CFD0-461F-A728-9EBA842B83DB}" destId="{63A1B43A-224D-4E1E-8472-147676FEB9DB}" srcOrd="0" destOrd="0" presId="urn:microsoft.com/office/officeart/2005/8/layout/radial5"/>
    <dgm:cxn modelId="{A0C1B014-29C2-4802-8F47-681CA7F1E2C9}" type="presOf" srcId="{008F7F44-12A3-460D-8095-9B7FA9A1D123}" destId="{47BC3CC2-DFD9-44B7-A2E3-0E675F1BE96F}" srcOrd="0" destOrd="0" presId="urn:microsoft.com/office/officeart/2005/8/layout/radial5"/>
    <dgm:cxn modelId="{B21B44EA-19E8-4B34-9284-5B8B6E28946E}" srcId="{91609989-A005-41C1-AB4D-B83C5CB901B1}" destId="{C1E9FAED-ABED-49D1-8939-542FF07246C0}" srcOrd="1" destOrd="0" parTransId="{764EF50D-81B4-4269-8A1C-71E9AAEE69CF}" sibTransId="{F47E36C5-773E-4834-B8CA-A6EA5F8E1DDE}"/>
    <dgm:cxn modelId="{111248EC-754A-4644-B4A6-B916C4A32264}" type="presOf" srcId="{9430B846-AF5E-451B-8669-ED2256719C1D}" destId="{9306A555-965A-4B14-A650-E42782F75A30}" srcOrd="0" destOrd="0" presId="urn:microsoft.com/office/officeart/2005/8/layout/radial5"/>
    <dgm:cxn modelId="{752DBA05-013C-4EA8-B28D-DD69D7E74A7F}" srcId="{3DACF924-18B0-4AC9-92A3-6C7EC9DC6BF8}" destId="{91609989-A005-41C1-AB4D-B83C5CB901B1}" srcOrd="0" destOrd="0" parTransId="{81C6212F-1C9D-4768-AF00-132BFB70AADF}" sibTransId="{7A8FC0F8-C2FC-4A8B-81B3-4FEF9CB9F35A}"/>
    <dgm:cxn modelId="{9FC574AD-FEC1-47D9-92AD-9E0B96BB3542}" type="presParOf" srcId="{E12B0BC0-5427-4F87-98FA-51D601905C50}" destId="{98076F20-45EB-4C24-A6DD-4398F1E18134}" srcOrd="0" destOrd="0" presId="urn:microsoft.com/office/officeart/2005/8/layout/radial5"/>
    <dgm:cxn modelId="{A9238422-A5E0-4A80-BDAB-66FAB304509D}" type="presParOf" srcId="{E12B0BC0-5427-4F87-98FA-51D601905C50}" destId="{9306A555-965A-4B14-A650-E42782F75A30}" srcOrd="1" destOrd="0" presId="urn:microsoft.com/office/officeart/2005/8/layout/radial5"/>
    <dgm:cxn modelId="{BA7F34C5-6521-4965-B2E7-098F097846F0}" type="presParOf" srcId="{9306A555-965A-4B14-A650-E42782F75A30}" destId="{FB78DA3C-549E-42D0-982E-388E3CA8F002}" srcOrd="0" destOrd="0" presId="urn:microsoft.com/office/officeart/2005/8/layout/radial5"/>
    <dgm:cxn modelId="{8BD55A9A-83CE-49C0-80CE-F5CB3AF8E4A3}" type="presParOf" srcId="{E12B0BC0-5427-4F87-98FA-51D601905C50}" destId="{47BC3CC2-DFD9-44B7-A2E3-0E675F1BE96F}" srcOrd="2" destOrd="0" presId="urn:microsoft.com/office/officeart/2005/8/layout/radial5"/>
    <dgm:cxn modelId="{1948A4E4-1E3C-49CF-BB7C-B87092E057D3}" type="presParOf" srcId="{E12B0BC0-5427-4F87-98FA-51D601905C50}" destId="{FBD84043-8129-44CD-A2CC-9C8FA33D0BA2}" srcOrd="3" destOrd="0" presId="urn:microsoft.com/office/officeart/2005/8/layout/radial5"/>
    <dgm:cxn modelId="{756E1019-77F0-488E-A09B-3BDE14FC7D16}" type="presParOf" srcId="{FBD84043-8129-44CD-A2CC-9C8FA33D0BA2}" destId="{DAA773AF-72BA-499E-9F56-25C33BC2D835}" srcOrd="0" destOrd="0" presId="urn:microsoft.com/office/officeart/2005/8/layout/radial5"/>
    <dgm:cxn modelId="{91F484F0-9290-4376-9890-736282544EE8}" type="presParOf" srcId="{E12B0BC0-5427-4F87-98FA-51D601905C50}" destId="{5016A6CC-658F-4585-ACBD-4F2B10078481}" srcOrd="4" destOrd="0" presId="urn:microsoft.com/office/officeart/2005/8/layout/radial5"/>
    <dgm:cxn modelId="{2653EDFF-2BD0-49A1-BCFE-8BB28343F97C}" type="presParOf" srcId="{E12B0BC0-5427-4F87-98FA-51D601905C50}" destId="{761B88C4-C153-4013-A60F-49BA81847D47}" srcOrd="5" destOrd="0" presId="urn:microsoft.com/office/officeart/2005/8/layout/radial5"/>
    <dgm:cxn modelId="{AB55F832-2790-4F15-A5B0-98EEF2FF18CD}" type="presParOf" srcId="{761B88C4-C153-4013-A60F-49BA81847D47}" destId="{BB0EBEA8-5CC3-412D-8586-ECFF5E907D38}" srcOrd="0" destOrd="0" presId="urn:microsoft.com/office/officeart/2005/8/layout/radial5"/>
    <dgm:cxn modelId="{6BFC0FB7-A547-4B51-BAE1-E4F630C4A177}" type="presParOf" srcId="{E12B0BC0-5427-4F87-98FA-51D601905C50}" destId="{63A1B43A-224D-4E1E-8472-147676FEB9DB}" srcOrd="6" destOrd="0" presId="urn:microsoft.com/office/officeart/2005/8/layout/radial5"/>
    <dgm:cxn modelId="{1969C745-041E-456E-AA8D-5E34497E7752}" type="presParOf" srcId="{E12B0BC0-5427-4F87-98FA-51D601905C50}" destId="{5F9BEB51-E783-4F80-87F6-015D36E8EF99}" srcOrd="7" destOrd="0" presId="urn:microsoft.com/office/officeart/2005/8/layout/radial5"/>
    <dgm:cxn modelId="{5E9A92C5-6D9D-42B2-A159-4F70402E4568}" type="presParOf" srcId="{5F9BEB51-E783-4F80-87F6-015D36E8EF99}" destId="{CD32243B-7BDB-4F6E-8264-54D3A402D323}" srcOrd="0" destOrd="0" presId="urn:microsoft.com/office/officeart/2005/8/layout/radial5"/>
    <dgm:cxn modelId="{30996F1B-AE13-4E74-93C7-5339B915F6D6}" type="presParOf" srcId="{E12B0BC0-5427-4F87-98FA-51D601905C50}" destId="{D096C201-E334-4F27-A778-BCAC33EC5CA0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3B02457-7D1B-48C3-BB10-E959D11AC50A}" type="doc">
      <dgm:prSet loTypeId="urn:microsoft.com/office/officeart/2005/8/layout/radial5" loCatId="cycle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25147D34-6C23-4370-81C1-37FE9EBECC9A}">
      <dgm:prSet phldrT="[Text]"/>
      <dgm:spPr/>
      <dgm:t>
        <a:bodyPr/>
        <a:lstStyle/>
        <a:p>
          <a:r>
            <a:rPr lang="bn-BD" dirty="0" smtClean="0">
              <a:latin typeface="NikoshBAN" panose="02000000000000000000" pitchFamily="2" charset="0"/>
              <a:cs typeface="NikoshBAN" panose="02000000000000000000" pitchFamily="2" charset="0"/>
            </a:rPr>
            <a:t>সম্পদ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FEC78FCB-4FE3-41BF-805A-06F7D216FFD1}" type="parTrans" cxnId="{4B56A74F-961C-42E9-920D-062AE74F881B}">
      <dgm:prSet/>
      <dgm:spPr/>
      <dgm:t>
        <a:bodyPr/>
        <a:lstStyle/>
        <a:p>
          <a:endParaRPr lang="en-US"/>
        </a:p>
      </dgm:t>
    </dgm:pt>
    <dgm:pt modelId="{ED9444D8-98B1-4918-B0A7-35757A86E13C}" type="sibTrans" cxnId="{4B56A74F-961C-42E9-920D-062AE74F881B}">
      <dgm:prSet/>
      <dgm:spPr/>
      <dgm:t>
        <a:bodyPr/>
        <a:lstStyle/>
        <a:p>
          <a:endParaRPr lang="en-US"/>
        </a:p>
      </dgm:t>
    </dgm:pt>
    <dgm:pt modelId="{1F91F021-C7D5-466F-B43D-13081D1125F8}">
      <dgm:prSet phldrT="[Text]" custT="1"/>
      <dgm:spPr/>
      <dgm:t>
        <a:bodyPr/>
        <a:lstStyle/>
        <a:p>
          <a:r>
            <a:rPr lang="bn-BD" sz="3200" dirty="0" smtClean="0">
              <a:latin typeface="NikoshBAN" panose="02000000000000000000" pitchFamily="2" charset="0"/>
              <a:cs typeface="NikoshBAN" panose="02000000000000000000" pitchFamily="2" charset="0"/>
            </a:rPr>
            <a:t>উপযোগ</a:t>
          </a:r>
          <a:endParaRPr lang="en-US" sz="3200" dirty="0"/>
        </a:p>
      </dgm:t>
    </dgm:pt>
    <dgm:pt modelId="{068C5EEF-6576-42B4-BB15-8E7377A27DF7}" type="parTrans" cxnId="{7AF0A7D4-0E0B-4121-84BE-F53C8AD460EA}">
      <dgm:prSet/>
      <dgm:spPr/>
      <dgm:t>
        <a:bodyPr/>
        <a:lstStyle/>
        <a:p>
          <a:endParaRPr lang="en-US"/>
        </a:p>
      </dgm:t>
    </dgm:pt>
    <dgm:pt modelId="{3C7E8308-60E0-4BE9-AA9C-AA5F07D0484E}" type="sibTrans" cxnId="{7AF0A7D4-0E0B-4121-84BE-F53C8AD460EA}">
      <dgm:prSet/>
      <dgm:spPr/>
      <dgm:t>
        <a:bodyPr/>
        <a:lstStyle/>
        <a:p>
          <a:endParaRPr lang="en-US"/>
        </a:p>
      </dgm:t>
    </dgm:pt>
    <dgm:pt modelId="{88D13B75-27A6-40D6-A315-BB41082B527B}">
      <dgm:prSet phldrT="[Text]" custT="1"/>
      <dgm:spPr/>
      <dgm:t>
        <a:bodyPr/>
        <a:lstStyle/>
        <a:p>
          <a:r>
            <a:rPr lang="bn-BD" sz="3200" dirty="0" smtClean="0">
              <a:latin typeface="NikoshBAN" panose="02000000000000000000" pitchFamily="2" charset="0"/>
              <a:cs typeface="NikoshBAN" panose="02000000000000000000" pitchFamily="2" charset="0"/>
            </a:rPr>
            <a:t>অপ্রাচুর্য</a:t>
          </a:r>
          <a:endParaRPr lang="en-US" sz="3200" dirty="0"/>
        </a:p>
      </dgm:t>
    </dgm:pt>
    <dgm:pt modelId="{BBC7B8EE-8229-479F-878D-945B7832F16B}" type="parTrans" cxnId="{9190CF1F-90EB-488F-804B-27C59DCE4288}">
      <dgm:prSet/>
      <dgm:spPr/>
      <dgm:t>
        <a:bodyPr/>
        <a:lstStyle/>
        <a:p>
          <a:endParaRPr lang="en-US"/>
        </a:p>
      </dgm:t>
    </dgm:pt>
    <dgm:pt modelId="{71836DDB-048B-487B-B138-1D481743D870}" type="sibTrans" cxnId="{9190CF1F-90EB-488F-804B-27C59DCE4288}">
      <dgm:prSet/>
      <dgm:spPr/>
      <dgm:t>
        <a:bodyPr/>
        <a:lstStyle/>
        <a:p>
          <a:endParaRPr lang="en-US"/>
        </a:p>
      </dgm:t>
    </dgm:pt>
    <dgm:pt modelId="{65ADE068-E3F1-4F8B-BC28-0C91D8908CC1}">
      <dgm:prSet phldrT="[Text]" custT="1"/>
      <dgm:spPr/>
      <dgm:t>
        <a:bodyPr/>
        <a:lstStyle/>
        <a:p>
          <a:r>
            <a:rPr lang="bn-BD" sz="2800" dirty="0" smtClean="0">
              <a:latin typeface="NikoshBAN" panose="02000000000000000000" pitchFamily="2" charset="0"/>
              <a:cs typeface="NikoshBAN" panose="02000000000000000000" pitchFamily="2" charset="0"/>
            </a:rPr>
            <a:t>বাহ্যিকতা</a:t>
          </a:r>
          <a:endParaRPr lang="en-US" sz="2800" dirty="0"/>
        </a:p>
      </dgm:t>
    </dgm:pt>
    <dgm:pt modelId="{7A0D6872-C636-488B-93FC-8441428F8CBE}" type="parTrans" cxnId="{E622F453-C170-4A4F-978E-C16A8115B0B3}">
      <dgm:prSet/>
      <dgm:spPr/>
      <dgm:t>
        <a:bodyPr/>
        <a:lstStyle/>
        <a:p>
          <a:endParaRPr lang="en-US"/>
        </a:p>
      </dgm:t>
    </dgm:pt>
    <dgm:pt modelId="{28F96930-1D5B-4071-951A-A93E9AF20A91}" type="sibTrans" cxnId="{E622F453-C170-4A4F-978E-C16A8115B0B3}">
      <dgm:prSet/>
      <dgm:spPr/>
      <dgm:t>
        <a:bodyPr/>
        <a:lstStyle/>
        <a:p>
          <a:endParaRPr lang="en-US"/>
        </a:p>
      </dgm:t>
    </dgm:pt>
    <dgm:pt modelId="{2DB4507C-4937-4D04-A5D1-E3BF6D1BBD9F}">
      <dgm:prSet phldrT="[Text]" custT="1"/>
      <dgm:spPr/>
      <dgm:t>
        <a:bodyPr/>
        <a:lstStyle/>
        <a:p>
          <a:r>
            <a:rPr lang="bn-BD" sz="3200" dirty="0" smtClean="0">
              <a:latin typeface="NikoshBAN" panose="02000000000000000000" pitchFamily="2" charset="0"/>
              <a:cs typeface="NikoshBAN" panose="02000000000000000000" pitchFamily="2" charset="0"/>
            </a:rPr>
            <a:t>হস্তান্তরযোগ্যতা</a:t>
          </a:r>
          <a:endParaRPr lang="en-US" sz="3200" dirty="0"/>
        </a:p>
      </dgm:t>
    </dgm:pt>
    <dgm:pt modelId="{00654E4B-97E0-4551-BC31-108CDADC23E5}" type="parTrans" cxnId="{AB116B55-DFB2-48C7-86AF-74C8A10F863F}">
      <dgm:prSet/>
      <dgm:spPr/>
      <dgm:t>
        <a:bodyPr/>
        <a:lstStyle/>
        <a:p>
          <a:endParaRPr lang="en-US"/>
        </a:p>
      </dgm:t>
    </dgm:pt>
    <dgm:pt modelId="{D665858C-4FD5-4128-9AEC-A8C00E00C28E}" type="sibTrans" cxnId="{AB116B55-DFB2-48C7-86AF-74C8A10F863F}">
      <dgm:prSet/>
      <dgm:spPr/>
      <dgm:t>
        <a:bodyPr/>
        <a:lstStyle/>
        <a:p>
          <a:endParaRPr lang="en-US"/>
        </a:p>
      </dgm:t>
    </dgm:pt>
    <dgm:pt modelId="{EAA5D690-5C8F-4FB4-B603-2E4321630858}" type="pres">
      <dgm:prSet presAssocID="{33B02457-7D1B-48C3-BB10-E959D11AC50A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F4886A3-C818-46B5-85EB-677D61ACF2F2}" type="pres">
      <dgm:prSet presAssocID="{25147D34-6C23-4370-81C1-37FE9EBECC9A}" presName="centerShape" presStyleLbl="node0" presStyleIdx="0" presStyleCnt="1"/>
      <dgm:spPr/>
      <dgm:t>
        <a:bodyPr/>
        <a:lstStyle/>
        <a:p>
          <a:endParaRPr lang="en-US"/>
        </a:p>
      </dgm:t>
    </dgm:pt>
    <dgm:pt modelId="{EC3F0065-1DB6-46E7-9626-E2F002167C67}" type="pres">
      <dgm:prSet presAssocID="{068C5EEF-6576-42B4-BB15-8E7377A27DF7}" presName="parTrans" presStyleLbl="sibTrans2D1" presStyleIdx="0" presStyleCnt="4"/>
      <dgm:spPr/>
      <dgm:t>
        <a:bodyPr/>
        <a:lstStyle/>
        <a:p>
          <a:endParaRPr lang="en-US"/>
        </a:p>
      </dgm:t>
    </dgm:pt>
    <dgm:pt modelId="{478974D9-63F7-4F9D-89C3-141EF3127A7F}" type="pres">
      <dgm:prSet presAssocID="{068C5EEF-6576-42B4-BB15-8E7377A27DF7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FDC0AA20-6669-4EF3-858E-63DE4DD0A7D7}" type="pres">
      <dgm:prSet presAssocID="{1F91F021-C7D5-466F-B43D-13081D1125F8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7CE4CF-9EAD-4871-814E-CFA8D4C03A65}" type="pres">
      <dgm:prSet presAssocID="{BBC7B8EE-8229-479F-878D-945B7832F16B}" presName="parTrans" presStyleLbl="sibTrans2D1" presStyleIdx="1" presStyleCnt="4"/>
      <dgm:spPr/>
      <dgm:t>
        <a:bodyPr/>
        <a:lstStyle/>
        <a:p>
          <a:endParaRPr lang="en-US"/>
        </a:p>
      </dgm:t>
    </dgm:pt>
    <dgm:pt modelId="{B864EFAA-929B-4B61-8905-1F448460FFB1}" type="pres">
      <dgm:prSet presAssocID="{BBC7B8EE-8229-479F-878D-945B7832F16B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F260F74D-20CC-4C8A-915D-AF1E3064D3F1}" type="pres">
      <dgm:prSet presAssocID="{88D13B75-27A6-40D6-A315-BB41082B527B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F86070-AF7E-4A01-90B3-02769C407518}" type="pres">
      <dgm:prSet presAssocID="{7A0D6872-C636-488B-93FC-8441428F8CBE}" presName="parTrans" presStyleLbl="sibTrans2D1" presStyleIdx="2" presStyleCnt="4"/>
      <dgm:spPr/>
      <dgm:t>
        <a:bodyPr/>
        <a:lstStyle/>
        <a:p>
          <a:endParaRPr lang="en-US"/>
        </a:p>
      </dgm:t>
    </dgm:pt>
    <dgm:pt modelId="{A03E2050-97C4-4023-9827-0FC43FE8E874}" type="pres">
      <dgm:prSet presAssocID="{7A0D6872-C636-488B-93FC-8441428F8CBE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8A412749-F591-498A-9D40-E409023FB9C9}" type="pres">
      <dgm:prSet presAssocID="{65ADE068-E3F1-4F8B-BC28-0C91D8908CC1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9C5741-3E74-4288-846A-248000A60B4F}" type="pres">
      <dgm:prSet presAssocID="{00654E4B-97E0-4551-BC31-108CDADC23E5}" presName="parTrans" presStyleLbl="sibTrans2D1" presStyleIdx="3" presStyleCnt="4"/>
      <dgm:spPr/>
      <dgm:t>
        <a:bodyPr/>
        <a:lstStyle/>
        <a:p>
          <a:endParaRPr lang="en-US"/>
        </a:p>
      </dgm:t>
    </dgm:pt>
    <dgm:pt modelId="{7CB5BE9F-FA97-4657-8BE9-6288477B01EB}" type="pres">
      <dgm:prSet presAssocID="{00654E4B-97E0-4551-BC31-108CDADC23E5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40728B21-2F2F-4B6C-9FB4-D9FF026FE36C}" type="pres">
      <dgm:prSet presAssocID="{2DB4507C-4937-4D04-A5D1-E3BF6D1BBD9F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190CF1F-90EB-488F-804B-27C59DCE4288}" srcId="{25147D34-6C23-4370-81C1-37FE9EBECC9A}" destId="{88D13B75-27A6-40D6-A315-BB41082B527B}" srcOrd="1" destOrd="0" parTransId="{BBC7B8EE-8229-479F-878D-945B7832F16B}" sibTransId="{71836DDB-048B-487B-B138-1D481743D870}"/>
    <dgm:cxn modelId="{DE1E52FD-69E3-4A81-AE32-4066FB6BB36B}" type="presOf" srcId="{BBC7B8EE-8229-479F-878D-945B7832F16B}" destId="{B864EFAA-929B-4B61-8905-1F448460FFB1}" srcOrd="1" destOrd="0" presId="urn:microsoft.com/office/officeart/2005/8/layout/radial5"/>
    <dgm:cxn modelId="{D512E6EC-69EC-4337-A367-3BED6C28B1C9}" type="presOf" srcId="{88D13B75-27A6-40D6-A315-BB41082B527B}" destId="{F260F74D-20CC-4C8A-915D-AF1E3064D3F1}" srcOrd="0" destOrd="0" presId="urn:microsoft.com/office/officeart/2005/8/layout/radial5"/>
    <dgm:cxn modelId="{D03F0381-BBF8-4775-9673-7A88CD7026B1}" type="presOf" srcId="{25147D34-6C23-4370-81C1-37FE9EBECC9A}" destId="{0F4886A3-C818-46B5-85EB-677D61ACF2F2}" srcOrd="0" destOrd="0" presId="urn:microsoft.com/office/officeart/2005/8/layout/radial5"/>
    <dgm:cxn modelId="{CB949343-75CC-446F-B901-AE8DF61E455E}" type="presOf" srcId="{00654E4B-97E0-4551-BC31-108CDADC23E5}" destId="{F19C5741-3E74-4288-846A-248000A60B4F}" srcOrd="0" destOrd="0" presId="urn:microsoft.com/office/officeart/2005/8/layout/radial5"/>
    <dgm:cxn modelId="{5E467784-B4C8-476B-8395-42ADA6DEFE10}" type="presOf" srcId="{33B02457-7D1B-48C3-BB10-E959D11AC50A}" destId="{EAA5D690-5C8F-4FB4-B603-2E4321630858}" srcOrd="0" destOrd="0" presId="urn:microsoft.com/office/officeart/2005/8/layout/radial5"/>
    <dgm:cxn modelId="{AB116B55-DFB2-48C7-86AF-74C8A10F863F}" srcId="{25147D34-6C23-4370-81C1-37FE9EBECC9A}" destId="{2DB4507C-4937-4D04-A5D1-E3BF6D1BBD9F}" srcOrd="3" destOrd="0" parTransId="{00654E4B-97E0-4551-BC31-108CDADC23E5}" sibTransId="{D665858C-4FD5-4128-9AEC-A8C00E00C28E}"/>
    <dgm:cxn modelId="{7AF0A7D4-0E0B-4121-84BE-F53C8AD460EA}" srcId="{25147D34-6C23-4370-81C1-37FE9EBECC9A}" destId="{1F91F021-C7D5-466F-B43D-13081D1125F8}" srcOrd="0" destOrd="0" parTransId="{068C5EEF-6576-42B4-BB15-8E7377A27DF7}" sibTransId="{3C7E8308-60E0-4BE9-AA9C-AA5F07D0484E}"/>
    <dgm:cxn modelId="{55301BC7-9DE1-4EE4-832E-DEF6FA1785B9}" type="presOf" srcId="{BBC7B8EE-8229-479F-878D-945B7832F16B}" destId="{FA7CE4CF-9EAD-4871-814E-CFA8D4C03A65}" srcOrd="0" destOrd="0" presId="urn:microsoft.com/office/officeart/2005/8/layout/radial5"/>
    <dgm:cxn modelId="{39E560CB-F2AB-488B-94F3-A1429703C583}" type="presOf" srcId="{65ADE068-E3F1-4F8B-BC28-0C91D8908CC1}" destId="{8A412749-F591-498A-9D40-E409023FB9C9}" srcOrd="0" destOrd="0" presId="urn:microsoft.com/office/officeart/2005/8/layout/radial5"/>
    <dgm:cxn modelId="{E622F453-C170-4A4F-978E-C16A8115B0B3}" srcId="{25147D34-6C23-4370-81C1-37FE9EBECC9A}" destId="{65ADE068-E3F1-4F8B-BC28-0C91D8908CC1}" srcOrd="2" destOrd="0" parTransId="{7A0D6872-C636-488B-93FC-8441428F8CBE}" sibTransId="{28F96930-1D5B-4071-951A-A93E9AF20A91}"/>
    <dgm:cxn modelId="{2C937F58-0EA0-4235-8F99-319E55D1978C}" type="presOf" srcId="{068C5EEF-6576-42B4-BB15-8E7377A27DF7}" destId="{EC3F0065-1DB6-46E7-9626-E2F002167C67}" srcOrd="0" destOrd="0" presId="urn:microsoft.com/office/officeart/2005/8/layout/radial5"/>
    <dgm:cxn modelId="{C78C5E2F-4007-4E0D-B451-477065CB8AC7}" type="presOf" srcId="{1F91F021-C7D5-466F-B43D-13081D1125F8}" destId="{FDC0AA20-6669-4EF3-858E-63DE4DD0A7D7}" srcOrd="0" destOrd="0" presId="urn:microsoft.com/office/officeart/2005/8/layout/radial5"/>
    <dgm:cxn modelId="{55A331A7-2BA8-4B4E-AE9F-946F9631F875}" type="presOf" srcId="{00654E4B-97E0-4551-BC31-108CDADC23E5}" destId="{7CB5BE9F-FA97-4657-8BE9-6288477B01EB}" srcOrd="1" destOrd="0" presId="urn:microsoft.com/office/officeart/2005/8/layout/radial5"/>
    <dgm:cxn modelId="{18E37EB4-0423-41AD-B08C-AB5755E22A3A}" type="presOf" srcId="{2DB4507C-4937-4D04-A5D1-E3BF6D1BBD9F}" destId="{40728B21-2F2F-4B6C-9FB4-D9FF026FE36C}" srcOrd="0" destOrd="0" presId="urn:microsoft.com/office/officeart/2005/8/layout/radial5"/>
    <dgm:cxn modelId="{7CA07D71-34FB-4AE5-BC4D-295B0FBC4DF9}" type="presOf" srcId="{068C5EEF-6576-42B4-BB15-8E7377A27DF7}" destId="{478974D9-63F7-4F9D-89C3-141EF3127A7F}" srcOrd="1" destOrd="0" presId="urn:microsoft.com/office/officeart/2005/8/layout/radial5"/>
    <dgm:cxn modelId="{2B37F27D-F26D-431E-8A39-EAB3C9CF2A3D}" type="presOf" srcId="{7A0D6872-C636-488B-93FC-8441428F8CBE}" destId="{D5F86070-AF7E-4A01-90B3-02769C407518}" srcOrd="0" destOrd="0" presId="urn:microsoft.com/office/officeart/2005/8/layout/radial5"/>
    <dgm:cxn modelId="{36CF7E92-3C94-4CD5-9F91-1505FF331999}" type="presOf" srcId="{7A0D6872-C636-488B-93FC-8441428F8CBE}" destId="{A03E2050-97C4-4023-9827-0FC43FE8E874}" srcOrd="1" destOrd="0" presId="urn:microsoft.com/office/officeart/2005/8/layout/radial5"/>
    <dgm:cxn modelId="{4B56A74F-961C-42E9-920D-062AE74F881B}" srcId="{33B02457-7D1B-48C3-BB10-E959D11AC50A}" destId="{25147D34-6C23-4370-81C1-37FE9EBECC9A}" srcOrd="0" destOrd="0" parTransId="{FEC78FCB-4FE3-41BF-805A-06F7D216FFD1}" sibTransId="{ED9444D8-98B1-4918-B0A7-35757A86E13C}"/>
    <dgm:cxn modelId="{06858F51-488F-4E62-BB9D-46D7A24D25FD}" type="presParOf" srcId="{EAA5D690-5C8F-4FB4-B603-2E4321630858}" destId="{0F4886A3-C818-46B5-85EB-677D61ACF2F2}" srcOrd="0" destOrd="0" presId="urn:microsoft.com/office/officeart/2005/8/layout/radial5"/>
    <dgm:cxn modelId="{BF0FF320-8612-406D-81D3-32BAA2C17FD4}" type="presParOf" srcId="{EAA5D690-5C8F-4FB4-B603-2E4321630858}" destId="{EC3F0065-1DB6-46E7-9626-E2F002167C67}" srcOrd="1" destOrd="0" presId="urn:microsoft.com/office/officeart/2005/8/layout/radial5"/>
    <dgm:cxn modelId="{61E3CAD4-FE60-4D82-B24B-5F2F14A5F67D}" type="presParOf" srcId="{EC3F0065-1DB6-46E7-9626-E2F002167C67}" destId="{478974D9-63F7-4F9D-89C3-141EF3127A7F}" srcOrd="0" destOrd="0" presId="urn:microsoft.com/office/officeart/2005/8/layout/radial5"/>
    <dgm:cxn modelId="{26C48230-4DC0-4D87-90F3-08214CEBC6F5}" type="presParOf" srcId="{EAA5D690-5C8F-4FB4-B603-2E4321630858}" destId="{FDC0AA20-6669-4EF3-858E-63DE4DD0A7D7}" srcOrd="2" destOrd="0" presId="urn:microsoft.com/office/officeart/2005/8/layout/radial5"/>
    <dgm:cxn modelId="{BF09EEE8-C43D-4D22-B850-CFE0FF9F4D44}" type="presParOf" srcId="{EAA5D690-5C8F-4FB4-B603-2E4321630858}" destId="{FA7CE4CF-9EAD-4871-814E-CFA8D4C03A65}" srcOrd="3" destOrd="0" presId="urn:microsoft.com/office/officeart/2005/8/layout/radial5"/>
    <dgm:cxn modelId="{653E7548-A4FA-4B24-90BA-17FA54B68196}" type="presParOf" srcId="{FA7CE4CF-9EAD-4871-814E-CFA8D4C03A65}" destId="{B864EFAA-929B-4B61-8905-1F448460FFB1}" srcOrd="0" destOrd="0" presId="urn:microsoft.com/office/officeart/2005/8/layout/radial5"/>
    <dgm:cxn modelId="{20E46623-8681-4CBB-B8C8-03E7E5C2CF3D}" type="presParOf" srcId="{EAA5D690-5C8F-4FB4-B603-2E4321630858}" destId="{F260F74D-20CC-4C8A-915D-AF1E3064D3F1}" srcOrd="4" destOrd="0" presId="urn:microsoft.com/office/officeart/2005/8/layout/radial5"/>
    <dgm:cxn modelId="{F373B5AA-EA5C-46ED-9D35-559ADCFE634C}" type="presParOf" srcId="{EAA5D690-5C8F-4FB4-B603-2E4321630858}" destId="{D5F86070-AF7E-4A01-90B3-02769C407518}" srcOrd="5" destOrd="0" presId="urn:microsoft.com/office/officeart/2005/8/layout/radial5"/>
    <dgm:cxn modelId="{F4918F36-3823-4339-868C-2B2126F29854}" type="presParOf" srcId="{D5F86070-AF7E-4A01-90B3-02769C407518}" destId="{A03E2050-97C4-4023-9827-0FC43FE8E874}" srcOrd="0" destOrd="0" presId="urn:microsoft.com/office/officeart/2005/8/layout/radial5"/>
    <dgm:cxn modelId="{05C6A1BC-02E0-4B5E-B9A2-A12C51770CB0}" type="presParOf" srcId="{EAA5D690-5C8F-4FB4-B603-2E4321630858}" destId="{8A412749-F591-498A-9D40-E409023FB9C9}" srcOrd="6" destOrd="0" presId="urn:microsoft.com/office/officeart/2005/8/layout/radial5"/>
    <dgm:cxn modelId="{A6A287D1-4AE9-4B04-9678-C2A1B9766C1F}" type="presParOf" srcId="{EAA5D690-5C8F-4FB4-B603-2E4321630858}" destId="{F19C5741-3E74-4288-846A-248000A60B4F}" srcOrd="7" destOrd="0" presId="urn:microsoft.com/office/officeart/2005/8/layout/radial5"/>
    <dgm:cxn modelId="{C5093BF6-9642-4941-80A3-C1E7D862F1D2}" type="presParOf" srcId="{F19C5741-3E74-4288-846A-248000A60B4F}" destId="{7CB5BE9F-FA97-4657-8BE9-6288477B01EB}" srcOrd="0" destOrd="0" presId="urn:microsoft.com/office/officeart/2005/8/layout/radial5"/>
    <dgm:cxn modelId="{3D72C2E1-9CDB-4137-87D9-F65DDDCD6412}" type="presParOf" srcId="{EAA5D690-5C8F-4FB4-B603-2E4321630858}" destId="{40728B21-2F2F-4B6C-9FB4-D9FF026FE36C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FD88E8-8AC9-4B1F-A0C4-A20C1D97D604}">
      <dsp:nvSpPr>
        <dsp:cNvPr id="0" name=""/>
        <dsp:cNvSpPr/>
      </dsp:nvSpPr>
      <dsp:spPr>
        <a:xfrm>
          <a:off x="76203" y="0"/>
          <a:ext cx="1142999" cy="1142999"/>
        </a:xfrm>
        <a:prstGeom prst="pie">
          <a:avLst>
            <a:gd name="adj1" fmla="val 5400000"/>
            <a:gd name="adj2" fmla="val 16200000"/>
          </a:avLst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</dsp:sp>
    <dsp:sp modelId="{508660B7-E931-4D2D-869E-C294046FF6B9}">
      <dsp:nvSpPr>
        <dsp:cNvPr id="0" name=""/>
        <dsp:cNvSpPr/>
      </dsp:nvSpPr>
      <dsp:spPr>
        <a:xfrm>
          <a:off x="571499" y="0"/>
          <a:ext cx="5753100" cy="1142999"/>
        </a:xfrm>
        <a:prstGeom prst="rect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  <a:scene3d>
            <a:camera prst="orthographicFront"/>
            <a:lightRig rig="soft" dir="tl">
              <a:rot lat="0" lon="0" rev="0"/>
            </a:lightRig>
          </a:scene3d>
          <a:sp3d contourW="25400" prstMaterial="matte">
            <a:bevelT w="25400" h="55880" prst="artDeco"/>
            <a:contourClr>
              <a:schemeClr val="accent2">
                <a:tint val="20000"/>
              </a:schemeClr>
            </a:contourClr>
          </a:sp3d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1" kern="1200" cap="none" spc="0" dirty="0" smtClean="0">
            <a:ln w="11430"/>
            <a:solidFill>
              <a:schemeClr val="accent4">
                <a:lumMod val="10000"/>
              </a:schemeClr>
            </a:solidFill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8000" b="1" kern="1200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latin typeface="NikoshBAN" pitchFamily="2" charset="0"/>
              <a:cs typeface="NikoshBAN" pitchFamily="2" charset="0"/>
            </a:rPr>
            <a:t>পরিচিতি</a:t>
          </a:r>
          <a:endParaRPr lang="en-US" sz="8000" b="1" kern="1200" cap="none" spc="0" dirty="0">
            <a:ln w="17780" cmpd="sng">
              <a:solidFill>
                <a:srgbClr val="FFFFFF"/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>
              <a:outerShdw blurRad="50800" algn="tl" rotWithShape="0">
                <a:srgbClr val="000000"/>
              </a:outerShdw>
            </a:effectLst>
            <a:latin typeface="NikoshBAN" pitchFamily="2" charset="0"/>
            <a:cs typeface="NikoshBAN" pitchFamily="2" charset="0"/>
          </a:endParaRPr>
        </a:p>
      </dsp:txBody>
      <dsp:txXfrm>
        <a:off x="571499" y="0"/>
        <a:ext cx="5753100" cy="11429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9B20C9-1542-4C91-9CF9-8ED47A99E3EB}">
      <dsp:nvSpPr>
        <dsp:cNvPr id="0" name=""/>
        <dsp:cNvSpPr/>
      </dsp:nvSpPr>
      <dsp:spPr>
        <a:xfrm>
          <a:off x="265930" y="73166"/>
          <a:ext cx="1625934" cy="851296"/>
        </a:xfrm>
        <a:prstGeom prst="chevron">
          <a:avLst/>
        </a:prstGeom>
        <a:solidFill>
          <a:schemeClr val="accent6">
            <a:lumMod val="50000"/>
          </a:schemeClr>
        </a:solidFill>
        <a:ln>
          <a:solidFill>
            <a:schemeClr val="accent5">
              <a:lumMod val="75000"/>
            </a:schemeClr>
          </a:solidFill>
        </a:ln>
        <a:effectLst/>
        <a:sp3d extrusionH="381000" contourW="38100" prstMaterial="matte">
          <a:bevelT w="165100" prst="coolSlant"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bn-IN" sz="28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শ্রেণি</a:t>
          </a:r>
          <a:endParaRPr lang="en-US" sz="28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sp:txBody>
      <dsp:txXfrm>
        <a:off x="691578" y="73166"/>
        <a:ext cx="774638" cy="851296"/>
      </dsp:txXfrm>
    </dsp:sp>
    <dsp:sp modelId="{326C7E6D-8A4A-441C-8D30-5C4E5AB2A7BB}">
      <dsp:nvSpPr>
        <dsp:cNvPr id="0" name=""/>
        <dsp:cNvSpPr/>
      </dsp:nvSpPr>
      <dsp:spPr>
        <a:xfrm>
          <a:off x="1485553" y="777"/>
          <a:ext cx="3071876" cy="996074"/>
        </a:xfrm>
        <a:prstGeom prst="chevron">
          <a:avLst/>
        </a:prstGeom>
        <a:solidFill>
          <a:srgbClr val="00B0F0"/>
        </a:solidFill>
        <a:ln>
          <a:solidFill>
            <a:schemeClr val="accent5">
              <a:lumMod val="75000"/>
            </a:schemeClr>
          </a:solidFill>
        </a:ln>
        <a:effectLst/>
        <a:sp3d extrusionH="381000" contourW="38100" prstMaterial="matte">
          <a:bevelT w="165100" prst="coolSlant"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0" kern="120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9</a:t>
          </a:r>
          <a:r>
            <a:rPr lang="bn-BD" sz="3600" b="0" kern="120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ম</a:t>
          </a:r>
          <a:endParaRPr lang="en-US" sz="3600" b="0" kern="1200" cap="none" spc="0" dirty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  <a:latin typeface="NikoshBAN" pitchFamily="2" charset="0"/>
            <a:cs typeface="NikoshBAN" pitchFamily="2" charset="0"/>
          </a:endParaRPr>
        </a:p>
      </dsp:txBody>
      <dsp:txXfrm>
        <a:off x="1983590" y="777"/>
        <a:ext cx="2075802" cy="996074"/>
      </dsp:txXfrm>
    </dsp:sp>
    <dsp:sp modelId="{3BB57241-4463-4BB7-8B42-4FC5D0160346}">
      <dsp:nvSpPr>
        <dsp:cNvPr id="0" name=""/>
        <dsp:cNvSpPr/>
      </dsp:nvSpPr>
      <dsp:spPr>
        <a:xfrm>
          <a:off x="265930" y="1188423"/>
          <a:ext cx="1625934" cy="851296"/>
        </a:xfrm>
        <a:prstGeom prst="chevron">
          <a:avLst/>
        </a:prstGeom>
        <a:solidFill>
          <a:schemeClr val="accent6">
            <a:lumMod val="50000"/>
          </a:schemeClr>
        </a:solidFill>
        <a:ln>
          <a:solidFill>
            <a:schemeClr val="accent5">
              <a:lumMod val="75000"/>
            </a:schemeClr>
          </a:solidFill>
        </a:ln>
        <a:effectLst/>
        <a:sp3d extrusionH="381000" contourW="38100" prstMaterial="matte">
          <a:bevelT w="165100" prst="coolSlant"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bn-IN" sz="2800" b="0" kern="1200" cap="none" spc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বিষয়</a:t>
          </a:r>
          <a:endParaRPr lang="en-US" sz="28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sp:txBody>
      <dsp:txXfrm>
        <a:off x="691578" y="1188423"/>
        <a:ext cx="774638" cy="851296"/>
      </dsp:txXfrm>
    </dsp:sp>
    <dsp:sp modelId="{D1B70D99-8398-4580-8198-B1CEC269CCA7}">
      <dsp:nvSpPr>
        <dsp:cNvPr id="0" name=""/>
        <dsp:cNvSpPr/>
      </dsp:nvSpPr>
      <dsp:spPr>
        <a:xfrm>
          <a:off x="1485553" y="1116034"/>
          <a:ext cx="3071876" cy="996074"/>
        </a:xfrm>
        <a:prstGeom prst="chevron">
          <a:avLst/>
        </a:prstGeom>
        <a:solidFill>
          <a:srgbClr val="00B0F0"/>
        </a:solidFill>
        <a:ln>
          <a:solidFill>
            <a:schemeClr val="accent5">
              <a:lumMod val="75000"/>
            </a:schemeClr>
          </a:solidFill>
        </a:ln>
        <a:effectLst/>
        <a:sp3d extrusionH="381000" contourW="38100" prstMaterial="matte">
          <a:bevelT w="165100" prst="coolSlant"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b="0" kern="120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বাংলাদেশ ও বিশ্ব পরিচয়</a:t>
          </a:r>
          <a:endParaRPr lang="en-US" sz="2800" b="0" kern="1200" cap="none" spc="0" dirty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  <a:latin typeface="NikoshBAN" pitchFamily="2" charset="0"/>
            <a:cs typeface="NikoshBAN" pitchFamily="2" charset="0"/>
          </a:endParaRPr>
        </a:p>
      </dsp:txBody>
      <dsp:txXfrm>
        <a:off x="1983590" y="1116034"/>
        <a:ext cx="2075802" cy="996074"/>
      </dsp:txXfrm>
    </dsp:sp>
    <dsp:sp modelId="{73F5BC04-4989-41F7-AE78-074518BD3557}">
      <dsp:nvSpPr>
        <dsp:cNvPr id="0" name=""/>
        <dsp:cNvSpPr/>
      </dsp:nvSpPr>
      <dsp:spPr>
        <a:xfrm>
          <a:off x="265930" y="2303679"/>
          <a:ext cx="1625934" cy="851296"/>
        </a:xfrm>
        <a:prstGeom prst="chevron">
          <a:avLst/>
        </a:prstGeom>
        <a:solidFill>
          <a:schemeClr val="accent6">
            <a:lumMod val="50000"/>
          </a:schemeClr>
        </a:solidFill>
        <a:ln>
          <a:solidFill>
            <a:schemeClr val="accent5">
              <a:lumMod val="75000"/>
            </a:schemeClr>
          </a:solidFill>
        </a:ln>
        <a:effectLst/>
        <a:sp3d extrusionH="381000" contourW="38100" prstMaterial="matte">
          <a:bevelT w="165100" prst="coolSlant"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bn-BD" sz="28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অধ্যায় ও পাঠ</a:t>
          </a:r>
          <a:endParaRPr lang="en-US" sz="28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sp:txBody>
      <dsp:txXfrm>
        <a:off x="691578" y="2303679"/>
        <a:ext cx="774638" cy="851296"/>
      </dsp:txXfrm>
    </dsp:sp>
    <dsp:sp modelId="{3DD6BD90-A2AC-4F3B-BD7D-F2969E00A758}">
      <dsp:nvSpPr>
        <dsp:cNvPr id="0" name=""/>
        <dsp:cNvSpPr/>
      </dsp:nvSpPr>
      <dsp:spPr>
        <a:xfrm>
          <a:off x="1485553" y="2231290"/>
          <a:ext cx="3071876" cy="996074"/>
        </a:xfrm>
        <a:prstGeom prst="chevron">
          <a:avLst/>
        </a:prstGeom>
        <a:solidFill>
          <a:srgbClr val="00B0F0"/>
        </a:solidFill>
        <a:ln>
          <a:solidFill>
            <a:schemeClr val="accent5">
              <a:lumMod val="75000"/>
            </a:schemeClr>
          </a:solidFill>
        </a:ln>
        <a:effectLst/>
        <a:sp3d extrusionH="381000" contourW="38100" prstMaterial="matte">
          <a:bevelT w="165100" prst="coolSlant"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b="0" kern="120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অধ্যায়: </a:t>
          </a:r>
          <a:r>
            <a:rPr lang="en-US" sz="2800" b="0" kern="120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১০</a:t>
          </a:r>
          <a:r>
            <a:rPr lang="bn-BD" sz="2800" b="0" kern="120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 পাঠ:</a:t>
          </a:r>
          <a:r>
            <a:rPr lang="en-US" sz="2800" b="0" kern="120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 </a:t>
          </a:r>
          <a:r>
            <a:rPr lang="en-US" sz="2800" b="0" kern="1200" cap="none" spc="0" dirty="0" err="1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সম্পদ</a:t>
          </a:r>
          <a:endParaRPr lang="en-US" sz="2800" b="0" kern="1200" cap="none" spc="0" dirty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  <a:latin typeface="NikoshBAN" pitchFamily="2" charset="0"/>
            <a:cs typeface="NikoshBAN" pitchFamily="2" charset="0"/>
          </a:endParaRPr>
        </a:p>
      </dsp:txBody>
      <dsp:txXfrm>
        <a:off x="1983590" y="2231290"/>
        <a:ext cx="2075802" cy="996074"/>
      </dsp:txXfrm>
    </dsp:sp>
    <dsp:sp modelId="{1B2B2817-A41C-406A-BD35-C657D0821092}">
      <dsp:nvSpPr>
        <dsp:cNvPr id="0" name=""/>
        <dsp:cNvSpPr/>
      </dsp:nvSpPr>
      <dsp:spPr>
        <a:xfrm>
          <a:off x="265930" y="3418936"/>
          <a:ext cx="1625934" cy="851296"/>
        </a:xfrm>
        <a:prstGeom prst="chevron">
          <a:avLst/>
        </a:prstGeom>
        <a:solidFill>
          <a:schemeClr val="accent6">
            <a:lumMod val="50000"/>
          </a:schemeClr>
        </a:solidFill>
        <a:ln>
          <a:solidFill>
            <a:schemeClr val="accent5">
              <a:lumMod val="75000"/>
            </a:schemeClr>
          </a:solidFill>
        </a:ln>
        <a:effectLst/>
        <a:sp3d extrusionH="381000" contourW="38100" prstMaterial="matte">
          <a:bevelT w="165100" prst="coolSlant"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b="0" kern="1200" cap="none" spc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সময়</a:t>
          </a:r>
          <a:endParaRPr lang="en-US" sz="28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sp:txBody>
      <dsp:txXfrm>
        <a:off x="691578" y="3418936"/>
        <a:ext cx="774638" cy="851296"/>
      </dsp:txXfrm>
    </dsp:sp>
    <dsp:sp modelId="{DED2D4FC-64C9-497D-ADCF-5765BC8D748D}">
      <dsp:nvSpPr>
        <dsp:cNvPr id="0" name=""/>
        <dsp:cNvSpPr/>
      </dsp:nvSpPr>
      <dsp:spPr>
        <a:xfrm>
          <a:off x="1485553" y="3346547"/>
          <a:ext cx="3071876" cy="996074"/>
        </a:xfrm>
        <a:prstGeom prst="chevron">
          <a:avLst/>
        </a:prstGeom>
        <a:solidFill>
          <a:srgbClr val="00B0F0"/>
        </a:solidFill>
        <a:ln>
          <a:solidFill>
            <a:schemeClr val="accent5">
              <a:lumMod val="75000"/>
            </a:schemeClr>
          </a:solidFill>
        </a:ln>
        <a:effectLst/>
        <a:sp3d extrusionH="381000" contourW="38100" prstMaterial="matte">
          <a:bevelT w="165100" prst="coolSlant"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600" b="0" kern="120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৫০ মিনিট</a:t>
          </a:r>
          <a:endParaRPr lang="en-US" sz="3600" b="0" kern="1200" cap="none" spc="0" dirty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  <a:latin typeface="NikoshBAN" pitchFamily="2" charset="0"/>
            <a:cs typeface="NikoshBAN" pitchFamily="2" charset="0"/>
          </a:endParaRPr>
        </a:p>
      </dsp:txBody>
      <dsp:txXfrm>
        <a:off x="1983590" y="3346547"/>
        <a:ext cx="2075802" cy="99607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076F20-45EB-4C24-A6DD-4398F1E18134}">
      <dsp:nvSpPr>
        <dsp:cNvPr id="0" name=""/>
        <dsp:cNvSpPr/>
      </dsp:nvSpPr>
      <dsp:spPr>
        <a:xfrm>
          <a:off x="3705522" y="2219622"/>
          <a:ext cx="1580554" cy="158055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610" tIns="54610" rIns="54610" bIns="54610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300" b="1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সম্পদ</a:t>
          </a:r>
          <a:endParaRPr lang="en-US" sz="4300" kern="1200" dirty="0"/>
        </a:p>
      </dsp:txBody>
      <dsp:txXfrm>
        <a:off x="3936989" y="2451089"/>
        <a:ext cx="1117620" cy="1117620"/>
      </dsp:txXfrm>
    </dsp:sp>
    <dsp:sp modelId="{9306A555-965A-4B14-A650-E42782F75A30}">
      <dsp:nvSpPr>
        <dsp:cNvPr id="0" name=""/>
        <dsp:cNvSpPr/>
      </dsp:nvSpPr>
      <dsp:spPr>
        <a:xfrm rot="16200000">
          <a:off x="4327590" y="1643073"/>
          <a:ext cx="336418" cy="5373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/>
        </a:p>
      </dsp:txBody>
      <dsp:txXfrm>
        <a:off x="4378053" y="1801014"/>
        <a:ext cx="235493" cy="322432"/>
      </dsp:txXfrm>
    </dsp:sp>
    <dsp:sp modelId="{47BC3CC2-DFD9-44B7-A2E3-0E675F1BE96F}">
      <dsp:nvSpPr>
        <dsp:cNvPr id="0" name=""/>
        <dsp:cNvSpPr/>
      </dsp:nvSpPr>
      <dsp:spPr>
        <a:xfrm>
          <a:off x="3705522" y="4316"/>
          <a:ext cx="1580554" cy="1580554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ব্যক্তিগত  সম্পদ </a:t>
          </a:r>
          <a:endParaRPr lang="en-US" sz="2400" kern="1200" dirty="0"/>
        </a:p>
      </dsp:txBody>
      <dsp:txXfrm>
        <a:off x="3936989" y="235783"/>
        <a:ext cx="1117620" cy="1117620"/>
      </dsp:txXfrm>
    </dsp:sp>
    <dsp:sp modelId="{FBD84043-8129-44CD-A2CC-9C8FA33D0BA2}">
      <dsp:nvSpPr>
        <dsp:cNvPr id="0" name=""/>
        <dsp:cNvSpPr/>
      </dsp:nvSpPr>
      <dsp:spPr>
        <a:xfrm>
          <a:off x="5425722" y="2741205"/>
          <a:ext cx="336418" cy="5373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/>
        </a:p>
      </dsp:txBody>
      <dsp:txXfrm>
        <a:off x="5425722" y="2848683"/>
        <a:ext cx="235493" cy="322432"/>
      </dsp:txXfrm>
    </dsp:sp>
    <dsp:sp modelId="{5016A6CC-658F-4585-ACBD-4F2B10078481}">
      <dsp:nvSpPr>
        <dsp:cNvPr id="0" name=""/>
        <dsp:cNvSpPr/>
      </dsp:nvSpPr>
      <dsp:spPr>
        <a:xfrm>
          <a:off x="5920828" y="2219622"/>
          <a:ext cx="1580554" cy="1580554"/>
        </a:xfrm>
        <a:prstGeom prst="ellipse">
          <a:avLst/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সমষ্টি</a:t>
          </a:r>
          <a:r>
            <a:rPr lang="en-US" sz="2400" kern="1200" dirty="0" err="1" smtClean="0">
              <a:latin typeface="NikoshBAN" panose="02000000000000000000" pitchFamily="2" charset="0"/>
              <a:cs typeface="NikoshBAN" panose="02000000000000000000" pitchFamily="2" charset="0"/>
            </a:rPr>
            <a:t>গত</a:t>
          </a:r>
          <a:r>
            <a:rPr lang="en-US" sz="24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bn-BD" sz="24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 সম্পদ </a:t>
          </a:r>
          <a:endParaRPr lang="en-US" sz="2400" kern="1200" dirty="0"/>
        </a:p>
      </dsp:txBody>
      <dsp:txXfrm>
        <a:off x="6152295" y="2451089"/>
        <a:ext cx="1117620" cy="1117620"/>
      </dsp:txXfrm>
    </dsp:sp>
    <dsp:sp modelId="{761B88C4-C153-4013-A60F-49BA81847D47}">
      <dsp:nvSpPr>
        <dsp:cNvPr id="0" name=""/>
        <dsp:cNvSpPr/>
      </dsp:nvSpPr>
      <dsp:spPr>
        <a:xfrm rot="5400000">
          <a:off x="4327590" y="3839337"/>
          <a:ext cx="336418" cy="5373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/>
        </a:p>
      </dsp:txBody>
      <dsp:txXfrm>
        <a:off x="4378053" y="3896353"/>
        <a:ext cx="235493" cy="322432"/>
      </dsp:txXfrm>
    </dsp:sp>
    <dsp:sp modelId="{63A1B43A-224D-4E1E-8472-147676FEB9DB}">
      <dsp:nvSpPr>
        <dsp:cNvPr id="0" name=""/>
        <dsp:cNvSpPr/>
      </dsp:nvSpPr>
      <dsp:spPr>
        <a:xfrm>
          <a:off x="3705522" y="4434928"/>
          <a:ext cx="1580554" cy="1580554"/>
        </a:xfrm>
        <a:prstGeom prst="ellipse">
          <a:avLst/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জাতীয়  সম্পদ </a:t>
          </a:r>
          <a:endParaRPr lang="en-US" sz="2400" kern="1200" dirty="0"/>
        </a:p>
      </dsp:txBody>
      <dsp:txXfrm>
        <a:off x="3936989" y="4666395"/>
        <a:ext cx="1117620" cy="1117620"/>
      </dsp:txXfrm>
    </dsp:sp>
    <dsp:sp modelId="{5F9BEB51-E783-4F80-87F6-015D36E8EF99}">
      <dsp:nvSpPr>
        <dsp:cNvPr id="0" name=""/>
        <dsp:cNvSpPr/>
      </dsp:nvSpPr>
      <dsp:spPr>
        <a:xfrm rot="10800000">
          <a:off x="3229459" y="2741205"/>
          <a:ext cx="336418" cy="537388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/>
        </a:p>
      </dsp:txBody>
      <dsp:txXfrm rot="10800000">
        <a:off x="3330384" y="2848683"/>
        <a:ext cx="235493" cy="322432"/>
      </dsp:txXfrm>
    </dsp:sp>
    <dsp:sp modelId="{D096C201-E334-4F27-A778-BCAC33EC5CA0}">
      <dsp:nvSpPr>
        <dsp:cNvPr id="0" name=""/>
        <dsp:cNvSpPr/>
      </dsp:nvSpPr>
      <dsp:spPr>
        <a:xfrm>
          <a:off x="1490216" y="2219622"/>
          <a:ext cx="1580554" cy="1580554"/>
        </a:xfrm>
        <a:prstGeom prst="ellipse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আন্তর্জাতিক সম্পদ</a:t>
          </a:r>
          <a:endParaRPr lang="en-US" sz="2400" kern="1200" dirty="0"/>
        </a:p>
      </dsp:txBody>
      <dsp:txXfrm>
        <a:off x="1721683" y="2451089"/>
        <a:ext cx="1117620" cy="111762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4886A3-C818-46B5-85EB-677D61ACF2F2}">
      <dsp:nvSpPr>
        <dsp:cNvPr id="0" name=""/>
        <dsp:cNvSpPr/>
      </dsp:nvSpPr>
      <dsp:spPr>
        <a:xfrm>
          <a:off x="3652800" y="2471700"/>
          <a:ext cx="1762199" cy="1762199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8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সম্পদ</a:t>
          </a:r>
          <a:endParaRPr lang="en-US" sz="48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910868" y="2729768"/>
        <a:ext cx="1246063" cy="1246063"/>
      </dsp:txXfrm>
    </dsp:sp>
    <dsp:sp modelId="{EC3F0065-1DB6-46E7-9626-E2F002167C67}">
      <dsp:nvSpPr>
        <dsp:cNvPr id="0" name=""/>
        <dsp:cNvSpPr/>
      </dsp:nvSpPr>
      <dsp:spPr>
        <a:xfrm rot="16200000">
          <a:off x="4346647" y="1829419"/>
          <a:ext cx="374504" cy="59914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500" kern="1200"/>
        </a:p>
      </dsp:txBody>
      <dsp:txXfrm>
        <a:off x="4402823" y="2005424"/>
        <a:ext cx="262153" cy="359489"/>
      </dsp:txXfrm>
    </dsp:sp>
    <dsp:sp modelId="{FDC0AA20-6669-4EF3-858E-63DE4DD0A7D7}">
      <dsp:nvSpPr>
        <dsp:cNvPr id="0" name=""/>
        <dsp:cNvSpPr/>
      </dsp:nvSpPr>
      <dsp:spPr>
        <a:xfrm>
          <a:off x="3652800" y="2889"/>
          <a:ext cx="1762199" cy="1762199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উপযোগ</a:t>
          </a:r>
          <a:endParaRPr lang="en-US" sz="3200" kern="1200" dirty="0"/>
        </a:p>
      </dsp:txBody>
      <dsp:txXfrm>
        <a:off x="3910868" y="260957"/>
        <a:ext cx="1246063" cy="1246063"/>
      </dsp:txXfrm>
    </dsp:sp>
    <dsp:sp modelId="{FA7CE4CF-9EAD-4871-814E-CFA8D4C03A65}">
      <dsp:nvSpPr>
        <dsp:cNvPr id="0" name=""/>
        <dsp:cNvSpPr/>
      </dsp:nvSpPr>
      <dsp:spPr>
        <a:xfrm>
          <a:off x="5570454" y="3053226"/>
          <a:ext cx="374504" cy="59914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-3311292"/>
                <a:satOff val="13270"/>
                <a:lumOff val="2876"/>
                <a:alphaOff val="0"/>
                <a:shade val="51000"/>
                <a:satMod val="130000"/>
              </a:schemeClr>
            </a:gs>
            <a:gs pos="80000">
              <a:schemeClr val="accent5">
                <a:hueOff val="-3311292"/>
                <a:satOff val="13270"/>
                <a:lumOff val="2876"/>
                <a:alphaOff val="0"/>
                <a:shade val="93000"/>
                <a:satMod val="130000"/>
              </a:schemeClr>
            </a:gs>
            <a:gs pos="100000">
              <a:schemeClr val="accent5">
                <a:hueOff val="-3311292"/>
                <a:satOff val="13270"/>
                <a:lumOff val="287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500" kern="1200"/>
        </a:p>
      </dsp:txBody>
      <dsp:txXfrm>
        <a:off x="5570454" y="3173055"/>
        <a:ext cx="262153" cy="359489"/>
      </dsp:txXfrm>
    </dsp:sp>
    <dsp:sp modelId="{F260F74D-20CC-4C8A-915D-AF1E3064D3F1}">
      <dsp:nvSpPr>
        <dsp:cNvPr id="0" name=""/>
        <dsp:cNvSpPr/>
      </dsp:nvSpPr>
      <dsp:spPr>
        <a:xfrm>
          <a:off x="6121611" y="2471700"/>
          <a:ext cx="1762199" cy="1762199"/>
        </a:xfrm>
        <a:prstGeom prst="ellipse">
          <a:avLst/>
        </a:prstGeom>
        <a:gradFill rotWithShape="0">
          <a:gsLst>
            <a:gs pos="0">
              <a:schemeClr val="accent5">
                <a:hueOff val="-3311292"/>
                <a:satOff val="13270"/>
                <a:lumOff val="2876"/>
                <a:alphaOff val="0"/>
                <a:shade val="51000"/>
                <a:satMod val="130000"/>
              </a:schemeClr>
            </a:gs>
            <a:gs pos="80000">
              <a:schemeClr val="accent5">
                <a:hueOff val="-3311292"/>
                <a:satOff val="13270"/>
                <a:lumOff val="2876"/>
                <a:alphaOff val="0"/>
                <a:shade val="93000"/>
                <a:satMod val="130000"/>
              </a:schemeClr>
            </a:gs>
            <a:gs pos="100000">
              <a:schemeClr val="accent5">
                <a:hueOff val="-3311292"/>
                <a:satOff val="13270"/>
                <a:lumOff val="287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অপ্রাচুর্য</a:t>
          </a:r>
          <a:endParaRPr lang="en-US" sz="3200" kern="1200" dirty="0"/>
        </a:p>
      </dsp:txBody>
      <dsp:txXfrm>
        <a:off x="6379679" y="2729768"/>
        <a:ext cx="1246063" cy="1246063"/>
      </dsp:txXfrm>
    </dsp:sp>
    <dsp:sp modelId="{D5F86070-AF7E-4A01-90B3-02769C407518}">
      <dsp:nvSpPr>
        <dsp:cNvPr id="0" name=""/>
        <dsp:cNvSpPr/>
      </dsp:nvSpPr>
      <dsp:spPr>
        <a:xfrm rot="5400000">
          <a:off x="4346647" y="4277032"/>
          <a:ext cx="374504" cy="59914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-6622584"/>
                <a:satOff val="26541"/>
                <a:lumOff val="5752"/>
                <a:alphaOff val="0"/>
                <a:shade val="51000"/>
                <a:satMod val="130000"/>
              </a:schemeClr>
            </a:gs>
            <a:gs pos="80000">
              <a:schemeClr val="accent5">
                <a:hueOff val="-6622584"/>
                <a:satOff val="26541"/>
                <a:lumOff val="5752"/>
                <a:alphaOff val="0"/>
                <a:shade val="93000"/>
                <a:satMod val="130000"/>
              </a:schemeClr>
            </a:gs>
            <a:gs pos="100000">
              <a:schemeClr val="accent5">
                <a:hueOff val="-6622584"/>
                <a:satOff val="26541"/>
                <a:lumOff val="575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500" kern="1200"/>
        </a:p>
      </dsp:txBody>
      <dsp:txXfrm>
        <a:off x="4402823" y="4340686"/>
        <a:ext cx="262153" cy="359489"/>
      </dsp:txXfrm>
    </dsp:sp>
    <dsp:sp modelId="{8A412749-F591-498A-9D40-E409023FB9C9}">
      <dsp:nvSpPr>
        <dsp:cNvPr id="0" name=""/>
        <dsp:cNvSpPr/>
      </dsp:nvSpPr>
      <dsp:spPr>
        <a:xfrm>
          <a:off x="3652800" y="4940511"/>
          <a:ext cx="1762199" cy="1762199"/>
        </a:xfrm>
        <a:prstGeom prst="ellipse">
          <a:avLst/>
        </a:prstGeom>
        <a:gradFill rotWithShape="0">
          <a:gsLst>
            <a:gs pos="0">
              <a:schemeClr val="accent5">
                <a:hueOff val="-6622584"/>
                <a:satOff val="26541"/>
                <a:lumOff val="5752"/>
                <a:alphaOff val="0"/>
                <a:shade val="51000"/>
                <a:satMod val="130000"/>
              </a:schemeClr>
            </a:gs>
            <a:gs pos="80000">
              <a:schemeClr val="accent5">
                <a:hueOff val="-6622584"/>
                <a:satOff val="26541"/>
                <a:lumOff val="5752"/>
                <a:alphaOff val="0"/>
                <a:shade val="93000"/>
                <a:satMod val="130000"/>
              </a:schemeClr>
            </a:gs>
            <a:gs pos="100000">
              <a:schemeClr val="accent5">
                <a:hueOff val="-6622584"/>
                <a:satOff val="26541"/>
                <a:lumOff val="575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বাহ্যিকতা</a:t>
          </a:r>
          <a:endParaRPr lang="en-US" sz="2800" kern="1200" dirty="0"/>
        </a:p>
      </dsp:txBody>
      <dsp:txXfrm>
        <a:off x="3910868" y="5198579"/>
        <a:ext cx="1246063" cy="1246063"/>
      </dsp:txXfrm>
    </dsp:sp>
    <dsp:sp modelId="{F19C5741-3E74-4288-846A-248000A60B4F}">
      <dsp:nvSpPr>
        <dsp:cNvPr id="0" name=""/>
        <dsp:cNvSpPr/>
      </dsp:nvSpPr>
      <dsp:spPr>
        <a:xfrm rot="10800000">
          <a:off x="3122841" y="3053226"/>
          <a:ext cx="374504" cy="59914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500" kern="1200"/>
        </a:p>
      </dsp:txBody>
      <dsp:txXfrm rot="10800000">
        <a:off x="3235192" y="3173055"/>
        <a:ext cx="262153" cy="359489"/>
      </dsp:txXfrm>
    </dsp:sp>
    <dsp:sp modelId="{40728B21-2F2F-4B6C-9FB4-D9FF026FE36C}">
      <dsp:nvSpPr>
        <dsp:cNvPr id="0" name=""/>
        <dsp:cNvSpPr/>
      </dsp:nvSpPr>
      <dsp:spPr>
        <a:xfrm>
          <a:off x="1183989" y="2471700"/>
          <a:ext cx="1762199" cy="1762199"/>
        </a:xfrm>
        <a:prstGeom prst="ellipse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হস্তান্তরযোগ্যতা</a:t>
          </a:r>
          <a:endParaRPr lang="en-US" sz="3200" kern="1200" dirty="0"/>
        </a:p>
      </dsp:txBody>
      <dsp:txXfrm>
        <a:off x="1442057" y="2729768"/>
        <a:ext cx="1246063" cy="12460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574226-EBFA-4D07-BEEC-1D559BC07C4F}" type="datetimeFigureOut">
              <a:rPr lang="en-US" smtClean="0"/>
              <a:t>17/10/2019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648FF3-DB86-4DEE-A715-B09D59A4E6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68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17/10/2019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14.jpe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76400" y="-609600"/>
            <a:ext cx="47244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13800" b="1" dirty="0" smtClean="0">
                <a:solidFill>
                  <a:srgbClr val="FF33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600" b="1" dirty="0">
              <a:solidFill>
                <a:srgbClr val="FF33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G:\CONTENT\FLOWER\Capture.JPG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095374"/>
            <a:ext cx="9144000" cy="576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0243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874605000"/>
              </p:ext>
            </p:extLst>
          </p:nvPr>
        </p:nvGraphicFramePr>
        <p:xfrm>
          <a:off x="2362200" y="381000"/>
          <a:ext cx="6324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4002047"/>
              </p:ext>
            </p:extLst>
          </p:nvPr>
        </p:nvGraphicFramePr>
        <p:xfrm>
          <a:off x="4191000" y="2286000"/>
          <a:ext cx="4953000" cy="434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Rectangle 5"/>
          <p:cNvSpPr/>
          <p:nvPr/>
        </p:nvSpPr>
        <p:spPr>
          <a:xfrm>
            <a:off x="381000" y="3429000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bn-BD" sz="36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মো:</a:t>
            </a:r>
            <a:r>
              <a:rPr lang="en-US" sz="36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কামরুল</a:t>
            </a:r>
            <a:r>
              <a:rPr lang="en-US" sz="36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হাসান</a:t>
            </a:r>
            <a:r>
              <a:rPr lang="en-US" sz="36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স্বপন</a:t>
            </a:r>
            <a:endParaRPr lang="en-US" sz="3600" b="1" dirty="0" smtClean="0">
              <a:ln w="1905"/>
              <a:solidFill>
                <a:prstClr val="black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en-US" sz="3600" b="1" dirty="0" err="1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3600" b="1" dirty="0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endParaRPr lang="bn-BD" sz="3600" b="1" dirty="0">
              <a:ln w="1905"/>
              <a:solidFill>
                <a:prstClr val="black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en-US" sz="3600" b="1" dirty="0" err="1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মাতৃপীঠ</a:t>
            </a:r>
            <a:r>
              <a:rPr lang="en-US" sz="36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36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বালিকা</a:t>
            </a:r>
            <a:r>
              <a:rPr lang="en-US" sz="36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36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বিদ্যাল</a:t>
            </a:r>
            <a:r>
              <a:rPr lang="en-US" sz="36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য়, </a:t>
            </a:r>
            <a:r>
              <a:rPr lang="en-US" sz="3600" b="1" dirty="0" err="1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চাঁদপুর</a:t>
            </a:r>
            <a:r>
              <a:rPr lang="en-US" sz="3600" b="1" dirty="0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3600" b="1" dirty="0">
              <a:ln w="1905"/>
              <a:solidFill>
                <a:prstClr val="black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466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oel-1612i3\Desktop\Gita\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238" y="93453"/>
            <a:ext cx="4105268" cy="3207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Doel-1612i3\Desktop\Gita\Almora_Hill_Stati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825" y="93453"/>
            <a:ext cx="4250142" cy="3207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Doel-1612i3\Desktop\Gita\jh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747" y="3332821"/>
            <a:ext cx="4134759" cy="3220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Doel-1612i3\Desktop\Gita\usagoldcoin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0400" y="3301107"/>
            <a:ext cx="4368800" cy="3270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5644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7987"/>
            <a:ext cx="9144000" cy="6892413"/>
          </a:xfrm>
          <a:solidFill>
            <a:schemeClr val="accent3">
              <a:lumMod val="60000"/>
              <a:lumOff val="40000"/>
            </a:schemeClr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r>
              <a:rPr lang="bn-BD" sz="138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জাতীয় সম্পদ</a:t>
            </a:r>
            <a:endParaRPr lang="en-US" sz="13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1532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1828800"/>
            <a:ext cx="8610600" cy="40934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bn-BD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এই পাঠ শেষে </a:t>
            </a:r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…</a:t>
            </a:r>
            <a:endParaRPr lang="bn-BD" sz="36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3200" dirty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সম্পদ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কি তা বলতে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 সম্পদের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শ্রেণি বিভাগ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করতে পারবে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সম্পদের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বৈশিষ্ট্য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BD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বাংলাদেশের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জাতীয় সম্পদের উৎস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সমূহ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বর্ননা করতে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বাংলাদেশের জাতীয় সম্পদের অপচয় রোধে করণীয় পদক্ষেপ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সমূহ  বর্ননা করতে পারবে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BD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457200"/>
            <a:ext cx="8610600" cy="110799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3948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Doel-1612i3\Desktop\Gita\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040746"/>
            <a:ext cx="4105268" cy="3207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Doel-1612i3\Desktop\Gita\images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819400"/>
            <a:ext cx="39624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209800" y="304800"/>
            <a:ext cx="5181600" cy="1447800"/>
          </a:xfrm>
        </p:spPr>
        <p:txBody>
          <a:bodyPr>
            <a:noAutofit/>
          </a:bodyPr>
          <a:lstStyle/>
          <a:p>
            <a:r>
              <a:rPr lang="en-US" sz="8800" b="1" dirty="0" smtClean="0">
                <a:solidFill>
                  <a:schemeClr val="bg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8800" b="1" dirty="0" smtClean="0">
                <a:solidFill>
                  <a:schemeClr val="bg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8000" b="1" dirty="0" smtClean="0">
                <a:latin typeface="NikoshBAN" panose="02000000000000000000" pitchFamily="2" charset="0"/>
                <a:ea typeface="Times New Roman"/>
                <a:cs typeface="NikoshBAN" panose="02000000000000000000" pitchFamily="2" charset="0"/>
              </a:rPr>
              <a:t>ব্যক্তিগত </a:t>
            </a:r>
            <a:r>
              <a:rPr lang="bn-BD" sz="8000" b="1" dirty="0">
                <a:latin typeface="NikoshBAN" panose="02000000000000000000" pitchFamily="2" charset="0"/>
                <a:cs typeface="NikoshBAN" panose="02000000000000000000" pitchFamily="2" charset="0"/>
              </a:rPr>
              <a:t>সম্পদ</a:t>
            </a:r>
            <a:r>
              <a:rPr lang="bn-IN" sz="6000" b="1" dirty="0">
                <a:solidFill>
                  <a:schemeClr val="bg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IN" sz="6000" b="1" dirty="0">
                <a:solidFill>
                  <a:schemeClr val="bg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</a:br>
            <a:endParaRPr lang="en-US" sz="6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712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33400" y="533400"/>
            <a:ext cx="3429000" cy="21336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n-IN" dirty="0" smtClean="0">
                <a:solidFill>
                  <a:schemeClr val="bg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IN" dirty="0" smtClean="0">
                <a:solidFill>
                  <a:schemeClr val="bg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</a:br>
            <a:endParaRPr lang="en-US" dirty="0"/>
          </a:p>
        </p:txBody>
      </p:sp>
      <p:pic>
        <p:nvPicPr>
          <p:cNvPr id="3" name="Picture 3" descr="C:\Users\Doel-1612i3\Desktop\Gita\index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66800"/>
            <a:ext cx="4607648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Doel-1612i3\Desktop\Gita\index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0048" y="1066800"/>
            <a:ext cx="4008776" cy="3995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81200" y="5638800"/>
            <a:ext cx="3657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সমষ্টিগত  সম্পদ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5109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C:\Users\Doel-1612i3\Desktop\Gita\roa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628906"/>
            <a:ext cx="3810001" cy="3076694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137036" y="6064524"/>
            <a:ext cx="28956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জাতীয় সম্পদ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51" y="203956"/>
            <a:ext cx="3905250" cy="322504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7512" y="381000"/>
            <a:ext cx="4285488" cy="54864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3063745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আর্ন্তজাতিক সম্পদ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1" y="1600200"/>
            <a:ext cx="8001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1476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"/>
            <a:ext cx="7772400" cy="990600"/>
          </a:xfrm>
        </p:spPr>
        <p:txBody>
          <a:bodyPr/>
          <a:lstStyle/>
          <a:p>
            <a:r>
              <a:rPr lang="bn-BD" b="1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জাতীয় সম্পদ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 descr="C:\Users\Doel-1612i3\Desktop\Gita\543264_600e1b3b870061b3fb90229f37662b1f_lar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960" y="1295400"/>
            <a:ext cx="308864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C:\Users\Doel-1612i3\Desktop\Gita\usagoldcoin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95401"/>
            <a:ext cx="314661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C:\Users\Doel-1612i3\Desktop\Gita\roa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59817"/>
            <a:ext cx="4267199" cy="2898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Doel-1612i3\Desktop\Gita\images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959816"/>
            <a:ext cx="4876800" cy="2974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Doel-1612i3\Desktop\Gita\indexg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115" y="1295400"/>
            <a:ext cx="2962885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1630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02247571"/>
              </p:ext>
            </p:extLst>
          </p:nvPr>
        </p:nvGraphicFramePr>
        <p:xfrm>
          <a:off x="0" y="838200"/>
          <a:ext cx="8991600" cy="6019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/>
          <p:cNvSpPr/>
          <p:nvPr/>
        </p:nvSpPr>
        <p:spPr>
          <a:xfrm>
            <a:off x="2590800" y="18393"/>
            <a:ext cx="392767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সম্পদ এর শ্রেণিবিভাগ</a:t>
            </a:r>
          </a:p>
        </p:txBody>
      </p:sp>
    </p:spTree>
    <p:extLst>
      <p:ext uri="{BB962C8B-B14F-4D97-AF65-F5344CB8AC3E}">
        <p14:creationId xmlns:p14="http://schemas.microsoft.com/office/powerpoint/2010/main" val="1424594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8076F20-45EB-4C24-A6DD-4398F1E181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98076F20-45EB-4C24-A6DD-4398F1E181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98076F20-45EB-4C24-A6DD-4398F1E181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306A555-965A-4B14-A650-E42782F75A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9306A555-965A-4B14-A650-E42782F75A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9306A555-965A-4B14-A650-E42782F75A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7BC3CC2-DFD9-44B7-A2E3-0E675F1BE9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graphicEl>
                                              <a:dgm id="{47BC3CC2-DFD9-44B7-A2E3-0E675F1BE9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graphicEl>
                                              <a:dgm id="{47BC3CC2-DFD9-44B7-A2E3-0E675F1BE9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BD84043-8129-44CD-A2CC-9C8FA33D0B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FBD84043-8129-44CD-A2CC-9C8FA33D0B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FBD84043-8129-44CD-A2CC-9C8FA33D0B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016A6CC-658F-4585-ACBD-4F2B100784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graphicEl>
                                              <a:dgm id="{5016A6CC-658F-4585-ACBD-4F2B100784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graphicEl>
                                              <a:dgm id="{5016A6CC-658F-4585-ACBD-4F2B100784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61B88C4-C153-4013-A60F-49BA81847D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graphicEl>
                                              <a:dgm id="{761B88C4-C153-4013-A60F-49BA81847D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graphicEl>
                                              <a:dgm id="{761B88C4-C153-4013-A60F-49BA81847D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3A1B43A-224D-4E1E-8472-147676FEB9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63A1B43A-224D-4E1E-8472-147676FEB9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63A1B43A-224D-4E1E-8472-147676FEB9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F9BEB51-E783-4F80-87F6-015D36E8EF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graphicEl>
                                              <a:dgm id="{5F9BEB51-E783-4F80-87F6-015D36E8EF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graphicEl>
                                              <a:dgm id="{5F9BEB51-E783-4F80-87F6-015D36E8EF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096C201-E334-4F27-A778-BCAC33EC5C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>
                                            <p:graphicEl>
                                              <a:dgm id="{D096C201-E334-4F27-A778-BCAC33EC5C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>
                                            <p:graphicEl>
                                              <a:dgm id="{D096C201-E334-4F27-A778-BCAC33EC5C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581505372"/>
              </p:ext>
            </p:extLst>
          </p:nvPr>
        </p:nvGraphicFramePr>
        <p:xfrm>
          <a:off x="0" y="76200"/>
          <a:ext cx="9067800" cy="6705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 rot="19681554">
            <a:off x="212884" y="827786"/>
            <a:ext cx="2391715" cy="584775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সম্পদের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বৈশিষ্ট্য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1290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F4886A3-C818-46B5-85EB-677D61ACF2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graphicEl>
                                              <a:dgm id="{0F4886A3-C818-46B5-85EB-677D61ACF2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graphicEl>
                                              <a:dgm id="{0F4886A3-C818-46B5-85EB-677D61ACF2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C3F0065-1DB6-46E7-9626-E2F002167C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graphicEl>
                                              <a:dgm id="{EC3F0065-1DB6-46E7-9626-E2F002167C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graphicEl>
                                              <a:dgm id="{EC3F0065-1DB6-46E7-9626-E2F002167C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DC0AA20-6669-4EF3-858E-63DE4DD0A7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graphicEl>
                                              <a:dgm id="{FDC0AA20-6669-4EF3-858E-63DE4DD0A7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graphicEl>
                                              <a:dgm id="{FDC0AA20-6669-4EF3-858E-63DE4DD0A7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A7CE4CF-9EAD-4871-814E-CFA8D4C03A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graphicEl>
                                              <a:dgm id="{FA7CE4CF-9EAD-4871-814E-CFA8D4C03A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graphicEl>
                                              <a:dgm id="{FA7CE4CF-9EAD-4871-814E-CFA8D4C03A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260F74D-20CC-4C8A-915D-AF1E3064D3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graphicEl>
                                              <a:dgm id="{F260F74D-20CC-4C8A-915D-AF1E3064D3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graphicEl>
                                              <a:dgm id="{F260F74D-20CC-4C8A-915D-AF1E3064D3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5F86070-AF7E-4A01-90B3-02769C4075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graphicEl>
                                              <a:dgm id="{D5F86070-AF7E-4A01-90B3-02769C4075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graphicEl>
                                              <a:dgm id="{D5F86070-AF7E-4A01-90B3-02769C4075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A412749-F591-498A-9D40-E409023FB9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graphicEl>
                                              <a:dgm id="{8A412749-F591-498A-9D40-E409023FB9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graphicEl>
                                              <a:dgm id="{8A412749-F591-498A-9D40-E409023FB9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19C5741-3E74-4288-846A-248000A60B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graphicEl>
                                              <a:dgm id="{F19C5741-3E74-4288-846A-248000A60B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graphicEl>
                                              <a:dgm id="{F19C5741-3E74-4288-846A-248000A60B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0728B21-2F2F-4B6C-9FB4-D9FF026FE3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graphicEl>
                                              <a:dgm id="{40728B21-2F2F-4B6C-9FB4-D9FF026FE3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graphicEl>
                                              <a:dgm id="{40728B21-2F2F-4B6C-9FB4-D9FF026FE3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lvl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327970"/>
            <a:ext cx="7543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সম্পদ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রক্ষণাবেক্ষণের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নিরাপত্তা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রক্ষী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নিয়োগ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কেউ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যেন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সম্পদের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কোণ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প্রকার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ক্ষতিসাধন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সচেতন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থাকা ।</a:t>
            </a: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৩। অপ্রয়োজনে খরচ না করা ।</a:t>
            </a: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৪।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সম্পদের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উন্নয়ন ও বৃদ্ধিসাধন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685800" y="1143000"/>
            <a:ext cx="7772400" cy="762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জাতীয়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সম্পদ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সংরক্ষন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অপচয়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রোধে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করনীয়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en-US" sz="4000" dirty="0" smtClean="0">
                <a:latin typeface="NikoshBAN" panose="02000000000000000000" pitchFamily="2" charset="0"/>
                <a:ea typeface="Times New Roman"/>
                <a:cs typeface="NikoshBAN" panose="02000000000000000000" pitchFamily="2" charset="0"/>
              </a:rPr>
              <a:t/>
            </a:r>
            <a:br>
              <a:rPr lang="en-US" sz="4000" dirty="0" smtClean="0">
                <a:latin typeface="NikoshBAN" panose="02000000000000000000" pitchFamily="2" charset="0"/>
                <a:ea typeface="Times New Roman"/>
                <a:cs typeface="NikoshBAN" panose="02000000000000000000" pitchFamily="2" charset="0"/>
              </a:rPr>
            </a:b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405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81000"/>
            <a:ext cx="8153400" cy="5029200"/>
          </a:xfrm>
        </p:spPr>
        <p:txBody>
          <a:bodyPr>
            <a:normAutofit/>
          </a:bodyPr>
          <a:lstStyle/>
          <a:p>
            <a:pPr algn="l"/>
            <a:r>
              <a:rPr lang="en-US" sz="4000" dirty="0">
                <a:latin typeface="Agency FB" panose="020B0503020202020204" pitchFamily="34" charset="0"/>
                <a:ea typeface="Times New Roman"/>
                <a:cs typeface="Vrinda"/>
              </a:rPr>
              <a:t/>
            </a:r>
            <a:br>
              <a:rPr lang="en-US" sz="4000" dirty="0">
                <a:latin typeface="Agency FB" panose="020B0503020202020204" pitchFamily="34" charset="0"/>
                <a:ea typeface="Times New Roman"/>
                <a:cs typeface="Vrinda"/>
              </a:rPr>
            </a:br>
            <a:endParaRPr lang="en-US" sz="4000" dirty="0">
              <a:latin typeface="Agency FB" panose="020B0503020202020204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57200" y="685800"/>
            <a:ext cx="7772400" cy="3219451"/>
          </a:xfrm>
        </p:spPr>
        <p:txBody>
          <a:bodyPr>
            <a:normAutofit/>
          </a:bodyPr>
          <a:lstStyle/>
          <a:p>
            <a:r>
              <a:rPr lang="en-US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দলগত</a:t>
            </a:r>
            <a:r>
              <a:rPr lang="en-US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কটি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জাতীয়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সম্পদের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লিখ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সেগুলো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সংরক্ষনের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দুটি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উপায়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938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371600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bn-BD" sz="7300" b="1" dirty="0" smtClean="0">
                <a:latin typeface="NikoshBAN" panose="02000000000000000000" pitchFamily="2" charset="0"/>
                <a:ea typeface="Times New Roman"/>
                <a:cs typeface="NikoshBAN" panose="02000000000000000000" pitchFamily="2" charset="0"/>
              </a:rPr>
              <a:t>মূল্যায়ন </a:t>
            </a:r>
            <a:r>
              <a:rPr lang="en-US" dirty="0">
                <a:ea typeface="Times New Roman"/>
                <a:cs typeface="Vrinda"/>
              </a:rPr>
              <a:t/>
            </a:r>
            <a:br>
              <a:rPr lang="en-US" dirty="0">
                <a:ea typeface="Times New Roman"/>
                <a:cs typeface="Vrinda"/>
              </a:rPr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1371600"/>
            <a:ext cx="8001000" cy="38862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>
              <a:lnSpc>
                <a:spcPct val="115000"/>
              </a:lnSpc>
              <a:spcAft>
                <a:spcPts val="1000"/>
              </a:spcAft>
              <a:tabLst>
                <a:tab pos="813435" algn="l"/>
              </a:tabLst>
            </a:pPr>
            <a:r>
              <a:rPr lang="bn-BD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ea typeface="Times New Roman"/>
                <a:cs typeface="NikoshBAN" panose="02000000000000000000" pitchFamily="2" charset="0"/>
              </a:rPr>
              <a:t>১। </a:t>
            </a:r>
            <a:r>
              <a:rPr lang="bn-BD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সম্পদ</a:t>
            </a:r>
            <a:r>
              <a:rPr lang="bn-BD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ea typeface="Times New Roman"/>
                <a:cs typeface="NikoshBAN" panose="02000000000000000000" pitchFamily="2" charset="0"/>
              </a:rPr>
              <a:t> বলতে</a:t>
            </a:r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ea typeface="Times New Roman"/>
                <a:cs typeface="NikoshBAN" panose="02000000000000000000" pitchFamily="2" charset="0"/>
              </a:rPr>
              <a:t> </a:t>
            </a:r>
            <a:r>
              <a:rPr lang="bn-BD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ea typeface="Times New Roman"/>
                <a:cs typeface="NikoshBAN" panose="02000000000000000000" pitchFamily="2" charset="0"/>
              </a:rPr>
              <a:t>কী বুঝ</a:t>
            </a:r>
            <a:r>
              <a:rPr lang="bn-BD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ea typeface="Times New Roman"/>
                <a:cs typeface="NikoshBAN" panose="02000000000000000000" pitchFamily="2" charset="0"/>
              </a:rPr>
              <a:t>?</a:t>
            </a:r>
            <a:endParaRPr lang="en-US" sz="4000" b="1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ea typeface="Times New Roman"/>
              <a:cs typeface="NikoshBAN" panose="02000000000000000000" pitchFamily="2" charset="0"/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  <a:tabLst>
                <a:tab pos="813435" algn="l"/>
              </a:tabLst>
            </a:pPr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ea typeface="Times New Roman"/>
                <a:cs typeface="NikoshBAN" panose="02000000000000000000" pitchFamily="2" charset="0"/>
              </a:rPr>
              <a:t>২। </a:t>
            </a:r>
            <a:r>
              <a:rPr lang="en-US" sz="4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ea typeface="Times New Roman"/>
                <a:cs typeface="NikoshBAN" panose="02000000000000000000" pitchFamily="2" charset="0"/>
              </a:rPr>
              <a:t>সমুদ্রের</a:t>
            </a:r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ea typeface="Times New Roman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ea typeface="Times New Roman"/>
                <a:cs typeface="NikoshBAN" panose="02000000000000000000" pitchFamily="2" charset="0"/>
              </a:rPr>
              <a:t>পানি</a:t>
            </a:r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ea typeface="Times New Roman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ea typeface="Times New Roman"/>
                <a:cs typeface="NikoshBAN" panose="02000000000000000000" pitchFamily="2" charset="0"/>
              </a:rPr>
              <a:t>কী</a:t>
            </a:r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ea typeface="Times New Roman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ea typeface="Times New Roman"/>
                <a:cs typeface="NikoshBAN" panose="02000000000000000000" pitchFamily="2" charset="0"/>
              </a:rPr>
              <a:t>সম্পদ</a:t>
            </a:r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ea typeface="Times New Roman"/>
                <a:cs typeface="NikoshBAN" panose="02000000000000000000" pitchFamily="2" charset="0"/>
              </a:rPr>
              <a:t>?</a:t>
            </a:r>
            <a:endParaRPr lang="en-US" sz="4000" b="1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ea typeface="Times New Roman"/>
              <a:cs typeface="NikoshBAN" panose="02000000000000000000" pitchFamily="2" charset="0"/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  <a:tabLst>
                <a:tab pos="813435" algn="l"/>
              </a:tabLst>
            </a:pP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ea typeface="Times New Roman"/>
                <a:cs typeface="NikoshBAN" panose="02000000000000000000" pitchFamily="2" charset="0"/>
              </a:rPr>
              <a:t>৩</a:t>
            </a:r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ea typeface="Times New Roman"/>
                <a:cs typeface="NikoshBAN" panose="02000000000000000000" pitchFamily="2" charset="0"/>
              </a:rPr>
              <a:t>।</a:t>
            </a:r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সম্পদ</a:t>
            </a:r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ea typeface="Times New Roman"/>
                <a:cs typeface="NikoshBAN" panose="02000000000000000000" pitchFamily="2" charset="0"/>
              </a:rPr>
              <a:t> </a:t>
            </a:r>
            <a:r>
              <a:rPr lang="bn-BD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ea typeface="Times New Roman"/>
                <a:cs typeface="NikoshBAN" panose="02000000000000000000" pitchFamily="2" charset="0"/>
              </a:rPr>
              <a:t>কত </a:t>
            </a:r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ea typeface="Times New Roman"/>
                <a:cs typeface="NikoshBAN" panose="02000000000000000000" pitchFamily="2" charset="0"/>
              </a:rPr>
              <a:t>প্রকার </a:t>
            </a:r>
            <a:r>
              <a:rPr lang="bn-BD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ea typeface="Times New Roman"/>
                <a:cs typeface="NikoshBAN" panose="02000000000000000000" pitchFamily="2" charset="0"/>
              </a:rPr>
              <a:t>ও কি </a:t>
            </a:r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ea typeface="Times New Roman"/>
                <a:cs typeface="NikoshBAN" panose="02000000000000000000" pitchFamily="2" charset="0"/>
              </a:rPr>
              <a:t>কি?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ea typeface="Times New Roman"/>
              <a:cs typeface="NikoshBAN" panose="02000000000000000000" pitchFamily="2" charset="0"/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  <a:tabLst>
                <a:tab pos="813435" algn="l"/>
              </a:tabLst>
            </a:pP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ea typeface="Times New Roman"/>
                <a:cs typeface="NikoshBAN" panose="02000000000000000000" pitchFamily="2" charset="0"/>
              </a:rPr>
              <a:t>৪</a:t>
            </a:r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ea typeface="Times New Roman"/>
                <a:cs typeface="NikoshBAN" panose="02000000000000000000" pitchFamily="2" charset="0"/>
              </a:rPr>
              <a:t>। </a:t>
            </a:r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ea typeface="Times New Roman"/>
                <a:cs typeface="NikoshBAN" panose="02000000000000000000" pitchFamily="2" charset="0"/>
              </a:rPr>
              <a:t>সমুদ্র,পাহাড় </a:t>
            </a:r>
            <a:r>
              <a:rPr lang="bn-BD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ea typeface="Times New Roman"/>
                <a:cs typeface="NikoshBAN" panose="02000000000000000000" pitchFamily="2" charset="0"/>
              </a:rPr>
              <a:t>কোন  </a:t>
            </a:r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ea typeface="Times New Roman"/>
                <a:cs typeface="NikoshBAN" panose="02000000000000000000" pitchFamily="2" charset="0"/>
              </a:rPr>
              <a:t>জাতীয় </a:t>
            </a:r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সম্পদ?</a:t>
            </a:r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ea typeface="Times New Roman"/>
                <a:cs typeface="NikoshBAN" panose="02000000000000000000" pitchFamily="2" charset="0"/>
              </a:rPr>
              <a:t> 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ea typeface="Times New Roman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674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066800"/>
            <a:ext cx="7772400" cy="1219200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bn-BD" sz="6700" dirty="0">
                <a:latin typeface="NikoshBAN" panose="02000000000000000000" pitchFamily="2" charset="0"/>
                <a:ea typeface="Times New Roman"/>
                <a:cs typeface="NikoshBAN" panose="02000000000000000000" pitchFamily="2" charset="0"/>
              </a:rPr>
              <a:t>বাড়ীর </a:t>
            </a:r>
            <a:r>
              <a:rPr lang="bn-BD" sz="6700" dirty="0" smtClean="0">
                <a:latin typeface="NikoshBAN" panose="02000000000000000000" pitchFamily="2" charset="0"/>
                <a:ea typeface="Times New Roman"/>
                <a:cs typeface="NikoshBAN" panose="02000000000000000000" pitchFamily="2" charset="0"/>
              </a:rPr>
              <a:t>কাজ </a:t>
            </a:r>
            <a:r>
              <a:rPr lang="en-US" dirty="0">
                <a:ea typeface="Times New Roman"/>
                <a:cs typeface="Vrinda"/>
              </a:rPr>
              <a:t/>
            </a:r>
            <a:br>
              <a:rPr lang="en-US" dirty="0">
                <a:ea typeface="Times New Roman"/>
                <a:cs typeface="Vrinda"/>
              </a:rPr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87262" y="2948152"/>
            <a:ext cx="5804338" cy="2514600"/>
          </a:xfrm>
        </p:spPr>
        <p:txBody>
          <a:bodyPr>
            <a:normAutofit/>
          </a:bodyPr>
          <a:lstStyle/>
          <a:p>
            <a:pPr algn="l"/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ea typeface="Times New Roman"/>
                <a:cs typeface="NikoshBAN" panose="02000000000000000000" pitchFamily="2" charset="0"/>
              </a:rPr>
              <a:t>1</a:t>
            </a:r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ea typeface="Times New Roman"/>
                <a:cs typeface="NikoshBAN" panose="02000000000000000000" pitchFamily="2" charset="0"/>
              </a:rPr>
              <a:t>। </a:t>
            </a:r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সম্পদ</a:t>
            </a:r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ea typeface="Times New Roman"/>
                <a:cs typeface="NikoshBAN" panose="02000000000000000000" pitchFamily="2" charset="0"/>
              </a:rPr>
              <a:t> সংরক্ষন ও অপচয় রোধে  </a:t>
            </a:r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ea typeface="Times New Roman"/>
                <a:cs typeface="NikoshBAN" panose="02000000000000000000" pitchFamily="2" charset="0"/>
              </a:rPr>
              <a:t>তোমার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ea typeface="Times New Roman"/>
                <a:cs typeface="NikoshBAN" panose="02000000000000000000" pitchFamily="2" charset="0"/>
              </a:rPr>
              <a:t> </a:t>
            </a:r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ea typeface="Times New Roman"/>
                <a:cs typeface="NikoshBAN" panose="02000000000000000000" pitchFamily="2" charset="0"/>
              </a:rPr>
              <a:t>ভূমিকা আলোচনা কর।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gency FB" panose="020B0503020202020204" pitchFamily="34" charset="0"/>
                <a:ea typeface="Times New Roman"/>
                <a:cs typeface="Vrinda"/>
              </a:rPr>
              <a:t/>
            </a:r>
            <a:b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gency FB" panose="020B0503020202020204" pitchFamily="34" charset="0"/>
                <a:ea typeface="Times New Roman"/>
                <a:cs typeface="Vrinda"/>
              </a:rPr>
            </a:br>
            <a:endParaRPr lang="bn-BD" sz="4000" dirty="0" smtClean="0">
              <a:solidFill>
                <a:schemeClr val="tx1">
                  <a:lumMod val="95000"/>
                  <a:lumOff val="5000"/>
                </a:schemeClr>
              </a:solidFill>
              <a:ea typeface="Times New Roman"/>
            </a:endParaRPr>
          </a:p>
          <a:p>
            <a:pPr algn="l"/>
            <a:endParaRPr lang="en-US" sz="4000" dirty="0">
              <a:latin typeface="Agency FB" panose="020B0503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5910" y="704193"/>
            <a:ext cx="3048000" cy="3124200"/>
            <a:chOff x="2514600" y="762000"/>
            <a:chExt cx="3048000" cy="3124200"/>
          </a:xfrm>
        </p:grpSpPr>
        <p:sp>
          <p:nvSpPr>
            <p:cNvPr id="5" name="Rectangle 4"/>
            <p:cNvSpPr/>
            <p:nvPr/>
          </p:nvSpPr>
          <p:spPr>
            <a:xfrm>
              <a:off x="2819400" y="2057400"/>
              <a:ext cx="2438400" cy="1828800"/>
            </a:xfrm>
            <a:prstGeom prst="rect">
              <a:avLst/>
            </a:prstGeom>
            <a:blipFill>
              <a:blip r:embed="rId2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blipFill>
                  <a:blip r:embed="rId2"/>
                  <a:tile tx="0" ty="0" sx="100000" sy="100000" flip="none" algn="tl"/>
                </a:blipFill>
              </a:endParaRPr>
            </a:p>
          </p:txBody>
        </p:sp>
        <p:sp>
          <p:nvSpPr>
            <p:cNvPr id="6" name="Isosceles Triangle 5"/>
            <p:cNvSpPr/>
            <p:nvPr/>
          </p:nvSpPr>
          <p:spPr>
            <a:xfrm>
              <a:off x="2514600" y="762000"/>
              <a:ext cx="3048000" cy="1371600"/>
            </a:xfrm>
            <a:prstGeom prst="triangle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002">
              <a:schemeClr val="dk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581400" y="2514600"/>
              <a:ext cx="762000" cy="1219200"/>
            </a:xfrm>
            <a:prstGeom prst="rect">
              <a:avLst/>
            </a:prstGeom>
            <a:blipFill>
              <a:blip r:embed="rId4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Parallelogram 7"/>
            <p:cNvSpPr/>
            <p:nvPr/>
          </p:nvSpPr>
          <p:spPr>
            <a:xfrm>
              <a:off x="3048000" y="2590800"/>
              <a:ext cx="381000" cy="533400"/>
            </a:xfrm>
            <a:prstGeom prst="parallelogram">
              <a:avLst/>
            </a:prstGeom>
            <a:blipFill>
              <a:blip r:embed="rId5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L-Shape 8"/>
            <p:cNvSpPr/>
            <p:nvPr/>
          </p:nvSpPr>
          <p:spPr>
            <a:xfrm rot="10800000">
              <a:off x="5105400" y="2514600"/>
              <a:ext cx="304800" cy="609600"/>
            </a:xfrm>
            <a:prstGeom prst="corner">
              <a:avLst>
                <a:gd name="adj1" fmla="val 38571"/>
                <a:gd name="adj2" fmla="val 50000"/>
              </a:avLst>
            </a:prstGeom>
            <a:blipFill>
              <a:blip r:embed="rId5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lowchart: Collate 9"/>
            <p:cNvSpPr/>
            <p:nvPr/>
          </p:nvSpPr>
          <p:spPr>
            <a:xfrm>
              <a:off x="3733800" y="2819400"/>
              <a:ext cx="304800" cy="533400"/>
            </a:xfrm>
            <a:prstGeom prst="flowChartCollate">
              <a:avLst/>
            </a:prstGeom>
            <a:blipFill>
              <a:blip r:embed="rId6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32587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433"/>
            <a:ext cx="7058891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IN" sz="9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9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0" name="Picture 2" descr="G:\CONTENT\FLOWER\Capture.JPG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9200"/>
            <a:ext cx="9067800" cy="5789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6319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1453</TotalTime>
  <Words>220</Words>
  <Application>Microsoft Office PowerPoint</Application>
  <PresentationFormat>On-screen Show (4:3)</PresentationFormat>
  <Paragraphs>57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জাতীয় সম্পদ</vt:lpstr>
      <vt:lpstr>PowerPoint Presentation</vt:lpstr>
      <vt:lpstr> ব্যক্তিগত সম্পদ </vt:lpstr>
      <vt:lpstr>PowerPoint Presentation</vt:lpstr>
      <vt:lpstr>PowerPoint Presentation</vt:lpstr>
      <vt:lpstr>আর্ন্তজাতিক সম্পদ</vt:lpstr>
      <vt:lpstr>জাতীয় সম্পদ</vt:lpstr>
      <vt:lpstr>PowerPoint Presentation</vt:lpstr>
      <vt:lpstr>PowerPoint Presentation</vt:lpstr>
      <vt:lpstr>PowerPoint Presentation</vt:lpstr>
      <vt:lpstr>দলগত কাজ  কয়েকটি জাতীয় সম্পদের নাম লিখ এবং  সেগুলো সংরক্ষনের দুটি উপায় লিখ । </vt:lpstr>
      <vt:lpstr>মূল্যায়ন  </vt:lpstr>
      <vt:lpstr>বাড়ীর কাজ  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User</cp:lastModifiedBy>
  <cp:revision>145</cp:revision>
  <dcterms:created xsi:type="dcterms:W3CDTF">2006-08-16T00:00:00Z</dcterms:created>
  <dcterms:modified xsi:type="dcterms:W3CDTF">2019-10-17T11:20:14Z</dcterms:modified>
</cp:coreProperties>
</file>