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80" r:id="rId3"/>
    <p:sldId id="286" r:id="rId4"/>
    <p:sldId id="287" r:id="rId5"/>
    <p:sldId id="275" r:id="rId6"/>
    <p:sldId id="289" r:id="rId7"/>
    <p:sldId id="262" r:id="rId8"/>
    <p:sldId id="266" r:id="rId9"/>
    <p:sldId id="261" r:id="rId10"/>
    <p:sldId id="276" r:id="rId11"/>
    <p:sldId id="268" r:id="rId12"/>
    <p:sldId id="260" r:id="rId13"/>
    <p:sldId id="277" r:id="rId14"/>
    <p:sldId id="282" r:id="rId15"/>
    <p:sldId id="264" r:id="rId16"/>
    <p:sldId id="285" r:id="rId17"/>
    <p:sldId id="278" r:id="rId18"/>
    <p:sldId id="279" r:id="rId19"/>
    <p:sldId id="270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CA0"/>
    <a:srgbClr val="0000CC"/>
    <a:srgbClr val="008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73" autoAdjust="0"/>
  </p:normalViewPr>
  <p:slideViewPr>
    <p:cSldViewPr>
      <p:cViewPr varScale="1">
        <p:scale>
          <a:sx n="57" d="100"/>
          <a:sy n="57" d="100"/>
        </p:scale>
        <p:origin x="-7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B956-83C4-4231-B16F-F4B100FDC831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ABE4A-06F9-4186-A68E-4649A3D01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8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D3FA6-4030-4184-A74E-59FBA4F32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5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6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40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5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ABE4A-06F9-4186-A68E-4649A3D01D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7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4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8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0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0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2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1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AEA38-81D5-4616-8772-219950FC6650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3FA08-971C-4040-87D0-A9562BA0D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6" b="7662"/>
          <a:stretch/>
        </p:blipFill>
        <p:spPr>
          <a:xfrm flipH="1">
            <a:off x="838200" y="609600"/>
            <a:ext cx="7010400" cy="4998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0433249">
            <a:off x="986481" y="3408124"/>
            <a:ext cx="7412344" cy="124531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Book Antiqua" pitchFamily="18" charset="0"/>
              </a:rPr>
              <a:t>Welcome dear students</a:t>
            </a:r>
            <a:r>
              <a:rPr lang="en-US" sz="36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0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8345">
            <a:off x="848789" y="2949555"/>
            <a:ext cx="2133600" cy="880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9" r="-1067"/>
          <a:stretch/>
        </p:blipFill>
        <p:spPr>
          <a:xfrm>
            <a:off x="761999" y="4257592"/>
            <a:ext cx="3657601" cy="1696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 b="1"/>
          <a:stretch/>
        </p:blipFill>
        <p:spPr>
          <a:xfrm>
            <a:off x="4828309" y="4561401"/>
            <a:ext cx="3137485" cy="1425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033" y="2357964"/>
            <a:ext cx="1434514" cy="1555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16805"/>
            <a:ext cx="2022194" cy="13463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22391" y="680591"/>
            <a:ext cx="70325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 you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play any of these instruments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Who can ?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12" y="3009900"/>
            <a:ext cx="4038600" cy="3314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3" y="3009900"/>
            <a:ext cx="4762500" cy="34289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38800" y="1447800"/>
            <a:ext cx="2133600" cy="14097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1447800"/>
            <a:ext cx="1721427" cy="15621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9600" y="609599"/>
            <a:ext cx="7666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3200" dirty="0">
                <a:solidFill>
                  <a:srgbClr val="FF0000"/>
                </a:solidFill>
              </a:rPr>
              <a:t> name some well known folk </a:t>
            </a:r>
            <a:r>
              <a:rPr lang="en-US" sz="3200" dirty="0" smtClean="0">
                <a:solidFill>
                  <a:srgbClr val="FF0000"/>
                </a:solidFill>
              </a:rPr>
              <a:t>singers?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2698" y="380862"/>
            <a:ext cx="4343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125135"/>
            <a:ext cx="8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 </a:t>
            </a:r>
            <a:r>
              <a:rPr lang="en-US" sz="3200" dirty="0" smtClean="0">
                <a:solidFill>
                  <a:srgbClr val="0000CC"/>
                </a:solidFill>
              </a:rPr>
              <a:t>Make a chart some of  </a:t>
            </a:r>
            <a:r>
              <a:rPr lang="en-US" sz="3200" dirty="0">
                <a:solidFill>
                  <a:srgbClr val="0000CC"/>
                </a:solidFill>
              </a:rPr>
              <a:t>well known folk </a:t>
            </a:r>
            <a:r>
              <a:rPr lang="en-US" sz="3200" dirty="0" smtClean="0">
                <a:solidFill>
                  <a:srgbClr val="0000CC"/>
                </a:solidFill>
              </a:rPr>
              <a:t>singers.</a:t>
            </a:r>
            <a:endParaRPr lang="en-US" sz="3200" dirty="0">
              <a:solidFill>
                <a:srgbClr val="0000CC"/>
              </a:solidFill>
            </a:endParaRPr>
          </a:p>
        </p:txBody>
      </p:sp>
      <p:pic>
        <p:nvPicPr>
          <p:cNvPr id="1026" name="Picture 2" descr="F:\New folder (2)\7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143000"/>
            <a:ext cx="7924800" cy="37535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80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178867"/>
            <a:ext cx="7924800" cy="4623375"/>
            <a:chOff x="228600" y="1086535"/>
            <a:chExt cx="5093310" cy="46233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26" y="1086535"/>
              <a:ext cx="4952284" cy="40386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28600" y="5125135"/>
              <a:ext cx="509331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srgbClr val="0000CC"/>
                  </a:solidFill>
                </a:rPr>
                <a:t>Write any two </a:t>
              </a:r>
              <a:r>
                <a:rPr lang="en-US" sz="3200" dirty="0" smtClean="0">
                  <a:solidFill>
                    <a:srgbClr val="0000CC"/>
                  </a:solidFill>
                </a:rPr>
                <a:t>of  </a:t>
              </a:r>
              <a:r>
                <a:rPr lang="en-US" sz="3200" dirty="0">
                  <a:solidFill>
                    <a:srgbClr val="0000CC"/>
                  </a:solidFill>
                </a:rPr>
                <a:t>well known folk singers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668603" y="457200"/>
            <a:ext cx="2597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9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3303" y="257737"/>
            <a:ext cx="8931701" cy="650280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02827" y="2159961"/>
            <a:ext cx="2379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Hason</a:t>
            </a:r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Raja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30858" y="3657600"/>
            <a:ext cx="13388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Lalon</a:t>
            </a:r>
            <a:endParaRPr lang="en-US" sz="3600" b="1" cap="none" spc="0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568553"/>
            <a:ext cx="3599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Pollikobi</a:t>
            </a:r>
            <a:r>
              <a:rPr lang="en-US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Jasim</a:t>
            </a:r>
            <a:r>
              <a:rPr lang="en-US" sz="2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Uddin</a:t>
            </a:r>
            <a:endParaRPr lang="en-US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0505" y="3625646"/>
            <a:ext cx="32360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cap="none" spc="0" dirty="0" smtClean="0">
                <a:ln w="11430"/>
                <a:solidFill>
                  <a:srgbClr val="FFFF00"/>
                </a:solidFill>
              </a:rPr>
              <a:t>Shah </a:t>
            </a:r>
            <a:r>
              <a:rPr lang="en-US" sz="3200" cap="none" spc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Abdul</a:t>
            </a:r>
            <a:r>
              <a:rPr lang="en-US" sz="3200" cap="none" spc="0" dirty="0" smtClean="0">
                <a:ln w="11430"/>
                <a:solidFill>
                  <a:srgbClr val="FFFF00"/>
                </a:solidFill>
              </a:rPr>
              <a:t> </a:t>
            </a:r>
            <a:r>
              <a:rPr lang="en-US" sz="3200" cap="none" spc="0" dirty="0" err="1" smtClean="0">
                <a:ln w="11430"/>
                <a:solidFill>
                  <a:srgbClr val="FFFF00"/>
                </a:solidFill>
              </a:rPr>
              <a:t>Karim</a:t>
            </a:r>
            <a:endParaRPr lang="en-US" sz="3200" cap="none" spc="0" dirty="0">
              <a:ln w="1143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89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7511" y="185801"/>
            <a:ext cx="33393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Common people </a:t>
            </a:r>
            <a:endParaRPr lang="en-US" sz="2800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855471"/>
            <a:ext cx="7806564" cy="44489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1" y="5299684"/>
            <a:ext cx="7806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general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from different classes and occupations ,specially the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country 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people, according to the text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8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620000" cy="449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2762129" y="255657"/>
            <a:ext cx="2328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Pair  </a:t>
            </a:r>
            <a:r>
              <a:rPr lang="en-US" sz="4000" dirty="0">
                <a:solidFill>
                  <a:srgbClr val="FF0000"/>
                </a:solidFill>
              </a:rPr>
              <a:t>Work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506" y="1059493"/>
            <a:ext cx="74978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800" dirty="0" smtClean="0">
                <a:solidFill>
                  <a:srgbClr val="703CA0"/>
                </a:solidFill>
              </a:rPr>
              <a:t>Read the text and write the famous  </a:t>
            </a:r>
            <a:r>
              <a:rPr lang="en-US" sz="2800" dirty="0">
                <a:ln w="11430"/>
                <a:solidFill>
                  <a:srgbClr val="703CA0"/>
                </a:solidFill>
                <a:latin typeface="Times New Roman" pitchFamily="18" charset="0"/>
                <a:cs typeface="Times New Roman" pitchFamily="18" charset="0"/>
              </a:rPr>
              <a:t>Folk Singers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8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1085" y="3543704"/>
            <a:ext cx="3853771" cy="2132003"/>
            <a:chOff x="328859" y="805440"/>
            <a:chExt cx="2599122" cy="2352147"/>
          </a:xfrm>
        </p:grpSpPr>
        <p:sp>
          <p:nvSpPr>
            <p:cNvPr id="13" name="Oval 12"/>
            <p:cNvSpPr/>
            <p:nvPr/>
          </p:nvSpPr>
          <p:spPr>
            <a:xfrm>
              <a:off x="328859" y="805440"/>
              <a:ext cx="2209800" cy="235214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9125" y="1336415"/>
              <a:ext cx="2458856" cy="14600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Ferdousi</a:t>
              </a:r>
              <a:r>
                <a:rPr lang="en-US" sz="4000" b="1" cap="none" spc="0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4000" b="1" cap="none" spc="0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Rahman</a:t>
              </a:r>
              <a:endPara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11630" y="1024117"/>
            <a:ext cx="3528685" cy="2299551"/>
            <a:chOff x="4572000" y="2758070"/>
            <a:chExt cx="2178632" cy="2299551"/>
          </a:xfrm>
        </p:grpSpPr>
        <p:sp>
          <p:nvSpPr>
            <p:cNvPr id="11" name="Oval 10"/>
            <p:cNvSpPr/>
            <p:nvPr/>
          </p:nvSpPr>
          <p:spPr>
            <a:xfrm>
              <a:off x="4572000" y="2758070"/>
              <a:ext cx="2178632" cy="229955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45039" y="3226423"/>
              <a:ext cx="1832553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Abbas</a:t>
              </a:r>
            </a:p>
            <a:p>
              <a:pPr algn="ctr"/>
              <a:r>
                <a:rPr lang="en-US" sz="44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Uddin</a:t>
              </a:r>
              <a:endParaRPr lang="en-U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08472" y="1061322"/>
            <a:ext cx="3201740" cy="2114133"/>
            <a:chOff x="-685800" y="1954163"/>
            <a:chExt cx="1863911" cy="2003017"/>
          </a:xfrm>
        </p:grpSpPr>
        <p:sp>
          <p:nvSpPr>
            <p:cNvPr id="9" name="Oval 8"/>
            <p:cNvSpPr/>
            <p:nvPr/>
          </p:nvSpPr>
          <p:spPr>
            <a:xfrm>
              <a:off x="-685800" y="1954163"/>
              <a:ext cx="1822145" cy="200301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608761" y="2257412"/>
              <a:ext cx="1786872" cy="125388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Hachon</a:t>
              </a:r>
              <a:endPara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206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Raja</a:t>
              </a:r>
              <a:endPara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2473" y="3569339"/>
            <a:ext cx="4971927" cy="2266208"/>
            <a:chOff x="8531518" y="2875208"/>
            <a:chExt cx="2608774" cy="2266208"/>
          </a:xfrm>
        </p:grpSpPr>
        <p:sp>
          <p:nvSpPr>
            <p:cNvPr id="7" name="Oval 6"/>
            <p:cNvSpPr/>
            <p:nvPr/>
          </p:nvSpPr>
          <p:spPr>
            <a:xfrm>
              <a:off x="8916103" y="2875208"/>
              <a:ext cx="1839604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31518" y="3070258"/>
              <a:ext cx="260877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600" b="1" cap="none" spc="0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Mustafa</a:t>
              </a:r>
            </a:p>
            <a:p>
              <a:pPr algn="ctr"/>
              <a:r>
                <a:rPr lang="en-US" sz="3600" b="1" cap="none" spc="0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3600" b="1" cap="none" spc="0" dirty="0" err="1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aman</a:t>
              </a:r>
              <a:r>
                <a:rPr lang="en-US" sz="3600" b="1" cap="none" spc="0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3600" b="1" cap="none" spc="0" dirty="0" err="1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Abbasi</a:t>
              </a:r>
              <a:endParaRPr lang="en-US" sz="36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71086" y="381000"/>
            <a:ext cx="8091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know the name of renowned Folk Singers</a:t>
            </a:r>
          </a:p>
        </p:txBody>
      </p:sp>
    </p:spTree>
    <p:extLst>
      <p:ext uri="{BB962C8B-B14F-4D97-AF65-F5344CB8AC3E}">
        <p14:creationId xmlns:p14="http://schemas.microsoft.com/office/powerpoint/2010/main" val="37825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29524" y="897600"/>
            <a:ext cx="3867757" cy="2300783"/>
            <a:chOff x="6878403" y="821059"/>
            <a:chExt cx="2188028" cy="2300783"/>
          </a:xfrm>
        </p:grpSpPr>
        <p:sp>
          <p:nvSpPr>
            <p:cNvPr id="13" name="Oval 12"/>
            <p:cNvSpPr/>
            <p:nvPr/>
          </p:nvSpPr>
          <p:spPr>
            <a:xfrm>
              <a:off x="6878403" y="855634"/>
              <a:ext cx="2188028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65015" y="821059"/>
              <a:ext cx="1923925" cy="21236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400" b="1" cap="none" spc="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Shah </a:t>
              </a:r>
            </a:p>
            <a:p>
              <a:pPr algn="ctr"/>
              <a:r>
                <a:rPr lang="en-US" sz="4400" b="1" cap="none" spc="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Abdul</a:t>
              </a:r>
            </a:p>
            <a:p>
              <a:pPr algn="ctr"/>
              <a:r>
                <a:rPr lang="en-US" sz="4400" b="1" cap="none" spc="0" dirty="0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cap="none" spc="0" dirty="0" err="1" smtClean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Karim</a:t>
              </a:r>
              <a:endParaRPr lang="en-US" sz="4400" b="1" cap="none" spc="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45799" y="3640037"/>
            <a:ext cx="3906243" cy="2266208"/>
            <a:chOff x="3057382" y="1438915"/>
            <a:chExt cx="2209800" cy="2266208"/>
          </a:xfrm>
        </p:grpSpPr>
        <p:sp>
          <p:nvSpPr>
            <p:cNvPr id="11" name="Oval 10"/>
            <p:cNvSpPr/>
            <p:nvPr/>
          </p:nvSpPr>
          <p:spPr>
            <a:xfrm>
              <a:off x="3057382" y="1438915"/>
              <a:ext cx="2209800" cy="2266208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1109" y="1818365"/>
              <a:ext cx="179408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Farida </a:t>
              </a:r>
            </a:p>
            <a:p>
              <a:pPr algn="ctr"/>
              <a:r>
                <a:rPr lang="en-US" sz="40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parvin</a:t>
              </a:r>
              <a:endPara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3281" y="932175"/>
            <a:ext cx="3906243" cy="2266208"/>
            <a:chOff x="8602738" y="1170099"/>
            <a:chExt cx="2209800" cy="2266208"/>
          </a:xfrm>
        </p:grpSpPr>
        <p:sp>
          <p:nvSpPr>
            <p:cNvPr id="9" name="Oval 8"/>
            <p:cNvSpPr/>
            <p:nvPr/>
          </p:nvSpPr>
          <p:spPr>
            <a:xfrm>
              <a:off x="8602738" y="1170099"/>
              <a:ext cx="2209800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16021" y="1659906"/>
              <a:ext cx="19832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800" b="1" cap="none" spc="0" dirty="0" smtClean="0">
                  <a:ln w="11430"/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Abdul </a:t>
              </a:r>
            </a:p>
            <a:p>
              <a:pPr algn="ctr"/>
              <a:r>
                <a:rPr lang="en-US" sz="4800" b="1" cap="none" spc="0" dirty="0" err="1" smtClean="0">
                  <a:ln w="11430"/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Alim</a:t>
              </a:r>
              <a:endParaRPr lang="en-US" sz="4800" b="1" cap="none" spc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28156" y="3450924"/>
            <a:ext cx="3906243" cy="2266208"/>
            <a:chOff x="7924800" y="3076039"/>
            <a:chExt cx="2209800" cy="2266208"/>
          </a:xfrm>
        </p:grpSpPr>
        <p:sp>
          <p:nvSpPr>
            <p:cNvPr id="7" name="Oval 6"/>
            <p:cNvSpPr/>
            <p:nvPr/>
          </p:nvSpPr>
          <p:spPr>
            <a:xfrm>
              <a:off x="7924800" y="3076039"/>
              <a:ext cx="2209800" cy="226620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152697" y="3270995"/>
              <a:ext cx="1754006" cy="193899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cap="none" spc="0" dirty="0" err="1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Shofiul</a:t>
              </a:r>
              <a:endParaRPr lang="en-US" sz="40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4000" b="1" cap="none" spc="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cap="none" spc="0" dirty="0" err="1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Alom</a:t>
              </a:r>
              <a:r>
                <a:rPr lang="en-US" sz="4000" b="1" cap="none" spc="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4000" b="1" cap="none" spc="0" dirty="0" smtClean="0">
                  <a:ln w="11430"/>
                  <a:solidFill>
                    <a:srgbClr val="FFC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Raj</a:t>
              </a:r>
              <a:r>
                <a:rPr lang="en-US" sz="40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879060" y="381000"/>
            <a:ext cx="7655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Let’s know the name of renowned Folk Singers</a:t>
            </a:r>
          </a:p>
        </p:txBody>
      </p:sp>
    </p:spTree>
    <p:extLst>
      <p:ext uri="{BB962C8B-B14F-4D97-AF65-F5344CB8AC3E}">
        <p14:creationId xmlns:p14="http://schemas.microsoft.com/office/powerpoint/2010/main" val="29956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729862"/>
            <a:ext cx="66550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Answer the following questions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22510"/>
            <a:ext cx="836811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CC"/>
                </a:solidFill>
              </a:rPr>
              <a:t>1. </a:t>
            </a:r>
            <a:r>
              <a:rPr lang="en-US" sz="3200" dirty="0" smtClean="0">
                <a:solidFill>
                  <a:srgbClr val="0000CC"/>
                </a:solidFill>
              </a:rPr>
              <a:t>Who usually likes our folk songs?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</a:rPr>
              <a:t>2. Can 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3200" dirty="0" smtClean="0">
                <a:solidFill>
                  <a:srgbClr val="0000CC"/>
                </a:solidFill>
              </a:rPr>
              <a:t> name some well known folk singers?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</a:rPr>
              <a:t>3. Do you like folk songs? </a:t>
            </a:r>
          </a:p>
          <a:p>
            <a:pPr algn="just"/>
            <a:r>
              <a:rPr lang="en-US" sz="3200" dirty="0" smtClean="0">
                <a:solidFill>
                  <a:srgbClr val="0000CC"/>
                </a:solidFill>
              </a:rPr>
              <a:t>4. Who is your </a:t>
            </a:r>
            <a:r>
              <a:rPr lang="en-US" sz="3200" dirty="0" err="1" smtClean="0">
                <a:solidFill>
                  <a:srgbClr val="0000CC"/>
                </a:solidFill>
              </a:rPr>
              <a:t>favourite</a:t>
            </a:r>
            <a:r>
              <a:rPr lang="en-US" sz="3200" dirty="0" smtClean="0">
                <a:solidFill>
                  <a:srgbClr val="0000CC"/>
                </a:solidFill>
              </a:rPr>
              <a:t> singers? 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312890" y="1809147"/>
            <a:ext cx="1981200" cy="20205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3644" y="838200"/>
            <a:ext cx="24661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dirty="0">
                <a:solidFill>
                  <a:srgbClr val="0000CC"/>
                </a:solidFill>
              </a:rPr>
              <a:t>Group Work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32850" y="568789"/>
            <a:ext cx="3767749" cy="39964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46074" y="4724401"/>
            <a:ext cx="757872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MOHAMMAD AZHARUL ISLAM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 Teacher  (English)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Hugra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Habib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Kader High School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Tangail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Tangail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11206" y="1143000"/>
            <a:ext cx="36279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Class –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viii</a:t>
            </a:r>
          </a:p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UNIT-6,LESSON-1</a:t>
            </a:r>
          </a:p>
          <a:p>
            <a:pPr algn="ctr"/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120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448066"/>
            <a:ext cx="7710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“Do you want more or less programs on folk songs on our TV channels ? Why 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46940"/>
            <a:ext cx="7315200" cy="346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914400"/>
            <a:ext cx="5562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Let’s discuss </a:t>
            </a:r>
            <a:r>
              <a:rPr lang="en-US" sz="4400" dirty="0">
                <a:solidFill>
                  <a:srgbClr val="002060"/>
                </a:solidFill>
              </a:rPr>
              <a:t>in </a:t>
            </a:r>
            <a:r>
              <a:rPr lang="en-US" sz="4400" dirty="0" smtClean="0">
                <a:solidFill>
                  <a:srgbClr val="002060"/>
                </a:solidFill>
              </a:rPr>
              <a:t>groups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391400" cy="50292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Thank you </a:t>
            </a:r>
          </a:p>
          <a:p>
            <a:pPr algn="ctr"/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1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75438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3810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See the  picture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85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400208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7400" y="3810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See the  picture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479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VICTORY DAY-2014\v1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23927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The head teacher is performing a renowned folk song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799"/>
            <a:ext cx="8614756" cy="5064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676400" y="5257800"/>
            <a:ext cx="6172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sz="3600" dirty="0" smtClean="0">
                <a:solidFill>
                  <a:srgbClr val="0000CC"/>
                </a:solidFill>
              </a:rPr>
              <a:t>She is well </a:t>
            </a:r>
            <a:r>
              <a:rPr lang="en-US" sz="3600" dirty="0">
                <a:solidFill>
                  <a:srgbClr val="0000CC"/>
                </a:solidFill>
              </a:rPr>
              <a:t>known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064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1120942"/>
            <a:ext cx="301890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TODAY’S                                 TOPIC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2758" y="4806722"/>
            <a:ext cx="61639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OUR FOLK SONGS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31833" y="6112523"/>
            <a:ext cx="4463861" cy="646331"/>
            <a:chOff x="4231833" y="6112523"/>
            <a:chExt cx="4463861" cy="646331"/>
          </a:xfrm>
        </p:grpSpPr>
        <p:sp>
          <p:nvSpPr>
            <p:cNvPr id="8" name="Rectangle 7"/>
            <p:cNvSpPr/>
            <p:nvPr/>
          </p:nvSpPr>
          <p:spPr>
            <a:xfrm>
              <a:off x="4231833" y="6112523"/>
              <a:ext cx="182133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n-US" sz="3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class viii</a:t>
              </a:r>
              <a:endPara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14721" y="6174035"/>
              <a:ext cx="2380973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UNIT-6,LESSON-1</a:t>
              </a:r>
              <a:endPara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5384"/>
            <a:ext cx="3810000" cy="4229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32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099" y="2339718"/>
            <a:ext cx="843692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By the end of the lesson, the learners will be able to…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262" y="28956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ask and answer questions.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introducing with</a:t>
            </a: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folk </a:t>
            </a: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songs, musical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instruments</a:t>
            </a: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lyricists and singers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explain the words and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phrases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4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write a </a:t>
            </a:r>
            <a:r>
              <a:rPr lang="en-US" sz="24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paragraph</a:t>
            </a:r>
            <a:endParaRPr lang="en-US" sz="4000" b="1" i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484409"/>
            <a:ext cx="6400800" cy="9906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B h="25400" prst="softRound"/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b="1" cap="all" dirty="0">
              <a:ln w="0"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1" b="8579"/>
          <a:stretch/>
        </p:blipFill>
        <p:spPr>
          <a:xfrm>
            <a:off x="1763516" y="2194494"/>
            <a:ext cx="3112613" cy="183231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9" t="5199" r="25437" b="4292"/>
          <a:stretch/>
        </p:blipFill>
        <p:spPr>
          <a:xfrm>
            <a:off x="538648" y="2729817"/>
            <a:ext cx="1002072" cy="3356426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587" y="2587594"/>
            <a:ext cx="3156062" cy="1304925"/>
          </a:xfrm>
          <a:prstGeom prst="rect">
            <a:avLst/>
          </a:prstGeom>
        </p:spPr>
      </p:pic>
      <p:pic>
        <p:nvPicPr>
          <p:cNvPr id="1032" name="Picture 10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7"/>
          <a:stretch/>
        </p:blipFill>
        <p:spPr>
          <a:xfrm>
            <a:off x="2133600" y="4534928"/>
            <a:ext cx="2372446" cy="15048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53" y="4026810"/>
            <a:ext cx="3911996" cy="20129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90306" y="1010453"/>
            <a:ext cx="8172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1.Can you sing a song?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2.Can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play any of these musical instruments?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7496</TotalTime>
  <Words>314</Words>
  <Application>Microsoft Office PowerPoint</Application>
  <PresentationFormat>On-screen Show (4:3)</PresentationFormat>
  <Paragraphs>79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278</cp:revision>
  <dcterms:created xsi:type="dcterms:W3CDTF">2014-09-17T01:05:48Z</dcterms:created>
  <dcterms:modified xsi:type="dcterms:W3CDTF">2019-10-18T14:41:35Z</dcterms:modified>
</cp:coreProperties>
</file>