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0"/>
  </p:notesMasterIdLst>
  <p:sldIdLst>
    <p:sldId id="257" r:id="rId2"/>
    <p:sldId id="278" r:id="rId3"/>
    <p:sldId id="258" r:id="rId4"/>
    <p:sldId id="290" r:id="rId5"/>
    <p:sldId id="259" r:id="rId6"/>
    <p:sldId id="260" r:id="rId7"/>
    <p:sldId id="262" r:id="rId8"/>
    <p:sldId id="263" r:id="rId9"/>
    <p:sldId id="310" r:id="rId10"/>
    <p:sldId id="306" r:id="rId11"/>
    <p:sldId id="311" r:id="rId12"/>
    <p:sldId id="307" r:id="rId13"/>
    <p:sldId id="282" r:id="rId14"/>
    <p:sldId id="286" r:id="rId15"/>
    <p:sldId id="312" r:id="rId16"/>
    <p:sldId id="313" r:id="rId17"/>
    <p:sldId id="275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11-Sep-19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9C7C-FC3E-4279-97A6-3BEDDFEF189E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6A6D-7AA8-4BB3-AAF4-A1129574743F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0295-B623-403E-BED2-A60B2C6ABA01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3264-A9D7-4C47-A5E4-1CC2FD7B7B05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EED2-9A74-49A2-8464-DC03BCAC2057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690F-9E27-4BCA-9469-A1B069A7D879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60E7-5EC8-411C-980D-8BEF2319FEB8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24E5-FE6C-4A76-A660-255BB6F35769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26E7-70DA-4F4D-B5C5-21242DF6063D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F9F-C3FD-4475-ACE4-91E26BD35BC1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C1996A-A21D-4774-8B44-0FF6150D293E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28600"/>
            <a:ext cx="754380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1450-5335-442A-9B37-21432325CD28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1000" y="1676400"/>
            <a:ext cx="8382000" cy="4495800"/>
            <a:chOff x="381000" y="1676400"/>
            <a:chExt cx="8382000" cy="37331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676400"/>
              <a:ext cx="4191000" cy="373316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676400"/>
              <a:ext cx="4191000" cy="3733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228600"/>
            <a:ext cx="84582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>
                <a:latin typeface="Arial" pitchFamily="34" charset="0"/>
                <a:cs typeface="Arial" pitchFamily="34" charset="0"/>
              </a:rPr>
              <a:t>الدرس اليوم الحوار مع </a:t>
            </a:r>
            <a:r>
              <a:rPr lang="ar-SA" sz="4000" dirty="0" smtClean="0">
                <a:latin typeface="Arial" pitchFamily="34" charset="0"/>
                <a:cs typeface="Arial" pitchFamily="34" charset="0"/>
              </a:rPr>
              <a:t>الاجنبى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ar-SA" sz="4000" dirty="0" smtClean="0">
                <a:latin typeface="Arial" pitchFamily="34" charset="0"/>
                <a:cs typeface="Arial" pitchFamily="34" charset="0"/>
              </a:rPr>
              <a:t>( </a:t>
            </a:r>
            <a:r>
              <a:rPr lang="ar-SA" sz="4000" dirty="0">
                <a:latin typeface="Arial" pitchFamily="34" charset="0"/>
                <a:cs typeface="Arial" pitchFamily="34" charset="0"/>
              </a:rPr>
              <a:t>الجزءالثاني)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98EE-82D6-4D06-A8EE-A2ADD99F48A6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1465282"/>
            <a:ext cx="8305800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600" b="1" dirty="0">
                <a:latin typeface="Arial" pitchFamily="34" charset="0"/>
                <a:cs typeface="Arial" pitchFamily="34" charset="0"/>
              </a:rPr>
              <a:t>الموظف : واين جوازاتُ السفر؟ </a:t>
            </a:r>
          </a:p>
          <a:p>
            <a:pPr algn="r" rtl="1"/>
            <a:r>
              <a:rPr lang="ar-SA" sz="3600" b="1" dirty="0">
                <a:latin typeface="Arial" pitchFamily="34" charset="0"/>
                <a:cs typeface="Arial" pitchFamily="34" charset="0"/>
              </a:rPr>
              <a:t>المسافر : هذه هى جوازات السفر- </a:t>
            </a:r>
          </a:p>
          <a:p>
            <a:pPr algn="r" rtl="1"/>
            <a:r>
              <a:rPr lang="ar-SA" sz="3600" b="1" dirty="0">
                <a:latin typeface="Arial" pitchFamily="34" charset="0"/>
                <a:cs typeface="Arial" pitchFamily="34" charset="0"/>
              </a:rPr>
              <a:t>الموظف: اين تأشيرة الخرج، وتأشيرة الدخول- </a:t>
            </a:r>
          </a:p>
          <a:p>
            <a:pPr algn="r" rtl="1"/>
            <a:r>
              <a:rPr lang="ar-SA" sz="3600" b="1" dirty="0">
                <a:latin typeface="Arial" pitchFamily="34" charset="0"/>
                <a:cs typeface="Arial" pitchFamily="34" charset="0"/>
              </a:rPr>
              <a:t>المسافر: هذه تأشيرة الخرج، وتأشيرة الدخول- </a:t>
            </a:r>
          </a:p>
          <a:p>
            <a:pPr algn="r" rtl="1"/>
            <a:r>
              <a:rPr lang="ar-SA" sz="3600" b="1" u="sng" dirty="0">
                <a:latin typeface="Arial" pitchFamily="34" charset="0"/>
                <a:cs typeface="Arial" pitchFamily="34" charset="0"/>
              </a:rPr>
              <a:t>الموظف</a:t>
            </a:r>
            <a:r>
              <a:rPr lang="ar-SA" sz="3600" b="1" dirty="0">
                <a:latin typeface="Arial" pitchFamily="34" charset="0"/>
                <a:cs typeface="Arial" pitchFamily="34" charset="0"/>
              </a:rPr>
              <a:t>: الرحلة رقم  ٧٧٧ تغادر الطاءرة الساعة - </a:t>
            </a:r>
          </a:p>
          <a:p>
            <a:pPr algn="r" rtl="1"/>
            <a:r>
              <a:rPr lang="ar-SA" sz="3600" b="1" u="sng" dirty="0">
                <a:latin typeface="Arial" pitchFamily="34" charset="0"/>
                <a:cs typeface="Arial" pitchFamily="34" charset="0"/>
              </a:rPr>
              <a:t>المسافر</a:t>
            </a:r>
            <a:r>
              <a:rPr lang="ar-SA" sz="3600" b="1" dirty="0">
                <a:latin typeface="Arial" pitchFamily="34" charset="0"/>
                <a:cs typeface="Arial" pitchFamily="34" charset="0"/>
              </a:rPr>
              <a:t>: شكرا </a:t>
            </a:r>
            <a:r>
              <a:rPr lang="ar-SA" sz="3600" b="1" dirty="0" smtClean="0">
                <a:latin typeface="Arial" pitchFamily="34" charset="0"/>
                <a:cs typeface="Arial" pitchFamily="34" charset="0"/>
              </a:rPr>
              <a:t>– </a:t>
            </a:r>
            <a:endParaRPr lang="ar-SA" sz="3600" b="1" dirty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ar-SA" sz="3600" b="1" u="sng" dirty="0">
                <a:latin typeface="Arial" pitchFamily="34" charset="0"/>
                <a:cs typeface="Arial" pitchFamily="34" charset="0"/>
              </a:rPr>
              <a:t>الموظف</a:t>
            </a:r>
            <a:r>
              <a:rPr lang="ar-SA" sz="3600" b="1" dirty="0">
                <a:latin typeface="Arial" pitchFamily="34" charset="0"/>
                <a:cs typeface="Arial" pitchFamily="34" charset="0"/>
              </a:rPr>
              <a:t>: رحلة سعيدة- </a:t>
            </a:r>
            <a:endParaRPr lang="en-US" sz="3600" b="1" dirty="0"/>
          </a:p>
        </p:txBody>
      </p:sp>
      <p:pic>
        <p:nvPicPr>
          <p:cNvPr id="6" name="Picture 5" descr="848d2bedcbd97b0a04873037a2eac0b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318" y="5670895"/>
            <a:ext cx="1781964" cy="1123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01634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b="0" smtClean="0"/>
              <a:t>11 September 2019</a:t>
            </a:fld>
            <a:endParaRPr lang="en-US" b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smtClean="0"/>
              <a:t>Barakat Ullah 01714338932</a:t>
            </a:r>
            <a:endParaRPr lang="en-US" b="0"/>
          </a:p>
        </p:txBody>
      </p:sp>
      <p:sp>
        <p:nvSpPr>
          <p:cNvPr id="5" name="Rounded Rectangle 4"/>
          <p:cNvSpPr/>
          <p:nvPr/>
        </p:nvSpPr>
        <p:spPr>
          <a:xfrm>
            <a:off x="533400" y="457200"/>
            <a:ext cx="8357371" cy="6248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অনুবাদঃ</a:t>
            </a:r>
            <a:r>
              <a:rPr lang="en-US" sz="3600" b="1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কর্মকর্তা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পাসপোর্টগুলো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যাত্রী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এ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পাসপোর্টসমূহ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কর্মকর্তা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বহির্গমন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ভিসা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যাত্রী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এ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বহির্গমন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এন্টি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ভিসা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কর্মকর্তা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ফ্লাইট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777,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বিমান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দু’ঘন্টা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বিমানবন্দরে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যাত্রী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কর্মকর্তা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যাত্রা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47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98EE-82D6-4D06-A8EE-A2ADD99F48A6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2" name="Picture 1" descr="Dakhil - 2019 - Class-9 arabic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24459" r="27639" b="23685"/>
          <a:stretch/>
        </p:blipFill>
        <p:spPr>
          <a:xfrm>
            <a:off x="304800" y="762000"/>
            <a:ext cx="8479047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6386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5900" y="1600200"/>
            <a:ext cx="4515756" cy="838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الجملة</a:t>
            </a:r>
            <a:endParaRPr lang="en-US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6800" y="1600200"/>
            <a:ext cx="1905000" cy="838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latin typeface="Arial" pitchFamily="34" charset="0"/>
                <a:cs typeface="Arial" pitchFamily="34" charset="0"/>
              </a:rPr>
              <a:t>الجمع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35800" y="1600200"/>
            <a:ext cx="1828800" cy="838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latin typeface="Arial" pitchFamily="34" charset="0"/>
                <a:cs typeface="Arial" pitchFamily="34" charset="0"/>
              </a:rPr>
              <a:t>المفرد 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5856" y="304800"/>
            <a:ext cx="8534400" cy="1043762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اذكر جمعا من المفرد ثم اجعله فى جملة مفيدة من عندك- </a:t>
            </a:r>
          </a:p>
          <a:p>
            <a:pPr algn="ctr"/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একবচন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বহুবচন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অতঃপর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5900" y="2819400"/>
            <a:ext cx="4515756" cy="838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اخترنا حقيبة من </a:t>
            </a:r>
            <a:r>
              <a:rPr lang="ar-S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الحقاءب-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76800" y="2819400"/>
            <a:ext cx="1905000" cy="838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الحقاءب 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035800" y="2819400"/>
            <a:ext cx="1828800" cy="838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الحقيبة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5900" y="4038600"/>
            <a:ext cx="4515756" cy="990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جاءنا ضيوف و هم قادمون من الهند- 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876800" y="4038600"/>
            <a:ext cx="1905000" cy="838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قادمون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035800" y="4038600"/>
            <a:ext cx="1828800" cy="838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قادم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15900" y="5334000"/>
            <a:ext cx="4515756" cy="1066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يتنازل </a:t>
            </a:r>
            <a:r>
              <a:rPr lang="ar-SA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الطائرات </a:t>
            </a:r>
            <a:r>
              <a:rPr lang="ar-SA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العالمية في المطار 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876800" y="5334000"/>
            <a:ext cx="1905000" cy="838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الطائرات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035800" y="5334000"/>
            <a:ext cx="1828800" cy="838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الطائرة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59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E89E-1211-4198-84FF-7FA4CFF73555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" y="452689"/>
            <a:ext cx="7772400" cy="646331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600" b="1" dirty="0" smtClean="0">
                <a:latin typeface="NikoshBAN" pitchFamily="2" charset="0"/>
                <a:cs typeface="NikoshBAN" pitchFamily="2" charset="0"/>
              </a:rPr>
              <a:t>صِل بين الكلمتين،  لتصححَا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3600" b="1" dirty="0" smtClean="0">
                <a:latin typeface="NikoshBAN" pitchFamily="2" charset="0"/>
                <a:cs typeface="NikoshBAN" pitchFamily="2" charset="0"/>
              </a:rPr>
              <a:t>تعبيرا مناسبا-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7300" y="3886200"/>
            <a:ext cx="1600200" cy="646331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600" b="1" dirty="0" smtClean="0">
                <a:latin typeface="Arial" pitchFamily="34" charset="0"/>
                <a:cs typeface="Arial" pitchFamily="34" charset="0"/>
              </a:rPr>
              <a:t>سعيدة 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5181600"/>
            <a:ext cx="1612900" cy="646331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600" b="1" dirty="0" smtClean="0">
                <a:latin typeface="Arial" pitchFamily="34" charset="0"/>
                <a:cs typeface="Arial" pitchFamily="34" charset="0"/>
              </a:rPr>
              <a:t>طيبة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6500" y="2743200"/>
            <a:ext cx="1625600" cy="646331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600" b="1" dirty="0" smtClean="0">
                <a:latin typeface="Arial" pitchFamily="34" charset="0"/>
                <a:cs typeface="Arial" pitchFamily="34" charset="0"/>
              </a:rPr>
              <a:t>مقبولة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76500" y="1570289"/>
            <a:ext cx="1612900" cy="646331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600" b="1" dirty="0" smtClean="0">
                <a:latin typeface="Arial" pitchFamily="34" charset="0"/>
                <a:cs typeface="Arial" pitchFamily="34" charset="0"/>
              </a:rPr>
              <a:t>دخول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1557588"/>
            <a:ext cx="1625600" cy="646331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600" b="1" dirty="0" smtClean="0">
                <a:latin typeface="Arial" pitchFamily="34" charset="0"/>
                <a:cs typeface="Arial" pitchFamily="34" charset="0"/>
              </a:rPr>
              <a:t>رحلة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2662487"/>
            <a:ext cx="1612900" cy="646331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600" b="1" dirty="0" smtClean="0">
                <a:latin typeface="Arial" pitchFamily="34" charset="0"/>
                <a:cs typeface="Arial" pitchFamily="34" charset="0"/>
              </a:rPr>
              <a:t>اقامة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2600" y="3886200"/>
            <a:ext cx="1587500" cy="646331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600" b="1" dirty="0" smtClean="0">
                <a:latin typeface="Arial" pitchFamily="34" charset="0"/>
                <a:cs typeface="Arial" pitchFamily="34" charset="0"/>
              </a:rPr>
              <a:t>عمرة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0700" y="5105400"/>
            <a:ext cx="1625600" cy="646331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600" b="1" dirty="0" smtClean="0">
                <a:latin typeface="Arial" pitchFamily="34" charset="0"/>
                <a:cs typeface="Arial" pitchFamily="34" charset="0"/>
              </a:rPr>
              <a:t>تاشيرة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76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0.00764 0.5240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2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-0.00139 0.1530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3.33333E-6 -0.3222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0254 L -0.00972 -0.3606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2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2362200" y="1905000"/>
            <a:ext cx="5295900" cy="609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يقيم في </a:t>
            </a:r>
            <a:r>
              <a:rPr lang="ar-SA" sz="4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فندق </a:t>
            </a:r>
            <a:r>
              <a:rPr lang="ar-SA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endParaRPr lang="en-US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2362200" y="2971800"/>
            <a:ext cx="5295900" cy="609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في الحقيبة </a:t>
            </a:r>
            <a:r>
              <a:rPr lang="ar-SA" sz="4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جواز السفر </a:t>
            </a:r>
            <a:r>
              <a:rPr lang="ar-SA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endParaRPr lang="en-US" sz="4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2362200" y="4038600"/>
            <a:ext cx="5295900" cy="609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نغادر الطاءرة </a:t>
            </a:r>
            <a:r>
              <a:rPr lang="ar-SA" sz="4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المطار-</a:t>
            </a:r>
            <a:r>
              <a:rPr lang="ar-SA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2362200" y="5105400"/>
            <a:ext cx="5295900" cy="609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لون الحقيبة </a:t>
            </a:r>
            <a:r>
              <a:rPr lang="ar-SA" sz="4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اسود-</a:t>
            </a:r>
            <a:r>
              <a:rPr lang="ar-SA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6100" y="693003"/>
            <a:ext cx="3429000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atin typeface="NikoshBAN" pitchFamily="2" charset="0"/>
                <a:cs typeface="NikoshBAN" pitchFamily="2" charset="0"/>
              </a:rPr>
              <a:t>املا الفراغات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2374900" y="1905000"/>
            <a:ext cx="5295900" cy="609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يقيم في </a:t>
            </a:r>
            <a:r>
              <a:rPr lang="ar-SA" sz="4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-------</a:t>
            </a:r>
            <a:endParaRPr lang="en-US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374900" y="2971800"/>
            <a:ext cx="5295900" cy="609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في الحقيبة </a:t>
            </a:r>
            <a:r>
              <a:rPr lang="ar-SA" sz="4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------</a:t>
            </a:r>
            <a:endParaRPr lang="en-US" sz="4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374900" y="4038600"/>
            <a:ext cx="5295900" cy="609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نغادر الطاءرة </a:t>
            </a:r>
            <a:r>
              <a:rPr lang="ar-SA" sz="4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-----</a:t>
            </a:r>
            <a:r>
              <a:rPr lang="ar-SA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374900" y="5105400"/>
            <a:ext cx="5295900" cy="609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لون الحقيبة </a:t>
            </a:r>
            <a:r>
              <a:rPr lang="ar-SA" sz="4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-------</a:t>
            </a:r>
            <a:r>
              <a:rPr lang="ar-SA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62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685799"/>
            <a:ext cx="5410200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تحقيق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571685"/>
            <a:ext cx="5257800" cy="452431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i="1" u="sng" dirty="0" smtClean="0">
                <a:latin typeface="Arial" pitchFamily="34" charset="0"/>
                <a:cs typeface="Arial" pitchFamily="34" charset="0"/>
              </a:rPr>
              <a:t>لفظ: </a:t>
            </a:r>
            <a:r>
              <a:rPr lang="ar-SA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اُحْضُرْ</a:t>
            </a:r>
            <a:r>
              <a:rPr lang="ar-SA" sz="3600" b="1" i="1" u="sng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algn="r"/>
            <a:r>
              <a:rPr lang="ar-SA" sz="3600" dirty="0" smtClean="0">
                <a:latin typeface="Arial" pitchFamily="34" charset="0"/>
                <a:cs typeface="Arial" pitchFamily="34" charset="0"/>
              </a:rPr>
              <a:t>الصيغه: المفرد المذكر للحاضر-</a:t>
            </a:r>
          </a:p>
          <a:p>
            <a:pPr algn="r"/>
            <a:r>
              <a:rPr lang="ar-SA" sz="3600" dirty="0" smtClean="0">
                <a:latin typeface="Arial" pitchFamily="34" charset="0"/>
                <a:cs typeface="Arial" pitchFamily="34" charset="0"/>
              </a:rPr>
              <a:t>بحث: امر حاضر معروف- </a:t>
            </a:r>
          </a:p>
          <a:p>
            <a:pPr algn="r"/>
            <a:r>
              <a:rPr lang="ar-SA" sz="3600" dirty="0" smtClean="0">
                <a:latin typeface="Arial" pitchFamily="34" charset="0"/>
                <a:cs typeface="Arial" pitchFamily="34" charset="0"/>
              </a:rPr>
              <a:t>باب: نصر-ينصر- </a:t>
            </a:r>
          </a:p>
          <a:p>
            <a:pPr algn="r"/>
            <a:r>
              <a:rPr lang="ar-SA" sz="3600" dirty="0" smtClean="0">
                <a:latin typeface="Arial" pitchFamily="34" charset="0"/>
                <a:cs typeface="Arial" pitchFamily="34" charset="0"/>
              </a:rPr>
              <a:t>المصدر: الحضور</a:t>
            </a:r>
          </a:p>
          <a:p>
            <a:pPr algn="r"/>
            <a:r>
              <a:rPr lang="ar-SA" sz="3600" dirty="0" smtClean="0">
                <a:latin typeface="Arial" pitchFamily="34" charset="0"/>
                <a:cs typeface="Arial" pitchFamily="34" charset="0"/>
              </a:rPr>
              <a:t>ماده: ح- ض -ر</a:t>
            </a:r>
          </a:p>
          <a:p>
            <a:pPr algn="r"/>
            <a:r>
              <a:rPr lang="ar-SA" sz="3600" dirty="0" smtClean="0">
                <a:latin typeface="Arial" pitchFamily="34" charset="0"/>
                <a:cs typeface="Arial" pitchFamily="34" charset="0"/>
              </a:rPr>
              <a:t>جنس: صحيح-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-তুমি উপস্থিত হও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3600" dirty="0" smtClean="0">
                <a:latin typeface="Arial" pitchFamily="34" charset="0"/>
                <a:cs typeface="Arial" pitchFamily="34" charset="0"/>
              </a:rPr>
              <a:t>معنى :</a:t>
            </a:r>
          </a:p>
        </p:txBody>
      </p:sp>
    </p:spTree>
    <p:extLst>
      <p:ext uri="{BB962C8B-B14F-4D97-AF65-F5344CB8AC3E}">
        <p14:creationId xmlns:p14="http://schemas.microsoft.com/office/powerpoint/2010/main" val="267496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1143000"/>
            <a:ext cx="62484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086" y="2667000"/>
            <a:ext cx="572951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اكتب حوارا بست جمل على الاقل -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6076" y="2653574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26" y="3429000"/>
            <a:ext cx="3296920" cy="246950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4222-6AF1-458B-817B-AFBAB1F11A04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8888" y="569128"/>
            <a:ext cx="4086225" cy="1015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48484" y="1509712"/>
            <a:ext cx="1883791" cy="4129088"/>
          </a:xfrm>
          <a:prstGeom prst="rect">
            <a:avLst/>
          </a:prstGeom>
          <a:noFill/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09" y="1509712"/>
            <a:ext cx="1883791" cy="4129088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31B-BD65-453A-8AEA-532E85EF10BD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814884" cy="4070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370" y="2437924"/>
            <a:ext cx="461662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pPr algn="ctr"/>
            <a:r>
              <a:rPr lang="bn-BD" sz="115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38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884" y="405825"/>
            <a:ext cx="5723616" cy="769441"/>
          </a:xfrm>
          <a:prstGeom prst="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تعريف المعلم</a:t>
            </a:r>
            <a:r>
              <a:rPr lang="ar-SA" sz="4400" b="1" dirty="0" smtClean="0">
                <a:latin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VIP\Pictures\Saved Pictures\received_208308798171572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2925084" cy="365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4724400"/>
            <a:ext cx="8610600" cy="2000548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উল্লাহ</a:t>
            </a:r>
            <a:r>
              <a:rPr lang="ar-SA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মৌলভী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রামচন্দ্রপুর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কাসেমিয়া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ছিদ্দিকিয়া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হাজিগঞ্জ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নং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০১৭১৪৩৩৮৯৩২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miazient.barakat@gmail.com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1305074"/>
            <a:ext cx="5190216" cy="33395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محمد بركت الله</a:t>
            </a:r>
            <a:endParaRPr lang="ar-SA" sz="3200" dirty="0" smtClean="0"/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مساعد مؤلفى (العربى)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المدرسة الفاضل القاسمية الصديقية 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برام ساندربور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حاجى غنج- ساند بور-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الجوال: </a:t>
            </a:r>
            <a:r>
              <a:rPr lang="ar-SA" sz="2800" b="1" dirty="0" smtClean="0">
                <a:latin typeface="Arial"/>
                <a:cs typeface="Arial"/>
              </a:rPr>
              <a:t>٠١٧١٤٣٣٨٩٣٢</a:t>
            </a:r>
          </a:p>
          <a:p>
            <a:pPr algn="r" rtl="1"/>
            <a:r>
              <a:rPr lang="ar-SA" sz="2800" b="1" dirty="0" smtClean="0">
                <a:latin typeface="Arial"/>
                <a:cs typeface="Arial"/>
              </a:rPr>
              <a:t>التاريخ: ١٠-٠٩-٢٠١٩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BF4F-96DD-4283-AE57-53953E64EF41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787052"/>
            <a:ext cx="579381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800" dirty="0" smtClean="0">
                <a:latin typeface="NikoshBAN" pitchFamily="2" charset="0"/>
                <a:cs typeface="NikoshBAN" pitchFamily="2" charset="0"/>
              </a:rPr>
              <a:t>تعريف الدرس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3399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ইউনিট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৫০ মিনিট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24400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الصف  العاشر-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الموضوع: اللغة العربية الاتصالية-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الوحدة السادسة-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الوقت : </a:t>
            </a:r>
            <a:r>
              <a:rPr lang="ar-SA" sz="3200" dirty="0" smtClean="0">
                <a:solidFill>
                  <a:schemeClr val="tx1"/>
                </a:solidFill>
                <a:latin typeface="Arial"/>
                <a:cs typeface="Arial"/>
              </a:rPr>
              <a:t>٥٠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D1C5-4202-42F3-AEE1-1B5F5070F4AC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1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A6D0-AB93-471D-A818-0893C149D02A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6" name="Picture 5" descr="Dakhil - 2019 - Class-9 arabic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7" t="10814" r="29520" b="21111"/>
          <a:stretch/>
        </p:blipFill>
        <p:spPr>
          <a:xfrm>
            <a:off x="152400" y="838200"/>
            <a:ext cx="3505200" cy="466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akhil - 2019 - Class-9 arabic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9" t="15066" r="36971" b="8585"/>
          <a:stretch/>
        </p:blipFill>
        <p:spPr>
          <a:xfrm>
            <a:off x="3999452" y="838200"/>
            <a:ext cx="4611148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8436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47" y="316217"/>
            <a:ext cx="8626453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انظروا الى الصور و قولوا -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FB1F-E8F0-4A3E-9870-03033E81F196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9" name="Picture 8" descr="848d2bedcbd97b0a04873037a2eac0b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35" y="5696295"/>
            <a:ext cx="1781964" cy="1123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231900"/>
            <a:ext cx="4875893" cy="2730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962400"/>
            <a:ext cx="3657601" cy="2433967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5410200" y="1828800"/>
            <a:ext cx="32004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বিমানবন্দর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419600" y="4569783"/>
            <a:ext cx="38862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ইমেগ্রেশন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টিকিট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455 -0.57315 C -0.03455 -0.67431 0.05052 -0.75694 0.15486 -0.75694 L 0.59253 -0.75694 C 0.69705 -0.75694 0.78212 -0.67431 0.78212 -0.57315 L 0.78212 -0.15532 C 0.78212 -0.05417 0.69705 0.03194 0.59253 0.03194 L 0.15486 0.03194 C 0.05052 0.03194 -0.03455 -0.05417 -0.03455 -0.15532 Z " pathEditMode="relative" rAng="0" ptsTypes="fFfFfFff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33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53" y="3886200"/>
            <a:ext cx="7350947" cy="138499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4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فى المطار</a:t>
            </a:r>
            <a:endParaRPr lang="en-US" sz="4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বিমানবন্দরে</a:t>
            </a:r>
            <a:endParaRPr lang="ar-SA" sz="36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676400" y="990600"/>
            <a:ext cx="5791200" cy="2514600"/>
          </a:xfrm>
          <a:prstGeom prst="downArrowCallou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اعلان الدرس</a:t>
            </a:r>
            <a:endParaRPr lang="en-US" sz="48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6320-EA34-4963-9183-2B3FCDB4CDA5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6" name="Picture 5" descr="848d2bedcbd97b0a04873037a2eac0b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35" y="5696295"/>
            <a:ext cx="1781964" cy="1123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455 -0.58426 C -0.03455 -0.68542 0.05052 -0.76806 0.15486 -0.76806 L 0.59253 -0.76806 C 0.69705 -0.76806 0.78212 -0.68542 0.78212 -0.58426 L 0.78212 -0.16644 C 0.78212 -0.06528 0.69705 0.02083 0.59253 0.02083 L 0.15486 0.02083 C 0.05052 0.02083 -0.03455 -0.06528 -0.03455 -0.16644 Z " pathEditMode="relative" rAng="0" ptsTypes="fFfFfFff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33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3552" y="3648988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980" y="3705880"/>
            <a:ext cx="6792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ভ্রমনে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টিকিট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বুকিং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81199" y="771198"/>
            <a:ext cx="5791201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3552" y="236220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80" y="2486680"/>
            <a:ext cx="7173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বিমান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ভ্রমন সংক্রান্ত তথ্যাবলীর ব্যাখ্যা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1118" y="4856131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4904681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আরবীতে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কথোপকথন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5267-EB19-42DA-9A52-BD24810E024F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744767"/>
            <a:ext cx="5593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---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228600"/>
            <a:ext cx="84582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الدرس اليوم الحوار مع الاجنبى (الجزء الاول</a:t>
            </a:r>
            <a:r>
              <a:rPr lang="ar-SA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98EE-82D6-4D06-A8EE-A2ADD99F48A6}" type="datetime3">
              <a:rPr lang="en-US" smtClean="0"/>
              <a:t>11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295400"/>
            <a:ext cx="8229600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600" b="1" u="sng" dirty="0" smtClean="0">
                <a:latin typeface="Arial" pitchFamily="34" charset="0"/>
                <a:cs typeface="Arial" pitchFamily="34" charset="0"/>
              </a:rPr>
              <a:t>الموظف </a:t>
            </a:r>
            <a:r>
              <a:rPr lang="ar-SA" sz="36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ar-SA" sz="3600" b="1" dirty="0">
                <a:latin typeface="Arial" pitchFamily="34" charset="0"/>
                <a:cs typeface="Arial" pitchFamily="34" charset="0"/>
              </a:rPr>
              <a:t>اي خدمة ؟ </a:t>
            </a:r>
          </a:p>
          <a:p>
            <a:pPr algn="r" rtl="1"/>
            <a:r>
              <a:rPr lang="ar-SA" sz="3600" b="1" u="sng" dirty="0" smtClean="0">
                <a:latin typeface="Arial" pitchFamily="34" charset="0"/>
                <a:cs typeface="Arial" pitchFamily="34" charset="0"/>
              </a:rPr>
              <a:t> المسافر </a:t>
            </a:r>
            <a:r>
              <a:rPr lang="ar-SA" sz="3600" b="1" dirty="0" smtClean="0">
                <a:latin typeface="Arial" pitchFamily="34" charset="0"/>
                <a:cs typeface="Arial" pitchFamily="34" charset="0"/>
              </a:rPr>
              <a:t>: لدي </a:t>
            </a:r>
            <a:r>
              <a:rPr lang="ar-SA" sz="3600" b="1" dirty="0">
                <a:latin typeface="Arial" pitchFamily="34" charset="0"/>
                <a:cs typeface="Arial" pitchFamily="34" charset="0"/>
              </a:rPr>
              <a:t>حجز الي جدة – و اريد </a:t>
            </a:r>
            <a:r>
              <a:rPr lang="ar-SA" sz="3600" b="1" dirty="0" smtClean="0">
                <a:latin typeface="Arial" pitchFamily="34" charset="0"/>
                <a:cs typeface="Arial" pitchFamily="34" charset="0"/>
              </a:rPr>
              <a:t>تاكيد </a:t>
            </a:r>
            <a:r>
              <a:rPr lang="ar-SA" sz="3600" b="1" dirty="0">
                <a:latin typeface="Arial" pitchFamily="34" charset="0"/>
                <a:cs typeface="Arial" pitchFamily="34" charset="0"/>
              </a:rPr>
              <a:t>الحجز-</a:t>
            </a:r>
          </a:p>
          <a:p>
            <a:pPr algn="r" rtl="1"/>
            <a:r>
              <a:rPr lang="ar-SA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latin typeface="Arial" pitchFamily="34" charset="0"/>
                <a:cs typeface="Arial" pitchFamily="34" charset="0"/>
              </a:rPr>
              <a:t>الموظف </a:t>
            </a:r>
            <a:r>
              <a:rPr lang="ar-SA" sz="3600" b="1" dirty="0" smtClean="0">
                <a:latin typeface="Arial" pitchFamily="34" charset="0"/>
                <a:cs typeface="Arial" pitchFamily="34" charset="0"/>
              </a:rPr>
              <a:t>: هل </a:t>
            </a:r>
            <a:r>
              <a:rPr lang="ar-SA" sz="3600" b="1" dirty="0">
                <a:latin typeface="Arial" pitchFamily="34" charset="0"/>
                <a:cs typeface="Arial" pitchFamily="34" charset="0"/>
              </a:rPr>
              <a:t>حجز علي الخطوط السعودية ؟ </a:t>
            </a:r>
            <a:endParaRPr lang="ar-SA" sz="3600" b="1" dirty="0" smtClean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ar-SA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latin typeface="Arial" pitchFamily="34" charset="0"/>
                <a:cs typeface="Arial" pitchFamily="34" charset="0"/>
              </a:rPr>
              <a:t>المسافر </a:t>
            </a:r>
            <a:r>
              <a:rPr lang="ar-SA" sz="3600" b="1" dirty="0" smtClean="0">
                <a:latin typeface="Arial" pitchFamily="34" charset="0"/>
                <a:cs typeface="Arial" pitchFamily="34" charset="0"/>
              </a:rPr>
              <a:t>: لا، </a:t>
            </a:r>
            <a:r>
              <a:rPr lang="ar-SA" sz="3600" b="1" dirty="0">
                <a:latin typeface="Arial" pitchFamily="34" charset="0"/>
                <a:cs typeface="Arial" pitchFamily="34" charset="0"/>
              </a:rPr>
              <a:t>هو علي الخطوط الاندونيسية </a:t>
            </a:r>
            <a:r>
              <a:rPr lang="ar-SA" sz="3600" b="1" dirty="0" smtClean="0">
                <a:latin typeface="Arial" pitchFamily="34" charset="0"/>
                <a:cs typeface="Arial" pitchFamily="34" charset="0"/>
              </a:rPr>
              <a:t>- </a:t>
            </a:r>
            <a:endParaRPr lang="ar-SA" sz="3600" b="1" dirty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ar-SA" sz="3600" b="1" u="sng" dirty="0" smtClean="0">
                <a:latin typeface="Arial" pitchFamily="34" charset="0"/>
                <a:cs typeface="Arial" pitchFamily="34" charset="0"/>
              </a:rPr>
              <a:t>الموظف </a:t>
            </a:r>
            <a:r>
              <a:rPr lang="ar-SA" sz="3600" b="1" dirty="0" smtClean="0">
                <a:latin typeface="Arial" pitchFamily="34" charset="0"/>
                <a:cs typeface="Arial" pitchFamily="34" charset="0"/>
              </a:rPr>
              <a:t>: اين التذاكُر</a:t>
            </a:r>
            <a:r>
              <a:rPr lang="ar-SA" sz="3600" b="1" dirty="0">
                <a:latin typeface="Arial" pitchFamily="34" charset="0"/>
                <a:cs typeface="Arial" pitchFamily="34" charset="0"/>
              </a:rPr>
              <a:t>؟ </a:t>
            </a:r>
            <a:endParaRPr lang="ar-SA" sz="3600" b="1" dirty="0" smtClean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ar-SA" sz="3600" b="1" u="sng" dirty="0" smtClean="0">
                <a:latin typeface="Arial" pitchFamily="34" charset="0"/>
                <a:cs typeface="Arial" pitchFamily="34" charset="0"/>
              </a:rPr>
              <a:t>المسافر</a:t>
            </a:r>
            <a:r>
              <a:rPr lang="ar-SA" sz="3600" b="1" dirty="0" smtClean="0">
                <a:latin typeface="Arial" pitchFamily="34" charset="0"/>
                <a:cs typeface="Arial" pitchFamily="34" charset="0"/>
              </a:rPr>
              <a:t> : هذه هى التذاكُرُ : تذكرتى، وتذكرة زوجتى، وتذكرة ابنى، وتذكرة ابنتى- </a:t>
            </a:r>
          </a:p>
        </p:txBody>
      </p:sp>
    </p:spTree>
    <p:extLst>
      <p:ext uri="{BB962C8B-B14F-4D97-AF65-F5344CB8AC3E}">
        <p14:creationId xmlns:p14="http://schemas.microsoft.com/office/powerpoint/2010/main" val="449493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b="0" smtClean="0"/>
              <a:t>11 September 2019</a:t>
            </a:fld>
            <a:endParaRPr lang="en-US" b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smtClean="0"/>
              <a:t>Barakat Ullah 01714338932</a:t>
            </a:r>
            <a:endParaRPr lang="en-US" b="0"/>
          </a:p>
        </p:txBody>
      </p:sp>
      <p:sp>
        <p:nvSpPr>
          <p:cNvPr id="4" name="Rounded Rectangle 3"/>
          <p:cNvSpPr/>
          <p:nvPr/>
        </p:nvSpPr>
        <p:spPr>
          <a:xfrm>
            <a:off x="457200" y="228600"/>
            <a:ext cx="8357371" cy="6248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অনুবাদঃ</a:t>
            </a:r>
            <a:r>
              <a:rPr lang="en-US" sz="3600" b="1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কর্মকর্তা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যাত্রী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জেদ্দা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বুকিং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বুকিং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কর্মকর্তা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বুকিং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সৌদি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এয়ারলাইন্সে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যাত্রী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ইন্দোনেশিয়ান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এয়ারলাইন্সে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বুকিং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কর্মকর্তা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টিকিট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যাত্রী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এ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টিকিটসমূহ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টিকিট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স্ত্রীর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টিকিট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ছেলের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টিকিট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টিকিট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57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1482</TotalTime>
  <Words>622</Words>
  <Application>Microsoft Office PowerPoint</Application>
  <PresentationFormat>On-screen Show (4:3)</PresentationFormat>
  <Paragraphs>162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Miazi Computer</cp:lastModifiedBy>
  <cp:revision>396</cp:revision>
  <dcterms:created xsi:type="dcterms:W3CDTF">2015-05-23T05:54:04Z</dcterms:created>
  <dcterms:modified xsi:type="dcterms:W3CDTF">2019-09-11T13:28:45Z</dcterms:modified>
</cp:coreProperties>
</file>