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58" r:id="rId4"/>
    <p:sldId id="262" r:id="rId5"/>
    <p:sldId id="260" r:id="rId6"/>
    <p:sldId id="264" r:id="rId7"/>
    <p:sldId id="265" r:id="rId8"/>
    <p:sldId id="266" r:id="rId9"/>
    <p:sldId id="263" r:id="rId10"/>
    <p:sldId id="267" r:id="rId11"/>
    <p:sldId id="268" r:id="rId12"/>
    <p:sldId id="269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E00602-5AF4-4D97-AF12-046FFC3470F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83351D0-4435-4FFC-A7D4-82D7C9879A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2A5332-70D9-4078-B016-BC4E14F7ED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C043F-B1FA-4E43-9119-29F7244B5EC5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44AAFD-6498-4E43-87DB-B70628A933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B7011E-8082-4059-92C2-12A6B3CEAF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D0E9E-7ACF-4134-BFCD-FCF99BA1D7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91416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7792DB-A28A-421F-83D0-D4EC48035B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DE4BFB-F680-4B73-8C03-57862F5359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99EC56-4418-4C48-A731-799D7CA921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C043F-B1FA-4E43-9119-29F7244B5EC5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15C2D1-A0DF-4D19-9EC9-7EDCEF99F1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7CAFE4-9E0D-4B8E-A559-8F92E83CC2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D0E9E-7ACF-4134-BFCD-FCF99BA1D7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2669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1DAB1B-8DB9-4DDE-83F7-37F1E52A6B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41117E-4000-4EAA-9F80-BAE5D018E4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D62B1E-CF9D-47B6-B6AA-C4C7666DAE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C043F-B1FA-4E43-9119-29F7244B5EC5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6AE1C0-F2F9-4200-AA2A-A21AC650B7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2EE497-541D-4D6A-8CAF-C1CEEB0A11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D0E9E-7ACF-4134-BFCD-FCF99BA1D7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45205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9F7A82-1054-4C6D-9F88-719959D5C2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991CB3-BC69-421C-AEE8-5BD03A8A9E8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A03241-C6C4-40D1-8FBC-D414AFF63A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3EA5A1-C48B-45A9-9D50-E53D5487D4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C043F-B1FA-4E43-9119-29F7244B5EC5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60533E-20B9-4A05-9DAD-AC26B1996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36FDFB-D15D-4F7E-A5E5-E4EA2D715B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D0E9E-7ACF-4134-BFCD-FCF99BA1D7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49793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30018E-3E07-454B-A234-3DC89C624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4AA913-3517-42E0-8DBB-86A419B95A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5F559A9-EAD5-4ECB-80B0-793DAE25E6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8810A32-ABD7-4EA8-8759-271F295579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224D098-7C8C-46D4-8CB3-E28BEB97BAE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CF3FCC0-7A35-4FD4-922C-4583DDDC93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C043F-B1FA-4E43-9119-29F7244B5EC5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B1D6AD2-1C86-4072-BBCD-047CBDA269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66ECC22-D9E0-44ED-BEC5-7BBF71E058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D0E9E-7ACF-4134-BFCD-FCF99BA1D7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74973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68D201-6C5F-4D90-A4AF-5E9B4F6539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7B6E36F-019E-4B15-8636-60DFC54C6E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C043F-B1FA-4E43-9119-29F7244B5EC5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2F7BE8E-D1ED-4457-A1C1-29565CBA89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911B8D8-A1AB-4562-9FDB-2FB1E63379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D0E9E-7ACF-4134-BFCD-FCF99BA1D7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8162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525062F-45AE-4880-8D1B-CB110F0650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C043F-B1FA-4E43-9119-29F7244B5EC5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F92720D-FCF6-4C3E-9501-C8D300DCA0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49718F-C9D0-4A0D-BBB1-1EC116F034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D0E9E-7ACF-4134-BFCD-FCF99BA1D7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52072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A6A585-453D-405B-B378-CAA2BE417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427110-EEBF-4C15-AAD6-0082F0BD32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38D53F-2F20-4D07-A463-6C16589C4D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C15975-6561-4268-8AA8-270FB79C5C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C043F-B1FA-4E43-9119-29F7244B5EC5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48C248-B570-4A8D-B9E0-29C90BC273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E36A17-FA82-4434-AD51-D263C97F79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D0E9E-7ACF-4134-BFCD-FCF99BA1D7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2314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2FAA7D-1435-40B3-B0EE-81417DCE33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B4C1E9F-14D7-49A1-8C2C-4B0627C07C2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2DCE2E-195C-470A-95F5-2412BAB19B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963825-65AC-44E6-9417-01037F122C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C043F-B1FA-4E43-9119-29F7244B5EC5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397340-E074-4788-8D1A-E66ABD2CEA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5C7D77-CC9D-493D-A6AD-83CDEEFCD3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D0E9E-7ACF-4134-BFCD-FCF99BA1D7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623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84047D-C4B9-4457-8B54-59A450F237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120AD11-E2DE-4738-823A-EDD1DDA5B6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07CB6B-EB1D-4F4A-9628-0CDC0F1A8D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C043F-B1FA-4E43-9119-29F7244B5EC5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09555C-867F-4F4E-85F1-D19A1E0B48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E2ADDC-AD96-4776-9920-6E2BC980DE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D0E9E-7ACF-4134-BFCD-FCF99BA1D7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2731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2675B37-17DF-4389-B2A1-0E75F956B4C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C361CE8-F7EB-4F0E-A270-4671DBD294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1B9BCF-0EA9-47D1-894E-E076383D24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C043F-B1FA-4E43-9119-29F7244B5EC5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B5E2EC-EF6D-4C98-A93D-3CDDD24CE4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F38537-B7C9-4066-8538-789AF45589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D0E9E-7ACF-4134-BFCD-FCF99BA1D7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51389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51EABF2-02DD-45FA-A6D0-690B1159FB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109E84-E6C0-4CCF-AD5B-0E3EB32D54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8F251E-F4C0-4AA0-A4B7-D2A94E70F8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DC043F-B1FA-4E43-9119-29F7244B5EC5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38864C-4517-4D8C-B446-01F54CE9606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7BAFC0-0D97-445C-863B-E326657755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ED0E9E-7ACF-4134-BFCD-FCF99BA1D7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14621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6D2723B-C45B-4746-9343-1A65C22FDA91}"/>
              </a:ext>
            </a:extLst>
          </p:cNvPr>
          <p:cNvSpPr txBox="1"/>
          <p:nvPr/>
        </p:nvSpPr>
        <p:spPr>
          <a:xfrm>
            <a:off x="6692348" y="1497496"/>
            <a:ext cx="31142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s-IN" dirty="0"/>
              <a:t>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7724B53-3ACF-4019-8BA0-DC3D8660E0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191" y="153415"/>
            <a:ext cx="9806609" cy="651594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31513B6-88D6-4B7E-8D40-62EA9F242D50}"/>
              </a:ext>
            </a:extLst>
          </p:cNvPr>
          <p:cNvSpPr txBox="1"/>
          <p:nvPr/>
        </p:nvSpPr>
        <p:spPr>
          <a:xfrm>
            <a:off x="7023652" y="153415"/>
            <a:ext cx="5168348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11500" dirty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স্বাগতম</a:t>
            </a:r>
            <a:endParaRPr lang="en-US" sz="11500" dirty="0">
              <a:solidFill>
                <a:schemeClr val="bg1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4926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BE4446D-0459-4498-B6B3-AF9ACC86D12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485"/>
          <a:stretch/>
        </p:blipFill>
        <p:spPr>
          <a:xfrm>
            <a:off x="316089" y="270933"/>
            <a:ext cx="11616267" cy="64008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9763CB8-EF57-4580-8A20-477B253F4687}"/>
              </a:ext>
            </a:extLst>
          </p:cNvPr>
          <p:cNvSpPr txBox="1"/>
          <p:nvPr/>
        </p:nvSpPr>
        <p:spPr>
          <a:xfrm>
            <a:off x="2514600" y="2248674"/>
            <a:ext cx="391477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>
                <a:latin typeface="NikoshBAN" panose="02000000000000000000" pitchFamily="2" charset="0"/>
                <a:cs typeface="NikoshBAN" panose="02000000000000000000" pitchFamily="2" charset="0"/>
              </a:rPr>
              <a:t>নিগার সুলতানা</a:t>
            </a:r>
          </a:p>
          <a:p>
            <a:r>
              <a:rPr lang="bn-BD" sz="2400" dirty="0">
                <a:latin typeface="NikoshBAN" panose="02000000000000000000" pitchFamily="2" charset="0"/>
                <a:cs typeface="NikoshBAN" panose="02000000000000000000" pitchFamily="2" charset="0"/>
              </a:rPr>
              <a:t>সহকারি শিক্ষক</a:t>
            </a:r>
          </a:p>
          <a:p>
            <a:r>
              <a:rPr lang="bn-BD" sz="2400" dirty="0">
                <a:latin typeface="NikoshBAN" panose="02000000000000000000" pitchFamily="2" charset="0"/>
                <a:cs typeface="NikoshBAN" panose="02000000000000000000" pitchFamily="2" charset="0"/>
              </a:rPr>
              <a:t>পিয়ারপুর সরকারি প্রাথমিক বিদ্যালয়</a:t>
            </a:r>
          </a:p>
          <a:p>
            <a:r>
              <a:rPr lang="bn-BD" sz="2400" dirty="0">
                <a:latin typeface="NikoshBAN" panose="02000000000000000000" pitchFamily="2" charset="0"/>
                <a:cs typeface="NikoshBAN" panose="02000000000000000000" pitchFamily="2" charset="0"/>
              </a:rPr>
              <a:t>ফরিদপুর সদর, ফরিদপুর</a:t>
            </a:r>
          </a:p>
          <a:p>
            <a:r>
              <a:rPr lang="bn-BD" sz="2400" dirty="0">
                <a:latin typeface="NikoshBAN" panose="02000000000000000000" pitchFamily="2" charset="0"/>
                <a:cs typeface="NikoshBAN" panose="02000000000000000000" pitchFamily="2" charset="0"/>
              </a:rPr>
              <a:t>nigar.dipty@gmail.com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0B4D18A-2523-4AF3-A8CD-C40731FE0701}"/>
              </a:ext>
            </a:extLst>
          </p:cNvPr>
          <p:cNvSpPr txBox="1"/>
          <p:nvPr/>
        </p:nvSpPr>
        <p:spPr>
          <a:xfrm>
            <a:off x="6514573" y="2110174"/>
            <a:ext cx="3448579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শ্রেণিঃ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চতুর্</a:t>
            </a:r>
            <a:r>
              <a:rPr lang="as-IN" sz="2400" dirty="0">
                <a:latin typeface="NikoshBAN" panose="02000000000000000000" pitchFamily="2" charset="0"/>
                <a:cs typeface="NikoshBAN" panose="02000000000000000000" pitchFamily="2" charset="0"/>
              </a:rPr>
              <a:t>থ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বিষ</a:t>
            </a:r>
            <a:r>
              <a:rPr lang="bn-BD" sz="2400" dirty="0">
                <a:latin typeface="NikoshBAN" panose="02000000000000000000" pitchFamily="2" charset="0"/>
                <a:cs typeface="NikoshBAN" panose="02000000000000000000" pitchFamily="2" charset="0"/>
              </a:rPr>
              <a:t>য়ঃ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বাংলা</a:t>
            </a:r>
            <a:endParaRPr lang="bn-BD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2400" dirty="0">
                <a:latin typeface="NikoshBAN" panose="02000000000000000000" pitchFamily="2" charset="0"/>
                <a:cs typeface="NikoshBAN" panose="02000000000000000000" pitchFamily="2" charset="0"/>
              </a:rPr>
              <a:t>পাঠের শিরোনামঃ পাখির জগত</a:t>
            </a:r>
          </a:p>
          <a:p>
            <a:r>
              <a:rPr lang="bn-BD" sz="2400" dirty="0">
                <a:latin typeface="NikoshBAN" panose="02000000000000000000" pitchFamily="2" charset="0"/>
                <a:cs typeface="NikoshBAN" panose="02000000000000000000" pitchFamily="2" charset="0"/>
              </a:rPr>
              <a:t>পাঠ্যাংশঃ পাখি সব......প্রিয় খাদ্য।</a:t>
            </a:r>
          </a:p>
          <a:p>
            <a:r>
              <a:rPr lang="bn-BD" sz="2400" dirty="0">
                <a:latin typeface="NikoshBAN" panose="02000000000000000000" pitchFamily="2" charset="0"/>
                <a:cs typeface="NikoshBAN" panose="02000000000000000000" pitchFamily="2" charset="0"/>
              </a:rPr>
              <a:t>সময়ঃ ৪৫মিনিট 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7014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8E38845-081A-40F7-B1C4-FF40E3C948C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111"/>
          <a:stretch/>
        </p:blipFill>
        <p:spPr>
          <a:xfrm>
            <a:off x="428977" y="0"/>
            <a:ext cx="11763023" cy="644595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D2185C1-C2E0-4DC3-AE96-2415C26AF61F}"/>
              </a:ext>
            </a:extLst>
          </p:cNvPr>
          <p:cNvSpPr txBox="1"/>
          <p:nvPr/>
        </p:nvSpPr>
        <p:spPr>
          <a:xfrm>
            <a:off x="5026615" y="1093534"/>
            <a:ext cx="29012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>
                <a:latin typeface="NikoshBAN" panose="02000000000000000000" pitchFamily="2" charset="0"/>
                <a:cs typeface="NikoshBAN" panose="02000000000000000000" pitchFamily="2" charset="0"/>
              </a:rPr>
              <a:t>এই পাঠ শেষে শিক্ষার্থীরা-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334ACA4-6138-46BD-A0B4-64DC96E8ACB3}"/>
              </a:ext>
            </a:extLst>
          </p:cNvPr>
          <p:cNvSpPr txBox="1"/>
          <p:nvPr/>
        </p:nvSpPr>
        <p:spPr>
          <a:xfrm>
            <a:off x="2230674" y="1351508"/>
            <a:ext cx="8493125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>
                <a:latin typeface="NikoshBAN" panose="02000000000000000000" pitchFamily="2" charset="0"/>
                <a:cs typeface="NikoshBAN" panose="02000000000000000000" pitchFamily="2" charset="0"/>
              </a:rPr>
              <a:t>শোনাঃ </a:t>
            </a:r>
          </a:p>
          <a:p>
            <a:r>
              <a:rPr lang="bn-BD" sz="2400" dirty="0">
                <a:latin typeface="NikoshBAN" panose="02000000000000000000" pitchFamily="2" charset="0"/>
                <a:cs typeface="NikoshBAN" panose="02000000000000000000" pitchFamily="2" charset="0"/>
              </a:rPr>
              <a:t>১.২.১ উচ্চারিত পঠিত বাক্য শুনে বলতে পারবে।</a:t>
            </a:r>
          </a:p>
          <a:p>
            <a:r>
              <a:rPr lang="bn-BD" sz="2400" dirty="0">
                <a:latin typeface="NikoshBAN" panose="02000000000000000000" pitchFamily="2" charset="0"/>
                <a:cs typeface="NikoshBAN" panose="02000000000000000000" pitchFamily="2" charset="0"/>
              </a:rPr>
              <a:t>১.৩.১ নির্দেশনা শুনে বুঝতে পারবে।</a:t>
            </a:r>
          </a:p>
          <a:p>
            <a:r>
              <a:rPr lang="bn-BD" sz="2400" dirty="0">
                <a:latin typeface="NikoshBAN" panose="02000000000000000000" pitchFamily="2" charset="0"/>
                <a:cs typeface="NikoshBAN" panose="02000000000000000000" pitchFamily="2" charset="0"/>
              </a:rPr>
              <a:t>বলাঃ</a:t>
            </a:r>
          </a:p>
          <a:p>
            <a:r>
              <a:rPr lang="bn-BD" sz="2400" dirty="0">
                <a:latin typeface="NikoshBAN" panose="02000000000000000000" pitchFamily="2" charset="0"/>
                <a:cs typeface="NikoshBAN" panose="02000000000000000000" pitchFamily="2" charset="0"/>
              </a:rPr>
              <a:t>২.৪.১ গলপের মূল বিষয় বলতে পারবে।</a:t>
            </a:r>
          </a:p>
          <a:p>
            <a:r>
              <a:rPr lang="bn-BD" sz="2400" dirty="0">
                <a:latin typeface="NikoshBAN" panose="02000000000000000000" pitchFamily="2" charset="0"/>
                <a:cs typeface="NikoshBAN" panose="02000000000000000000" pitchFamily="2" charset="0"/>
              </a:rPr>
              <a:t>১.২.১ যুক্তব্যাঞ্জন সহযোগে তৈরি শব্দ স্পষ্ট ও শুদ্ধভাবে বলতে পারবে।</a:t>
            </a:r>
          </a:p>
          <a:p>
            <a:r>
              <a:rPr lang="bn-BD" sz="2400" dirty="0">
                <a:latin typeface="NikoshBAN" panose="02000000000000000000" pitchFamily="2" charset="0"/>
                <a:cs typeface="NikoshBAN" panose="02000000000000000000" pitchFamily="2" charset="0"/>
              </a:rPr>
              <a:t>পড়াঃ </a:t>
            </a:r>
          </a:p>
          <a:p>
            <a:r>
              <a:rPr lang="bn-BD" sz="2400" dirty="0">
                <a:latin typeface="NikoshBAN" panose="02000000000000000000" pitchFamily="2" charset="0"/>
                <a:cs typeface="NikoshBAN" panose="02000000000000000000" pitchFamily="2" charset="0"/>
              </a:rPr>
              <a:t>যুক্তব্যাঞ্জন- সংবলিত শব্দ পড়তে পারবে।</a:t>
            </a:r>
          </a:p>
          <a:p>
            <a:r>
              <a:rPr lang="bn-BD" sz="2400" dirty="0">
                <a:latin typeface="NikoshBAN" panose="02000000000000000000" pitchFamily="2" charset="0"/>
                <a:cs typeface="NikoshBAN" panose="02000000000000000000" pitchFamily="2" charset="0"/>
              </a:rPr>
              <a:t>২.৪.৩ গল্প পড়তে পারবে।</a:t>
            </a:r>
          </a:p>
          <a:p>
            <a:r>
              <a:rPr lang="bn-BD" sz="2400" dirty="0">
                <a:latin typeface="NikoshBAN" panose="02000000000000000000" pitchFamily="2" charset="0"/>
                <a:cs typeface="NikoshBAN" panose="02000000000000000000" pitchFamily="2" charset="0"/>
              </a:rPr>
              <a:t>লেখাঃ </a:t>
            </a:r>
          </a:p>
          <a:p>
            <a:r>
              <a:rPr lang="bn-BD" sz="2400" dirty="0">
                <a:latin typeface="NikoshBAN" panose="02000000000000000000" pitchFamily="2" charset="0"/>
                <a:cs typeface="NikoshBAN" panose="02000000000000000000" pitchFamily="2" charset="0"/>
              </a:rPr>
              <a:t>১.৪ যুক্তব্যাঞ্জন ব্যবহার করে নতুন নতুন শব্দ গঠন করএ বাক্য প্রয়োগ করতে পারবে।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6577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4E744D9-A73F-4426-B772-2EE97825F4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043" y="100298"/>
            <a:ext cx="11794435" cy="657976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B6E6991-4EE7-478A-A601-DE09F34967AF}"/>
              </a:ext>
            </a:extLst>
          </p:cNvPr>
          <p:cNvSpPr txBox="1"/>
          <p:nvPr/>
        </p:nvSpPr>
        <p:spPr>
          <a:xfrm>
            <a:off x="3220276" y="1325216"/>
            <a:ext cx="6573081" cy="3816429"/>
          </a:xfrm>
          <a:prstGeom prst="rect">
            <a:avLst/>
          </a:prstGeom>
          <a:noFill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800" dirty="0">
                <a:latin typeface="NikoshBAN" panose="02000000000000000000" pitchFamily="2" charset="0"/>
                <a:cs typeface="NikoshBAN" panose="02000000000000000000" pitchFamily="2" charset="0"/>
              </a:rPr>
              <a:t>১) ভোর হতেই পাখিরা কী শুরু করে?</a:t>
            </a:r>
          </a:p>
          <a:p>
            <a:r>
              <a:rPr lang="bn-BD" sz="2800" dirty="0">
                <a:latin typeface="NikoshBAN" panose="02000000000000000000" pitchFamily="2" charset="0"/>
                <a:cs typeface="NikoshBAN" panose="02000000000000000000" pitchFamily="2" charset="0"/>
              </a:rPr>
              <a:t>     = কিচিরমিচির শুরু করে। </a:t>
            </a:r>
          </a:p>
          <a:p>
            <a:r>
              <a:rPr lang="bn-BD" sz="2800" dirty="0">
                <a:latin typeface="NikoshBAN" panose="02000000000000000000" pitchFamily="2" charset="0"/>
                <a:cs typeface="NikoshBAN" panose="02000000000000000000" pitchFamily="2" charset="0"/>
              </a:rPr>
              <a:t>২) বাংলাদেশ কিসের দেশ?</a:t>
            </a:r>
          </a:p>
          <a:p>
            <a:r>
              <a:rPr lang="bn-BD" sz="2800" dirty="0">
                <a:latin typeface="NikoshBAN" panose="02000000000000000000" pitchFamily="2" charset="0"/>
                <a:cs typeface="NikoshBAN" panose="02000000000000000000" pitchFamily="2" charset="0"/>
              </a:rPr>
              <a:t>      = পাখির দেশ, নদীর দেশ।</a:t>
            </a:r>
          </a:p>
          <a:p>
            <a:r>
              <a:rPr lang="bn-BD" sz="2800" dirty="0">
                <a:latin typeface="NikoshBAN" panose="02000000000000000000" pitchFamily="2" charset="0"/>
                <a:cs typeface="NikoshBAN" panose="02000000000000000000" pitchFamily="2" charset="0"/>
              </a:rPr>
              <a:t>৩) পাখিদের বিচরণ কোথায় কোথায় থাকে?</a:t>
            </a:r>
          </a:p>
          <a:p>
            <a:r>
              <a:rPr lang="bn-BD" sz="2800" dirty="0">
                <a:latin typeface="NikoshBAN" panose="02000000000000000000" pitchFamily="2" charset="0"/>
                <a:cs typeface="NikoshBAN" panose="02000000000000000000" pitchFamily="2" charset="0"/>
              </a:rPr>
              <a:t>      = গাছে গাছে ঝোপঝাড়ে নদীতীরে।</a:t>
            </a:r>
          </a:p>
          <a:p>
            <a:r>
              <a:rPr lang="bn-BD" sz="2800" dirty="0">
                <a:latin typeface="NikoshBAN" panose="02000000000000000000" pitchFamily="2" charset="0"/>
                <a:cs typeface="NikoshBAN" panose="02000000000000000000" pitchFamily="2" charset="0"/>
              </a:rPr>
              <a:t>৪) পাখিরা কীসের দূত?</a:t>
            </a:r>
          </a:p>
          <a:p>
            <a:r>
              <a:rPr lang="bn-BD" sz="2800" dirty="0">
                <a:latin typeface="NikoshBAN" panose="02000000000000000000" pitchFamily="2" charset="0"/>
                <a:cs typeface="NikoshBAN" panose="02000000000000000000" pitchFamily="2" charset="0"/>
              </a:rPr>
              <a:t>      = ভোরের দূত। </a:t>
            </a:r>
          </a:p>
          <a:p>
            <a:pPr marL="285750" indent="-285750">
              <a:buFontTx/>
              <a:buChar char="-"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934725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08E72EE-53D8-4DE8-9481-AF8E3129C37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472"/>
          <a:stretch/>
        </p:blipFill>
        <p:spPr>
          <a:xfrm>
            <a:off x="848139" y="280810"/>
            <a:ext cx="10601739" cy="6318706"/>
          </a:xfrm>
          <a:prstGeom prst="ellipse">
            <a:avLst/>
          </a:prstGeom>
          <a:ln w="190500" cap="rnd">
            <a:solidFill>
              <a:schemeClr val="accent4">
                <a:lumMod val="50000"/>
              </a:schemeClr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0D01003-AD3C-4938-9A5E-047483BEDC55}"/>
              </a:ext>
            </a:extLst>
          </p:cNvPr>
          <p:cNvSpPr txBox="1"/>
          <p:nvPr/>
        </p:nvSpPr>
        <p:spPr>
          <a:xfrm>
            <a:off x="4731026" y="2239617"/>
            <a:ext cx="34455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s-IN" sz="32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 আমরা পড়বো-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8A6199B-2495-4FFF-A517-13E704165A6F}"/>
              </a:ext>
            </a:extLst>
          </p:cNvPr>
          <p:cNvSpPr txBox="1"/>
          <p:nvPr/>
        </p:nvSpPr>
        <p:spPr>
          <a:xfrm>
            <a:off x="4267200" y="3429000"/>
            <a:ext cx="380337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s-IN" sz="60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পাখির জগৎ</a:t>
            </a:r>
          </a:p>
        </p:txBody>
      </p:sp>
    </p:spTree>
    <p:extLst>
      <p:ext uri="{BB962C8B-B14F-4D97-AF65-F5344CB8AC3E}">
        <p14:creationId xmlns:p14="http://schemas.microsoft.com/office/powerpoint/2010/main" val="3229477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2B1AECC-6179-4CF3-8AAC-DDE7BB19F6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078" y="490330"/>
            <a:ext cx="4346713" cy="38033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0CDF288-71BE-48AB-8636-668802B560E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526"/>
          <a:stretch/>
        </p:blipFill>
        <p:spPr>
          <a:xfrm>
            <a:off x="5367130" y="4293703"/>
            <a:ext cx="5261113" cy="173603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0FFD62E-93EF-4C8D-B5D7-643DFD6992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4209" y="828263"/>
            <a:ext cx="4784034" cy="346544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2D4E0CE-3315-4CC8-960F-D44DCCC85D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92487"/>
            <a:ext cx="5467074" cy="1875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7966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9F1DDC6-6BC3-42FF-967C-181CF9F6BC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7844" y="503583"/>
            <a:ext cx="4465983" cy="357808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7B8349A-D907-4B7E-90D0-A4E54341B3D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368"/>
          <a:stretch/>
        </p:blipFill>
        <p:spPr>
          <a:xfrm>
            <a:off x="2888975" y="4545495"/>
            <a:ext cx="6586330" cy="1808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9666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71D3D8E-60FE-4054-92B8-47265047AE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9210" y="797934"/>
            <a:ext cx="5515467" cy="523130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92FC0A6-225C-4EF0-A945-4C098F5ED2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352" y="2875722"/>
            <a:ext cx="5177344" cy="1643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7324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5916D6D-CD50-4F14-B1EA-2409D670F7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069" y="404390"/>
            <a:ext cx="4820323" cy="604921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54722BD-FCEC-447D-8879-A5A5386A4B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99" y="5183075"/>
            <a:ext cx="5508648" cy="113821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6A2354B-B8B3-4EF1-A3F7-351AEDE2BA3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99" y="2478158"/>
            <a:ext cx="5261113" cy="251791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1EE32CA-B73A-4DCD-8EB0-3E917A033FD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0039" y="662151"/>
            <a:ext cx="5467074" cy="1629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0514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385E76A-1A3F-440E-8FFB-728C43B3B7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6150"/>
            <a:ext cx="11979964" cy="701329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4840835-56D2-4C43-A800-AFBC13B78C76}"/>
              </a:ext>
            </a:extLst>
          </p:cNvPr>
          <p:cNvSpPr txBox="1"/>
          <p:nvPr/>
        </p:nvSpPr>
        <p:spPr>
          <a:xfrm>
            <a:off x="2040835" y="1906585"/>
            <a:ext cx="103366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s-IN" sz="4000" dirty="0"/>
              <a:t>ঙ্গ</a:t>
            </a:r>
            <a:endParaRPr lang="en-US" sz="40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748B572-886F-4397-A0AE-268AE4DA6739}"/>
              </a:ext>
            </a:extLst>
          </p:cNvPr>
          <p:cNvSpPr txBox="1"/>
          <p:nvPr/>
        </p:nvSpPr>
        <p:spPr>
          <a:xfrm>
            <a:off x="2040835" y="2498036"/>
            <a:ext cx="7421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s-IN" sz="4000" dirty="0"/>
              <a:t>ম্ব</a:t>
            </a:r>
            <a:endParaRPr lang="en-US" sz="40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CBBB7DA-3313-4B68-B863-BEE285591C0E}"/>
              </a:ext>
            </a:extLst>
          </p:cNvPr>
          <p:cNvSpPr txBox="1"/>
          <p:nvPr/>
        </p:nvSpPr>
        <p:spPr>
          <a:xfrm>
            <a:off x="2040835" y="2983324"/>
            <a:ext cx="4770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s-IN" sz="4000"/>
              <a:t>ঞ্জ</a:t>
            </a:r>
            <a:endParaRPr lang="en-US" sz="4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CAF69D9-F630-40E6-AAC1-576570740243}"/>
              </a:ext>
            </a:extLst>
          </p:cNvPr>
          <p:cNvSpPr txBox="1"/>
          <p:nvPr/>
        </p:nvSpPr>
        <p:spPr>
          <a:xfrm>
            <a:off x="2040835" y="3505345"/>
            <a:ext cx="4770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s-IN" sz="4000" dirty="0"/>
              <a:t>ন্ত</a:t>
            </a:r>
            <a:endParaRPr lang="en-US" sz="40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8E7FBA2-2896-4C49-AA7F-A273939D82FA}"/>
              </a:ext>
            </a:extLst>
          </p:cNvPr>
          <p:cNvSpPr txBox="1"/>
          <p:nvPr/>
        </p:nvSpPr>
        <p:spPr>
          <a:xfrm>
            <a:off x="2040835" y="4059271"/>
            <a:ext cx="914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s-IN" sz="4000"/>
              <a:t>ক্ষ</a:t>
            </a:r>
            <a:endParaRPr lang="en-US" sz="40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BFCFFEF-2C9C-441B-8B61-12087F226C29}"/>
              </a:ext>
            </a:extLst>
          </p:cNvPr>
          <p:cNvSpPr txBox="1"/>
          <p:nvPr/>
        </p:nvSpPr>
        <p:spPr>
          <a:xfrm>
            <a:off x="2040835" y="4697248"/>
            <a:ext cx="7421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s-IN" sz="4000" dirty="0"/>
              <a:t>ন্দ</a:t>
            </a:r>
            <a:endParaRPr lang="en-US" sz="40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9E1615-DEBE-421F-91F1-890F5DF84B3E}"/>
              </a:ext>
            </a:extLst>
          </p:cNvPr>
          <p:cNvSpPr txBox="1"/>
          <p:nvPr/>
        </p:nvSpPr>
        <p:spPr>
          <a:xfrm>
            <a:off x="2690191" y="1959406"/>
            <a:ext cx="12987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=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0914278-133B-4EE5-9D44-AAC14DEB89A9}"/>
              </a:ext>
            </a:extLst>
          </p:cNvPr>
          <p:cNvSpPr txBox="1"/>
          <p:nvPr/>
        </p:nvSpPr>
        <p:spPr>
          <a:xfrm>
            <a:off x="2729946" y="2527898"/>
            <a:ext cx="10336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=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87FC8B-FD9B-4EBB-9EA8-E528ACA53FB5}"/>
              </a:ext>
            </a:extLst>
          </p:cNvPr>
          <p:cNvSpPr txBox="1"/>
          <p:nvPr/>
        </p:nvSpPr>
        <p:spPr>
          <a:xfrm>
            <a:off x="2756451" y="2951912"/>
            <a:ext cx="914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=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C9431F6-2DF5-454B-8D44-1ED5E407EC34}"/>
              </a:ext>
            </a:extLst>
          </p:cNvPr>
          <p:cNvSpPr txBox="1"/>
          <p:nvPr/>
        </p:nvSpPr>
        <p:spPr>
          <a:xfrm>
            <a:off x="2517912" y="3467052"/>
            <a:ext cx="11661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/>
              <a:t> </a:t>
            </a:r>
            <a:r>
              <a:rPr lang="en-US" sz="3200" dirty="0"/>
              <a:t>=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8D4696F-F628-4984-BE03-F232E6DB2562}"/>
              </a:ext>
            </a:extLst>
          </p:cNvPr>
          <p:cNvSpPr txBox="1"/>
          <p:nvPr/>
        </p:nvSpPr>
        <p:spPr>
          <a:xfrm>
            <a:off x="2782957" y="4013880"/>
            <a:ext cx="914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=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CC34B98-3F04-4BC8-B50D-9ACF373DC93F}"/>
              </a:ext>
            </a:extLst>
          </p:cNvPr>
          <p:cNvSpPr txBox="1"/>
          <p:nvPr/>
        </p:nvSpPr>
        <p:spPr>
          <a:xfrm>
            <a:off x="2802834" y="4674328"/>
            <a:ext cx="11661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=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F9D9F0E-6EDC-4447-9B01-4159E96C3C7B}"/>
              </a:ext>
            </a:extLst>
          </p:cNvPr>
          <p:cNvSpPr txBox="1"/>
          <p:nvPr/>
        </p:nvSpPr>
        <p:spPr>
          <a:xfrm>
            <a:off x="3326293" y="1920487"/>
            <a:ext cx="1789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ঙ+গ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0AB31C6-FCEF-4A2E-BEBD-73F499A2A9B9}"/>
              </a:ext>
            </a:extLst>
          </p:cNvPr>
          <p:cNvSpPr txBox="1"/>
          <p:nvPr/>
        </p:nvSpPr>
        <p:spPr>
          <a:xfrm>
            <a:off x="3313042" y="2529354"/>
            <a:ext cx="12987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ম+ব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B8A3958-F0AF-4A49-A6FA-7211D8FC47C4}"/>
              </a:ext>
            </a:extLst>
          </p:cNvPr>
          <p:cNvSpPr txBox="1"/>
          <p:nvPr/>
        </p:nvSpPr>
        <p:spPr>
          <a:xfrm>
            <a:off x="3313042" y="3044879"/>
            <a:ext cx="12987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ঞ+জ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696853F-5E30-41AD-9FB5-A24B61D8A88C}"/>
              </a:ext>
            </a:extLst>
          </p:cNvPr>
          <p:cNvSpPr txBox="1"/>
          <p:nvPr/>
        </p:nvSpPr>
        <p:spPr>
          <a:xfrm>
            <a:off x="3339545" y="3513126"/>
            <a:ext cx="12722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ন+ত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B41A812-F51C-41B1-A2CF-3A59165A1DE3}"/>
              </a:ext>
            </a:extLst>
          </p:cNvPr>
          <p:cNvSpPr txBox="1"/>
          <p:nvPr/>
        </p:nvSpPr>
        <p:spPr>
          <a:xfrm>
            <a:off x="3326294" y="4053907"/>
            <a:ext cx="11131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ক+ষ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6ECA6B8-ADD8-4C85-BA42-A4E37A030660}"/>
              </a:ext>
            </a:extLst>
          </p:cNvPr>
          <p:cNvSpPr txBox="1"/>
          <p:nvPr/>
        </p:nvSpPr>
        <p:spPr>
          <a:xfrm>
            <a:off x="3167270" y="4715539"/>
            <a:ext cx="12722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ন+দ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91526A1-89E5-4756-B00F-F6F76ACBA93E}"/>
              </a:ext>
            </a:extLst>
          </p:cNvPr>
          <p:cNvSpPr txBox="1"/>
          <p:nvPr/>
        </p:nvSpPr>
        <p:spPr>
          <a:xfrm>
            <a:off x="4439479" y="1998687"/>
            <a:ext cx="14179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=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3E4B4F4-50E2-47DA-A50A-9B4FF5AD59D2}"/>
              </a:ext>
            </a:extLst>
          </p:cNvPr>
          <p:cNvSpPr txBox="1"/>
          <p:nvPr/>
        </p:nvSpPr>
        <p:spPr>
          <a:xfrm>
            <a:off x="4479230" y="2615497"/>
            <a:ext cx="12722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=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C3F7E55-0232-4D6C-A61D-11F667AF5615}"/>
              </a:ext>
            </a:extLst>
          </p:cNvPr>
          <p:cNvSpPr txBox="1"/>
          <p:nvPr/>
        </p:nvSpPr>
        <p:spPr>
          <a:xfrm>
            <a:off x="4558747" y="3158900"/>
            <a:ext cx="12457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=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6AE20A9-680B-4338-B09A-3BEABB57BD6C}"/>
              </a:ext>
            </a:extLst>
          </p:cNvPr>
          <p:cNvSpPr txBox="1"/>
          <p:nvPr/>
        </p:nvSpPr>
        <p:spPr>
          <a:xfrm>
            <a:off x="4479230" y="4188307"/>
            <a:ext cx="12987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/>
              <a:t>=</a:t>
            </a:r>
            <a:endParaRPr lang="en-US" sz="3600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5A496B6-154C-4980-B720-A14852F0DBEC}"/>
              </a:ext>
            </a:extLst>
          </p:cNvPr>
          <p:cNvSpPr txBox="1"/>
          <p:nvPr/>
        </p:nvSpPr>
        <p:spPr>
          <a:xfrm>
            <a:off x="4558747" y="3632459"/>
            <a:ext cx="10601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=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875EB7A-85EF-4003-B699-55E24B8A468E}"/>
              </a:ext>
            </a:extLst>
          </p:cNvPr>
          <p:cNvSpPr txBox="1"/>
          <p:nvPr/>
        </p:nvSpPr>
        <p:spPr>
          <a:xfrm>
            <a:off x="4479230" y="4746309"/>
            <a:ext cx="14179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=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71E37E8-2BEF-453C-AD57-A51948AAC575}"/>
              </a:ext>
            </a:extLst>
          </p:cNvPr>
          <p:cNvSpPr txBox="1"/>
          <p:nvPr/>
        </p:nvSpPr>
        <p:spPr>
          <a:xfrm>
            <a:off x="4982817" y="1881685"/>
            <a:ext cx="35118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জঙ্গল, মঙ্গল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CD1F9CF-7797-4018-BF81-A134F0F11260}"/>
              </a:ext>
            </a:extLst>
          </p:cNvPr>
          <p:cNvSpPr txBox="1"/>
          <p:nvPr/>
        </p:nvSpPr>
        <p:spPr>
          <a:xfrm>
            <a:off x="4990072" y="2551859"/>
            <a:ext cx="282145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লম্বা, সম্বল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1F8CB67-2CD0-472F-8649-FB393864FB68}"/>
              </a:ext>
            </a:extLst>
          </p:cNvPr>
          <p:cNvSpPr txBox="1"/>
          <p:nvPr/>
        </p:nvSpPr>
        <p:spPr>
          <a:xfrm>
            <a:off x="5020799" y="3144894"/>
            <a:ext cx="31816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খঞ্জনা, রঞ্জনা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26A33900-101F-469D-916D-2319EE5935E6}"/>
              </a:ext>
            </a:extLst>
          </p:cNvPr>
          <p:cNvSpPr txBox="1"/>
          <p:nvPr/>
        </p:nvSpPr>
        <p:spPr>
          <a:xfrm>
            <a:off x="5028955" y="3664044"/>
            <a:ext cx="32116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পর্যন্ত, অন্ত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C54CFA18-5C66-44C0-93D6-7BE0F41B9BE0}"/>
              </a:ext>
            </a:extLst>
          </p:cNvPr>
          <p:cNvSpPr txBox="1"/>
          <p:nvPr/>
        </p:nvSpPr>
        <p:spPr>
          <a:xfrm>
            <a:off x="4903060" y="4164352"/>
            <a:ext cx="29415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ক্ষেত্র, কক্ষ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15519378-A53C-4B47-B34C-D1810F0296ED}"/>
              </a:ext>
            </a:extLst>
          </p:cNvPr>
          <p:cNvSpPr txBox="1"/>
          <p:nvPr/>
        </p:nvSpPr>
        <p:spPr>
          <a:xfrm>
            <a:off x="4946520" y="4726498"/>
            <a:ext cx="39920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আনন্দ, বন্দর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2943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5" dur="20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6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8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9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00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1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3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5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66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3" grpId="0"/>
      <p:bldP spid="15" grpId="0"/>
      <p:bldP spid="16" grpId="0"/>
      <p:bldP spid="17" grpId="0"/>
      <p:bldP spid="18" grpId="0"/>
      <p:bldP spid="19" grpId="0"/>
      <p:bldP spid="21" grpId="0"/>
      <p:bldP spid="22" grpId="0"/>
      <p:bldP spid="23" grpId="0"/>
      <p:bldP spid="24" grpId="0"/>
      <p:bldP spid="25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1F5FE48-9077-4CA3-BA56-3FF5D43B0C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156" y="198787"/>
            <a:ext cx="10204173" cy="641047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462764C-CDC0-42C2-93F8-951A642E0F13}"/>
              </a:ext>
            </a:extLst>
          </p:cNvPr>
          <p:cNvSpPr txBox="1"/>
          <p:nvPr/>
        </p:nvSpPr>
        <p:spPr>
          <a:xfrm>
            <a:off x="3551582" y="2637182"/>
            <a:ext cx="702365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১) আজ আমরা যে গল্পটি পড়লাম, সে গল্পটির নাম কী?</a:t>
            </a:r>
          </a:p>
          <a:p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    পাখির জগৎ</a:t>
            </a:r>
          </a:p>
          <a:p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২) খাবারের খোঁজে পাখিরা কি করে?</a:t>
            </a:r>
          </a:p>
          <a:p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    পোকামাকড়ের ওপর ঝাপিয়ে পড়ে।</a:t>
            </a:r>
          </a:p>
          <a:p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৩) চড়ুইয়ের প্রিয় জায়গা কোনটি? </a:t>
            </a:r>
          </a:p>
          <a:p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    লোকালয়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5618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7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7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8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E10BB60-C09E-4AFB-84DC-55A8266364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7253" y="58180"/>
            <a:ext cx="9157252" cy="670042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3F456CC-299C-4644-9AE4-DD9DAA0DA542}"/>
              </a:ext>
            </a:extLst>
          </p:cNvPr>
          <p:cNvSpPr txBox="1"/>
          <p:nvPr/>
        </p:nvSpPr>
        <p:spPr>
          <a:xfrm>
            <a:off x="4638260" y="2279375"/>
            <a:ext cx="341906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9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r>
              <a:rPr lang="bn-BD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2979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</TotalTime>
  <Words>261</Words>
  <Application>Microsoft Office PowerPoint</Application>
  <PresentationFormat>Widescreen</PresentationFormat>
  <Paragraphs>71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Nikosh</vt:lpstr>
      <vt:lpstr>NikoshBAN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Smart view</dc:creator>
  <cp:lastModifiedBy>Smart view</cp:lastModifiedBy>
  <cp:revision>13</cp:revision>
  <dcterms:created xsi:type="dcterms:W3CDTF">2019-10-08T12:24:26Z</dcterms:created>
  <dcterms:modified xsi:type="dcterms:W3CDTF">2019-10-18T16:25:51Z</dcterms:modified>
</cp:coreProperties>
</file>