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0208875" cy="11337925"/>
  <p:notesSz cx="6858000" cy="9144000"/>
  <p:defaultTextStyle>
    <a:defPPr>
      <a:defRPr lang="en-US"/>
    </a:defPPr>
    <a:lvl1pPr marL="0" algn="l" defTabSz="180264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1324" algn="l" defTabSz="180264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02648" algn="l" defTabSz="180264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03972" algn="l" defTabSz="180264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05296" algn="l" defTabSz="180264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06620" algn="l" defTabSz="180264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07944" algn="l" defTabSz="180264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09269" algn="l" defTabSz="180264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10593" algn="l" defTabSz="180264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408" y="-78"/>
      </p:cViewPr>
      <p:guideLst>
        <p:guide orient="horz" pos="3571"/>
        <p:guide pos="63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666" y="3522106"/>
            <a:ext cx="17177544" cy="2430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1331" y="6424824"/>
            <a:ext cx="14146213" cy="28974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02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0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06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07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09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1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n-B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417C-BCD7-489D-98CA-122911787C95}" type="datetimeFigureOut">
              <a:rPr lang="en-US" smtClean="0"/>
              <a:pPr/>
              <a:t>07/16/2019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55B2-2856-49FA-8C4F-6553B4CEEA3C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417C-BCD7-489D-98CA-122911787C95}" type="datetimeFigureOut">
              <a:rPr lang="en-US" smtClean="0"/>
              <a:pPr/>
              <a:t>07/16/2019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55B2-2856-49FA-8C4F-6553B4CEEA3C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651434" y="454043"/>
            <a:ext cx="4546997" cy="96739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0444" y="454043"/>
            <a:ext cx="13304176" cy="96739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417C-BCD7-489D-98CA-122911787C95}" type="datetimeFigureOut">
              <a:rPr lang="en-US" smtClean="0"/>
              <a:pPr/>
              <a:t>07/16/2019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55B2-2856-49FA-8C4F-6553B4CEEA3C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417C-BCD7-489D-98CA-122911787C95}" type="datetimeFigureOut">
              <a:rPr lang="en-US" smtClean="0"/>
              <a:pPr/>
              <a:t>07/16/2019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55B2-2856-49FA-8C4F-6553B4CEEA3C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362" y="7285667"/>
            <a:ext cx="17177544" cy="2251838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362" y="4805497"/>
            <a:ext cx="17177544" cy="2480170"/>
          </a:xfrm>
        </p:spPr>
        <p:txBody>
          <a:bodyPr anchor="b"/>
          <a:lstStyle>
            <a:lvl1pPr marL="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1pPr>
            <a:lvl2pPr marL="901324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0264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0397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0529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0662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0794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30926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21059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417C-BCD7-489D-98CA-122911787C95}" type="datetimeFigureOut">
              <a:rPr lang="en-US" smtClean="0"/>
              <a:pPr/>
              <a:t>07/16/2019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55B2-2856-49FA-8C4F-6553B4CEEA3C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0444" y="2645517"/>
            <a:ext cx="8925586" cy="7482506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72845" y="2645517"/>
            <a:ext cx="8925586" cy="7482506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417C-BCD7-489D-98CA-122911787C95}" type="datetimeFigureOut">
              <a:rPr lang="en-US" smtClean="0"/>
              <a:pPr/>
              <a:t>07/16/2019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55B2-2856-49FA-8C4F-6553B4CEEA3C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4" y="2537911"/>
            <a:ext cx="8929096" cy="1057681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1324" indent="0">
              <a:buNone/>
              <a:defRPr sz="3900" b="1"/>
            </a:lvl2pPr>
            <a:lvl3pPr marL="1802648" indent="0">
              <a:buNone/>
              <a:defRPr sz="3500" b="1"/>
            </a:lvl3pPr>
            <a:lvl4pPr marL="2703972" indent="0">
              <a:buNone/>
              <a:defRPr sz="3200" b="1"/>
            </a:lvl4pPr>
            <a:lvl5pPr marL="3605296" indent="0">
              <a:buNone/>
              <a:defRPr sz="3200" b="1"/>
            </a:lvl5pPr>
            <a:lvl6pPr marL="4506620" indent="0">
              <a:buNone/>
              <a:defRPr sz="3200" b="1"/>
            </a:lvl6pPr>
            <a:lvl7pPr marL="5407944" indent="0">
              <a:buNone/>
              <a:defRPr sz="3200" b="1"/>
            </a:lvl7pPr>
            <a:lvl8pPr marL="6309269" indent="0">
              <a:buNone/>
              <a:defRPr sz="3200" b="1"/>
            </a:lvl8pPr>
            <a:lvl9pPr marL="7210593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0444" y="3595592"/>
            <a:ext cx="8929096" cy="6532430"/>
          </a:xfrm>
        </p:spPr>
        <p:txBody>
          <a:bodyPr/>
          <a:lstStyle>
            <a:lvl1pPr>
              <a:defRPr sz="4700"/>
            </a:lvl1pPr>
            <a:lvl2pPr>
              <a:defRPr sz="39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65829" y="2537911"/>
            <a:ext cx="8932603" cy="1057681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1324" indent="0">
              <a:buNone/>
              <a:defRPr sz="3900" b="1"/>
            </a:lvl2pPr>
            <a:lvl3pPr marL="1802648" indent="0">
              <a:buNone/>
              <a:defRPr sz="3500" b="1"/>
            </a:lvl3pPr>
            <a:lvl4pPr marL="2703972" indent="0">
              <a:buNone/>
              <a:defRPr sz="3200" b="1"/>
            </a:lvl4pPr>
            <a:lvl5pPr marL="3605296" indent="0">
              <a:buNone/>
              <a:defRPr sz="3200" b="1"/>
            </a:lvl5pPr>
            <a:lvl6pPr marL="4506620" indent="0">
              <a:buNone/>
              <a:defRPr sz="3200" b="1"/>
            </a:lvl6pPr>
            <a:lvl7pPr marL="5407944" indent="0">
              <a:buNone/>
              <a:defRPr sz="3200" b="1"/>
            </a:lvl7pPr>
            <a:lvl8pPr marL="6309269" indent="0">
              <a:buNone/>
              <a:defRPr sz="3200" b="1"/>
            </a:lvl8pPr>
            <a:lvl9pPr marL="7210593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65829" y="3595592"/>
            <a:ext cx="8932603" cy="6532430"/>
          </a:xfrm>
        </p:spPr>
        <p:txBody>
          <a:bodyPr/>
          <a:lstStyle>
            <a:lvl1pPr>
              <a:defRPr sz="4700"/>
            </a:lvl1pPr>
            <a:lvl2pPr>
              <a:defRPr sz="39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417C-BCD7-489D-98CA-122911787C95}" type="datetimeFigureOut">
              <a:rPr lang="en-US" smtClean="0"/>
              <a:pPr/>
              <a:t>07/16/2019</a:t>
            </a:fld>
            <a:endParaRPr lang="bn-B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55B2-2856-49FA-8C4F-6553B4CEEA3C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417C-BCD7-489D-98CA-122911787C95}" type="datetimeFigureOut">
              <a:rPr lang="en-US" smtClean="0"/>
              <a:pPr/>
              <a:t>07/16/2019</a:t>
            </a:fld>
            <a:endParaRPr lang="bn-B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55B2-2856-49FA-8C4F-6553B4CEEA3C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417C-BCD7-489D-98CA-122911787C95}" type="datetimeFigureOut">
              <a:rPr lang="en-US" smtClean="0"/>
              <a:pPr/>
              <a:t>07/16/2019</a:t>
            </a:fld>
            <a:endParaRPr lang="bn-B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55B2-2856-49FA-8C4F-6553B4CEEA3C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45" y="451418"/>
            <a:ext cx="6648581" cy="1921148"/>
          </a:xfrm>
        </p:spPr>
        <p:txBody>
          <a:bodyPr anchor="b"/>
          <a:lstStyle>
            <a:lvl1pPr algn="l">
              <a:defRPr sz="3900" b="1"/>
            </a:lvl1pPr>
          </a:lstStyle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1109" y="451418"/>
            <a:ext cx="11297322" cy="9676605"/>
          </a:xfrm>
        </p:spPr>
        <p:txBody>
          <a:bodyPr/>
          <a:lstStyle>
            <a:lvl1pPr>
              <a:defRPr sz="6300"/>
            </a:lvl1pPr>
            <a:lvl2pPr>
              <a:defRPr sz="5500"/>
            </a:lvl2pPr>
            <a:lvl3pPr>
              <a:defRPr sz="47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0445" y="2372567"/>
            <a:ext cx="6648581" cy="7755456"/>
          </a:xfrm>
        </p:spPr>
        <p:txBody>
          <a:bodyPr/>
          <a:lstStyle>
            <a:lvl1pPr marL="0" indent="0">
              <a:buNone/>
              <a:defRPr sz="2800"/>
            </a:lvl1pPr>
            <a:lvl2pPr marL="901324" indent="0">
              <a:buNone/>
              <a:defRPr sz="2400"/>
            </a:lvl2pPr>
            <a:lvl3pPr marL="1802648" indent="0">
              <a:buNone/>
              <a:defRPr sz="2000"/>
            </a:lvl3pPr>
            <a:lvl4pPr marL="2703972" indent="0">
              <a:buNone/>
              <a:defRPr sz="1800"/>
            </a:lvl4pPr>
            <a:lvl5pPr marL="3605296" indent="0">
              <a:buNone/>
              <a:defRPr sz="1800"/>
            </a:lvl5pPr>
            <a:lvl6pPr marL="4506620" indent="0">
              <a:buNone/>
              <a:defRPr sz="1800"/>
            </a:lvl6pPr>
            <a:lvl7pPr marL="5407944" indent="0">
              <a:buNone/>
              <a:defRPr sz="1800"/>
            </a:lvl7pPr>
            <a:lvl8pPr marL="6309269" indent="0">
              <a:buNone/>
              <a:defRPr sz="1800"/>
            </a:lvl8pPr>
            <a:lvl9pPr marL="7210593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417C-BCD7-489D-98CA-122911787C95}" type="datetimeFigureOut">
              <a:rPr lang="en-US" smtClean="0"/>
              <a:pPr/>
              <a:t>07/16/2019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55B2-2856-49FA-8C4F-6553B4CEEA3C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081" y="7936548"/>
            <a:ext cx="12125325" cy="936954"/>
          </a:xfrm>
        </p:spPr>
        <p:txBody>
          <a:bodyPr anchor="b"/>
          <a:lstStyle>
            <a:lvl1pPr algn="l">
              <a:defRPr sz="3900" b="1"/>
            </a:lvl1pPr>
          </a:lstStyle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1081" y="1013065"/>
            <a:ext cx="12125325" cy="6802755"/>
          </a:xfrm>
        </p:spPr>
        <p:txBody>
          <a:bodyPr/>
          <a:lstStyle>
            <a:lvl1pPr marL="0" indent="0">
              <a:buNone/>
              <a:defRPr sz="6300"/>
            </a:lvl1pPr>
            <a:lvl2pPr marL="901324" indent="0">
              <a:buNone/>
              <a:defRPr sz="5500"/>
            </a:lvl2pPr>
            <a:lvl3pPr marL="1802648" indent="0">
              <a:buNone/>
              <a:defRPr sz="4700"/>
            </a:lvl3pPr>
            <a:lvl4pPr marL="2703972" indent="0">
              <a:buNone/>
              <a:defRPr sz="3900"/>
            </a:lvl4pPr>
            <a:lvl5pPr marL="3605296" indent="0">
              <a:buNone/>
              <a:defRPr sz="3900"/>
            </a:lvl5pPr>
            <a:lvl6pPr marL="4506620" indent="0">
              <a:buNone/>
              <a:defRPr sz="3900"/>
            </a:lvl6pPr>
            <a:lvl7pPr marL="5407944" indent="0">
              <a:buNone/>
              <a:defRPr sz="3900"/>
            </a:lvl7pPr>
            <a:lvl8pPr marL="6309269" indent="0">
              <a:buNone/>
              <a:defRPr sz="3900"/>
            </a:lvl8pPr>
            <a:lvl9pPr marL="7210593" indent="0">
              <a:buNone/>
              <a:defRPr sz="3900"/>
            </a:lvl9pPr>
          </a:lstStyle>
          <a:p>
            <a:endParaRPr lang="bn-B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1081" y="8873502"/>
            <a:ext cx="12125325" cy="1330631"/>
          </a:xfrm>
        </p:spPr>
        <p:txBody>
          <a:bodyPr/>
          <a:lstStyle>
            <a:lvl1pPr marL="0" indent="0">
              <a:buNone/>
              <a:defRPr sz="2800"/>
            </a:lvl1pPr>
            <a:lvl2pPr marL="901324" indent="0">
              <a:buNone/>
              <a:defRPr sz="2400"/>
            </a:lvl2pPr>
            <a:lvl3pPr marL="1802648" indent="0">
              <a:buNone/>
              <a:defRPr sz="2000"/>
            </a:lvl3pPr>
            <a:lvl4pPr marL="2703972" indent="0">
              <a:buNone/>
              <a:defRPr sz="1800"/>
            </a:lvl4pPr>
            <a:lvl5pPr marL="3605296" indent="0">
              <a:buNone/>
              <a:defRPr sz="1800"/>
            </a:lvl5pPr>
            <a:lvl6pPr marL="4506620" indent="0">
              <a:buNone/>
              <a:defRPr sz="1800"/>
            </a:lvl6pPr>
            <a:lvl7pPr marL="5407944" indent="0">
              <a:buNone/>
              <a:defRPr sz="1800"/>
            </a:lvl7pPr>
            <a:lvl8pPr marL="6309269" indent="0">
              <a:buNone/>
              <a:defRPr sz="1800"/>
            </a:lvl8pPr>
            <a:lvl9pPr marL="7210593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417C-BCD7-489D-98CA-122911787C95}" type="datetimeFigureOut">
              <a:rPr lang="en-US" smtClean="0"/>
              <a:pPr/>
              <a:t>07/16/2019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55B2-2856-49FA-8C4F-6553B4CEEA3C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0444" y="454043"/>
            <a:ext cx="18187988" cy="1889654"/>
          </a:xfrm>
          <a:prstGeom prst="rect">
            <a:avLst/>
          </a:prstGeom>
        </p:spPr>
        <p:txBody>
          <a:bodyPr vert="horz" lIns="180265" tIns="90132" rIns="180265" bIns="901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4" y="2645517"/>
            <a:ext cx="18187988" cy="7482506"/>
          </a:xfrm>
          <a:prstGeom prst="rect">
            <a:avLst/>
          </a:prstGeom>
        </p:spPr>
        <p:txBody>
          <a:bodyPr vert="horz" lIns="180265" tIns="90132" rIns="180265" bIns="901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0444" y="10508577"/>
            <a:ext cx="4715404" cy="603640"/>
          </a:xfrm>
          <a:prstGeom prst="rect">
            <a:avLst/>
          </a:prstGeom>
        </p:spPr>
        <p:txBody>
          <a:bodyPr vert="horz" lIns="180265" tIns="90132" rIns="180265" bIns="9013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B417C-BCD7-489D-98CA-122911787C95}" type="datetimeFigureOut">
              <a:rPr lang="en-US" smtClean="0"/>
              <a:pPr/>
              <a:t>07/16/2019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04699" y="10508577"/>
            <a:ext cx="6399477" cy="603640"/>
          </a:xfrm>
          <a:prstGeom prst="rect">
            <a:avLst/>
          </a:prstGeom>
        </p:spPr>
        <p:txBody>
          <a:bodyPr vert="horz" lIns="180265" tIns="90132" rIns="180265" bIns="9013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83027" y="10508577"/>
            <a:ext cx="4715404" cy="603640"/>
          </a:xfrm>
          <a:prstGeom prst="rect">
            <a:avLst/>
          </a:prstGeom>
        </p:spPr>
        <p:txBody>
          <a:bodyPr vert="horz" lIns="180265" tIns="90132" rIns="180265" bIns="9013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F55B2-2856-49FA-8C4F-6553B4CEEA3C}" type="slidenum">
              <a:rPr lang="bn-BD" smtClean="0"/>
              <a:pPr/>
              <a:t>‹#›</a:t>
            </a:fld>
            <a:endParaRPr lang="bn-B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02648" rtl="0" eaLnBrk="1" latinLnBrk="0" hangingPunct="1">
        <a:spcBef>
          <a:spcPct val="0"/>
        </a:spcBef>
        <a:buNone/>
        <a:defRPr sz="8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5993" indent="-675993" algn="l" defTabSz="1802648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464652" indent="-563328" algn="l" defTabSz="1802648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53310" indent="-450662" algn="l" defTabSz="1802648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54634" indent="-450662" algn="l" defTabSz="1802648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4055958" indent="-450662" algn="l" defTabSz="1802648" rtl="0" eaLnBrk="1" latinLnBrk="0" hangingPunct="1">
        <a:spcBef>
          <a:spcPct val="20000"/>
        </a:spcBef>
        <a:buFont typeface="Arial" pitchFamily="34" charset="0"/>
        <a:buChar char="»"/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57282" indent="-450662" algn="l" defTabSz="180264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858607" indent="-450662" algn="l" defTabSz="180264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759931" indent="-450662" algn="l" defTabSz="180264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661255" indent="-450662" algn="l" defTabSz="180264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264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1324" algn="l" defTabSz="180264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02648" algn="l" defTabSz="180264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03972" algn="l" defTabSz="180264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5296" algn="l" defTabSz="180264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06620" algn="l" defTabSz="180264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07944" algn="l" defTabSz="180264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09269" algn="l" defTabSz="180264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10593" algn="l" defTabSz="180264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8851" y="1133793"/>
            <a:ext cx="16840729" cy="2182572"/>
          </a:xfrm>
          <a:prstGeom prst="rect">
            <a:avLst/>
          </a:prstGeom>
          <a:noFill/>
        </p:spPr>
        <p:txBody>
          <a:bodyPr wrap="square" lIns="180265" tIns="90132" rIns="180265" bIns="90132" rtlCol="0">
            <a:spAutoFit/>
          </a:bodyPr>
          <a:lstStyle/>
          <a:p>
            <a:r>
              <a:rPr lang="bn-BD" sz="1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 </a:t>
            </a:r>
            <a:r>
              <a:rPr lang="bn-BD" sz="1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 স্বাগতম...</a:t>
            </a:r>
            <a:endParaRPr lang="bn-BD" sz="13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33012cc4c5a106de39346da792a096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997" y="3779308"/>
            <a:ext cx="11114881" cy="629884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6237" y="1096962"/>
            <a:ext cx="1744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 জাতীয় পশুর নাম রয়েল বেঙ্গল টাইগার।</a:t>
            </a:r>
            <a:endParaRPr lang="bn-BD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i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837" y="2697162"/>
            <a:ext cx="10668000" cy="72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437" y="715962"/>
            <a:ext cx="1264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 আমরা ছবি দেখে নাম বলি...</a:t>
            </a:r>
            <a:endParaRPr lang="bn-BD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37" y="2087562"/>
            <a:ext cx="3810000" cy="325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237" y="6126162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endParaRPr lang="bn-BD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ilsha f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037" y="1935162"/>
            <a:ext cx="44958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3637" y="6049962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ইলিশ</a:t>
            </a:r>
            <a:endParaRPr lang="bn-BD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ig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3437" y="1935162"/>
            <a:ext cx="4572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2037" y="5516563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</a:t>
            </a:r>
            <a:endParaRPr lang="bn-BD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jackfru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037" y="7116762"/>
            <a:ext cx="4800600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4037" y="1024096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কাঁঠাল</a:t>
            </a:r>
            <a:endParaRPr lang="bn-BD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water lil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8437" y="6659562"/>
            <a:ext cx="5638800" cy="3276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28437" y="10012362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bn-BD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2837" y="487362"/>
            <a:ext cx="1798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চলো আমরা কয়েকটি ফলের ছবি দেখি ও নাম বলি...</a:t>
            </a:r>
            <a:endParaRPr lang="bn-BD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37" y="1935162"/>
            <a:ext cx="3733800" cy="2743200"/>
          </a:xfrm>
          <a:prstGeom prst="rect">
            <a:avLst/>
          </a:prstGeom>
        </p:spPr>
      </p:pic>
      <p:pic>
        <p:nvPicPr>
          <p:cNvPr id="4" name="Picture 3" descr="ban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437" y="1935162"/>
            <a:ext cx="4038600" cy="2819400"/>
          </a:xfrm>
          <a:prstGeom prst="rect">
            <a:avLst/>
          </a:prstGeom>
        </p:spPr>
      </p:pic>
      <p:pic>
        <p:nvPicPr>
          <p:cNvPr id="5" name="Picture 4" descr="ber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1637" y="1935162"/>
            <a:ext cx="4330700" cy="2870200"/>
          </a:xfrm>
          <a:prstGeom prst="rect">
            <a:avLst/>
          </a:prstGeom>
        </p:spPr>
      </p:pic>
      <p:pic>
        <p:nvPicPr>
          <p:cNvPr id="6" name="Picture 5" descr="guv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37" y="6735762"/>
            <a:ext cx="4038600" cy="2667000"/>
          </a:xfrm>
          <a:prstGeom prst="rect">
            <a:avLst/>
          </a:prstGeom>
        </p:spPr>
      </p:pic>
      <p:pic>
        <p:nvPicPr>
          <p:cNvPr id="7" name="Picture 6" descr="oran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637" y="6735762"/>
            <a:ext cx="3581400" cy="2590800"/>
          </a:xfrm>
          <a:prstGeom prst="rect">
            <a:avLst/>
          </a:prstGeom>
        </p:spPr>
      </p:pic>
      <p:pic>
        <p:nvPicPr>
          <p:cNvPr id="8" name="Picture 7" descr="man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1237" y="6507162"/>
            <a:ext cx="4178300" cy="289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837" y="4906962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আপেল</a:t>
            </a:r>
            <a:endParaRPr lang="bn-BD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3637" y="5135562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কলা</a:t>
            </a:r>
            <a:endParaRPr lang="bn-BD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95637" y="5059362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জাম</a:t>
            </a:r>
            <a:endParaRPr lang="bn-BD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237" y="9936162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পেয়ারা</a:t>
            </a:r>
            <a:endParaRPr lang="bn-BD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4637" y="9478962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কমলা</a:t>
            </a:r>
            <a:endParaRPr lang="bn-BD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09837" y="9859962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</a:t>
            </a:r>
            <a:endParaRPr lang="bn-BD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6237" y="715962"/>
            <a:ext cx="177546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 আমরা কয়েক টি পশুর ছবি দেখি ও নাম বলি...</a:t>
            </a:r>
            <a:endParaRPr lang="bn-BD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7562"/>
            <a:ext cx="5456237" cy="3886200"/>
          </a:xfrm>
          <a:prstGeom prst="rect">
            <a:avLst/>
          </a:prstGeom>
        </p:spPr>
      </p:pic>
      <p:pic>
        <p:nvPicPr>
          <p:cNvPr id="4" name="Picture 3" descr="Eleph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037" y="2163762"/>
            <a:ext cx="5257800" cy="3810000"/>
          </a:xfrm>
          <a:prstGeom prst="rect">
            <a:avLst/>
          </a:prstGeom>
        </p:spPr>
      </p:pic>
      <p:pic>
        <p:nvPicPr>
          <p:cNvPr id="5" name="Picture 4" descr="Go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4437" y="2239962"/>
            <a:ext cx="5681663" cy="3886200"/>
          </a:xfrm>
          <a:prstGeom prst="rect">
            <a:avLst/>
          </a:prstGeom>
        </p:spPr>
      </p:pic>
      <p:pic>
        <p:nvPicPr>
          <p:cNvPr id="6" name="Picture 5" descr="Shi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88162"/>
            <a:ext cx="5380037" cy="3581400"/>
          </a:xfrm>
          <a:prstGeom prst="rect">
            <a:avLst/>
          </a:prstGeom>
        </p:spPr>
      </p:pic>
      <p:pic>
        <p:nvPicPr>
          <p:cNvPr id="7" name="Picture 6" descr="Tiger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8837" y="6964362"/>
            <a:ext cx="4953000" cy="3276600"/>
          </a:xfrm>
          <a:prstGeom prst="rect">
            <a:avLst/>
          </a:prstGeom>
        </p:spPr>
      </p:pic>
      <p:pic>
        <p:nvPicPr>
          <p:cNvPr id="8" name="Picture 7" descr="zebr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95437" y="6735762"/>
            <a:ext cx="47244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26162"/>
            <a:ext cx="53038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বিড়াল</a:t>
            </a:r>
            <a:endPara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7437" y="6126162"/>
            <a:ext cx="411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হাতি</a:t>
            </a:r>
            <a:endPara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71637" y="6278562"/>
            <a:ext cx="464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ছাগল</a:t>
            </a:r>
            <a:endPara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621962"/>
            <a:ext cx="59896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ভেড়া</a:t>
            </a:r>
            <a:endPara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7437" y="10317162"/>
            <a:ext cx="441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</a:t>
            </a:r>
            <a:endPara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00237" y="10621962"/>
            <a:ext cx="411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</p:txBody>
      </p:sp>
      <p:sp>
        <p:nvSpPr>
          <p:cNvPr id="15" name="TextBox 14"/>
          <p:cNvSpPr txBox="1"/>
          <p:nvPr/>
        </p:nvSpPr>
        <p:spPr>
          <a:xfrm>
            <a:off x="14524037" y="1016476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</a:rPr>
              <a:t>জেব্রা</a:t>
            </a:r>
            <a:endParaRPr lang="bn-BD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8837" y="1173162"/>
            <a:ext cx="10972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বাসার কাজঃ</a:t>
            </a:r>
          </a:p>
          <a:p>
            <a:r>
              <a:rPr lang="bn-BD" sz="9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তোমাদের আশেপাশে আছে এবং দেখতে পাও এরকম ৫টি পশুর নাম লিখে আনবে।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27237" y="487362"/>
            <a:ext cx="17221200" cy="10850563"/>
          </a:xfrm>
          <a:prstGeom prst="ellipse">
            <a:avLst/>
          </a:prstGeom>
          <a:solidFill>
            <a:srgbClr val="FFC000"/>
          </a:solidFill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 কে আবারো ধন্যবাদ।</a:t>
            </a:r>
          </a:p>
          <a:p>
            <a:pPr algn="ctr"/>
            <a:endParaRPr lang="bn-BD" sz="8800" b="1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666" y="755863"/>
            <a:ext cx="17009136" cy="2613459"/>
          </a:xfrm>
          <a:prstGeom prst="rect">
            <a:avLst/>
          </a:prstGeom>
          <a:noFill/>
        </p:spPr>
        <p:txBody>
          <a:bodyPr wrap="square" lIns="180265" tIns="90132" rIns="180265" bIns="90132" rtlCol="0">
            <a:spAutoFit/>
          </a:bodyPr>
          <a:lstStyle/>
          <a:p>
            <a:r>
              <a:rPr lang="bn-BD" sz="15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23449"/>
            <a:ext cx="19535246" cy="11815978"/>
          </a:xfrm>
          <a:prstGeom prst="rect">
            <a:avLst/>
          </a:prstGeom>
          <a:noFill/>
        </p:spPr>
        <p:txBody>
          <a:bodyPr wrap="square" lIns="180265" tIns="90132" rIns="180265" bIns="90132" rtlCol="0">
            <a:spAutoFit/>
          </a:bodyPr>
          <a:lstStyle/>
          <a:p>
            <a:r>
              <a:rPr lang="bn-BD" sz="13000" dirty="0">
                <a:latin typeface="NikoshBAN" pitchFamily="2" charset="0"/>
                <a:cs typeface="NikoshBAN" pitchFamily="2" charset="0"/>
              </a:rPr>
              <a:t>মোঃ কবির উদ্দিন</a:t>
            </a:r>
          </a:p>
          <a:p>
            <a:r>
              <a:rPr lang="bn-BD" sz="7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7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মানিকগঞ্জ সরকারি প্রাথমিক বিদ্যালয়</a:t>
            </a:r>
          </a:p>
          <a:p>
            <a:r>
              <a:rPr lang="bn-BD" sz="7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কানাইঘাট,সিলেট।</a:t>
            </a:r>
          </a:p>
          <a:p>
            <a:r>
              <a:rPr lang="bn-BD" sz="10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মোবাইল-০১৭২৭৬২৫২৬০</a:t>
            </a:r>
          </a:p>
          <a:p>
            <a:r>
              <a:rPr lang="bn-BD" sz="7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7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ahmedkabir</a:t>
            </a:r>
            <a:r>
              <a:rPr lang="en-US" sz="7900" dirty="0">
                <a:solidFill>
                  <a:srgbClr val="002060"/>
                </a:solidFill>
                <a:latin typeface="+mj-lt"/>
                <a:cs typeface="NikoshBAN" pitchFamily="2" charset="0"/>
              </a:rPr>
              <a:t>1986@gmail.com</a:t>
            </a:r>
            <a:endParaRPr lang="bn-BD" sz="7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0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0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JOY_8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9842" y="2519539"/>
            <a:ext cx="5389033" cy="566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6553" y="755862"/>
            <a:ext cx="14146213" cy="2182572"/>
          </a:xfrm>
          <a:prstGeom prst="rect">
            <a:avLst/>
          </a:prstGeom>
          <a:noFill/>
        </p:spPr>
        <p:txBody>
          <a:bodyPr wrap="square" lIns="180265" tIns="90132" rIns="180265" bIns="90132" rtlCol="0">
            <a:spAutoFit/>
          </a:bodyPr>
          <a:lstStyle/>
          <a:p>
            <a:r>
              <a:rPr lang="bn-BD" sz="1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পরিচিতি-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7702" y="3275400"/>
            <a:ext cx="13977805" cy="8214993"/>
          </a:xfrm>
          <a:prstGeom prst="rect">
            <a:avLst/>
          </a:prstGeom>
          <a:noFill/>
        </p:spPr>
        <p:txBody>
          <a:bodyPr wrap="square" lIns="180265" tIns="90132" rIns="180265" bIns="90132" rtlCol="0">
            <a:spAutoFit/>
          </a:bodyPr>
          <a:lstStyle/>
          <a:p>
            <a:r>
              <a:rPr lang="bn-BD" sz="87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শ্রেণি-প্রথম</a:t>
            </a:r>
          </a:p>
          <a:p>
            <a:r>
              <a:rPr lang="bn-BD" sz="87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বিষয়-বাংলা</a:t>
            </a:r>
          </a:p>
          <a:p>
            <a:r>
              <a:rPr lang="bn-BD" sz="87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পাঠ-আমাদের দেশ।</a:t>
            </a:r>
          </a:p>
          <a:p>
            <a:r>
              <a:rPr lang="bn-BD" sz="87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পাঠ্যাংশ-আমাদের...বড় নদী।</a:t>
            </a:r>
          </a:p>
          <a:p>
            <a:r>
              <a:rPr lang="bn-BD" sz="87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 সংখ্যা-৪৫ জন।</a:t>
            </a:r>
          </a:p>
          <a:p>
            <a:r>
              <a:rPr lang="bn-BD" sz="8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তারিখঃ২৭-০৭-২০১</a:t>
            </a:r>
            <a:r>
              <a:rPr lang="en-US" sz="870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bn-BD" sz="87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1775" y="1133793"/>
            <a:ext cx="11451696" cy="2182572"/>
          </a:xfrm>
          <a:prstGeom prst="rect">
            <a:avLst/>
          </a:prstGeom>
          <a:noFill/>
        </p:spPr>
        <p:txBody>
          <a:bodyPr wrap="square" lIns="180265" tIns="90132" rIns="180265" bIns="90132" rtlCol="0">
            <a:spAutoFit/>
          </a:bodyPr>
          <a:lstStyle/>
          <a:p>
            <a:r>
              <a:rPr lang="bn-BD" sz="13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9738" y="3401377"/>
            <a:ext cx="11451696" cy="8014938"/>
          </a:xfrm>
          <a:prstGeom prst="rect">
            <a:avLst/>
          </a:prstGeom>
          <a:noFill/>
        </p:spPr>
        <p:txBody>
          <a:bodyPr wrap="square" lIns="180265" tIns="90132" rIns="180265" bIns="90132" rtlCol="0">
            <a:spAutoFit/>
          </a:bodyPr>
          <a:lstStyle/>
          <a:p>
            <a:r>
              <a:rPr lang="bn-BD" sz="7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বলাঃ</a:t>
            </a:r>
          </a:p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১-জাতীয় ফুল,ফল,মাছ,গাছ,পাখি ও পশুর নাম বলতে পারবে।</a:t>
            </a:r>
          </a:p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২-পরিচিত ফলের নাম বলতে পারবে।</a:t>
            </a:r>
          </a:p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৩-পরিচিত পশুর নাম বলতে পারবে।</a:t>
            </a:r>
            <a:endParaRPr lang="en-US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6300" dirty="0">
              <a:latin typeface="NikoshBAN" pitchFamily="2" charset="0"/>
              <a:cs typeface="NikoshBAN" pitchFamily="2" charset="0"/>
            </a:endParaRPr>
          </a:p>
          <a:p>
            <a:endParaRPr lang="bn-BD" sz="7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637" y="1401762"/>
            <a:ext cx="1409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 জাতীয় ফুলের নাম শাপলা।</a:t>
            </a:r>
            <a:endParaRPr lang="bn-BD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ater l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837" y="2773362"/>
            <a:ext cx="12268200" cy="810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2237" y="1173162"/>
            <a:ext cx="1249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 জাতীয় ফলের </a:t>
            </a:r>
            <a:r>
              <a:rPr lang="bn-BD" sz="72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 কাঠাল।</a:t>
            </a:r>
            <a:endParaRPr lang="bn-BD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ackfr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437" y="2468562"/>
            <a:ext cx="122682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5037" y="1173162"/>
            <a:ext cx="1280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 জাতীয় পাখির নাম দোয়েল।</a:t>
            </a:r>
            <a:endParaRPr lang="bn-BD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el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3475037" y="3154362"/>
            <a:ext cx="10896600" cy="73914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2237" y="1173162"/>
            <a:ext cx="1120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 জাতীয় মাছের নাম ইলিশ।</a:t>
            </a:r>
            <a:endParaRPr lang="bn-BD" sz="7200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ilsha 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437" y="2773362"/>
            <a:ext cx="111252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5037" y="639762"/>
            <a:ext cx="1333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 জাতীয় গাছের নাম আম গাছ।</a:t>
            </a:r>
            <a:endParaRPr lang="bn-BD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ngo 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37" y="2392362"/>
            <a:ext cx="12268200" cy="83820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166</Words>
  <Application>Microsoft Office PowerPoint</Application>
  <PresentationFormat>Custom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23</cp:revision>
  <dcterms:created xsi:type="dcterms:W3CDTF">2018-07-28T12:38:30Z</dcterms:created>
  <dcterms:modified xsi:type="dcterms:W3CDTF">2019-07-16T07:56:16Z</dcterms:modified>
</cp:coreProperties>
</file>