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5" r:id="rId5"/>
    <p:sldId id="259" r:id="rId6"/>
    <p:sldId id="271" r:id="rId7"/>
    <p:sldId id="260" r:id="rId8"/>
    <p:sldId id="261" r:id="rId9"/>
    <p:sldId id="270" r:id="rId10"/>
    <p:sldId id="268" r:id="rId11"/>
    <p:sldId id="266" r:id="rId12"/>
    <p:sldId id="262" r:id="rId13"/>
    <p:sldId id="263" r:id="rId14"/>
    <p:sldId id="269" r:id="rId15"/>
    <p:sldId id="264" r:id="rId16"/>
  </p:sldIdLst>
  <p:sldSz cx="14400213" cy="7272338"/>
  <p:notesSz cx="9144000" cy="6858000"/>
  <p:defaultTextStyle>
    <a:defPPr>
      <a:defRPr lang="en-US"/>
    </a:defPPr>
    <a:lvl1pPr marL="0" algn="l" defTabSz="1238372" rtl="0" eaLnBrk="1" latinLnBrk="0" hangingPunct="1">
      <a:defRPr sz="2438" kern="1200">
        <a:solidFill>
          <a:schemeClr val="tx1"/>
        </a:solidFill>
        <a:latin typeface="+mn-lt"/>
        <a:ea typeface="+mn-ea"/>
        <a:cs typeface="+mn-cs"/>
      </a:defRPr>
    </a:lvl1pPr>
    <a:lvl2pPr marL="619186" algn="l" defTabSz="1238372" rtl="0" eaLnBrk="1" latinLnBrk="0" hangingPunct="1">
      <a:defRPr sz="2438" kern="1200">
        <a:solidFill>
          <a:schemeClr val="tx1"/>
        </a:solidFill>
        <a:latin typeface="+mn-lt"/>
        <a:ea typeface="+mn-ea"/>
        <a:cs typeface="+mn-cs"/>
      </a:defRPr>
    </a:lvl2pPr>
    <a:lvl3pPr marL="1238372" algn="l" defTabSz="1238372" rtl="0" eaLnBrk="1" latinLnBrk="0" hangingPunct="1">
      <a:defRPr sz="2438" kern="1200">
        <a:solidFill>
          <a:schemeClr val="tx1"/>
        </a:solidFill>
        <a:latin typeface="+mn-lt"/>
        <a:ea typeface="+mn-ea"/>
        <a:cs typeface="+mn-cs"/>
      </a:defRPr>
    </a:lvl3pPr>
    <a:lvl4pPr marL="1857558" algn="l" defTabSz="1238372" rtl="0" eaLnBrk="1" latinLnBrk="0" hangingPunct="1">
      <a:defRPr sz="2438" kern="1200">
        <a:solidFill>
          <a:schemeClr val="tx1"/>
        </a:solidFill>
        <a:latin typeface="+mn-lt"/>
        <a:ea typeface="+mn-ea"/>
        <a:cs typeface="+mn-cs"/>
      </a:defRPr>
    </a:lvl4pPr>
    <a:lvl5pPr marL="2476744" algn="l" defTabSz="1238372" rtl="0" eaLnBrk="1" latinLnBrk="0" hangingPunct="1">
      <a:defRPr sz="2438" kern="1200">
        <a:solidFill>
          <a:schemeClr val="tx1"/>
        </a:solidFill>
        <a:latin typeface="+mn-lt"/>
        <a:ea typeface="+mn-ea"/>
        <a:cs typeface="+mn-cs"/>
      </a:defRPr>
    </a:lvl5pPr>
    <a:lvl6pPr marL="3095930" algn="l" defTabSz="1238372" rtl="0" eaLnBrk="1" latinLnBrk="0" hangingPunct="1">
      <a:defRPr sz="2438" kern="1200">
        <a:solidFill>
          <a:schemeClr val="tx1"/>
        </a:solidFill>
        <a:latin typeface="+mn-lt"/>
        <a:ea typeface="+mn-ea"/>
        <a:cs typeface="+mn-cs"/>
      </a:defRPr>
    </a:lvl6pPr>
    <a:lvl7pPr marL="3715116" algn="l" defTabSz="1238372" rtl="0" eaLnBrk="1" latinLnBrk="0" hangingPunct="1">
      <a:defRPr sz="2438" kern="1200">
        <a:solidFill>
          <a:schemeClr val="tx1"/>
        </a:solidFill>
        <a:latin typeface="+mn-lt"/>
        <a:ea typeface="+mn-ea"/>
        <a:cs typeface="+mn-cs"/>
      </a:defRPr>
    </a:lvl7pPr>
    <a:lvl8pPr marL="4334302" algn="l" defTabSz="1238372" rtl="0" eaLnBrk="1" latinLnBrk="0" hangingPunct="1">
      <a:defRPr sz="2438" kern="1200">
        <a:solidFill>
          <a:schemeClr val="tx1"/>
        </a:solidFill>
        <a:latin typeface="+mn-lt"/>
        <a:ea typeface="+mn-ea"/>
        <a:cs typeface="+mn-cs"/>
      </a:defRPr>
    </a:lvl8pPr>
    <a:lvl9pPr marL="4953488" algn="l" defTabSz="1238372" rtl="0" eaLnBrk="1" latinLnBrk="0" hangingPunct="1">
      <a:defRPr sz="243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1" userDrawn="1">
          <p15:clr>
            <a:srgbClr val="A4A3A4"/>
          </p15:clr>
        </p15:guide>
        <p15:guide id="2" pos="4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654" y="66"/>
      </p:cViewPr>
      <p:guideLst>
        <p:guide orient="horz" pos="2291"/>
        <p:guide pos="453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B57EBD-6791-44AA-91DA-0E14805D7F0A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7BBA0C-3B6D-48EB-AA37-79EFE9E6969F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2800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endParaRPr lang="en-US" sz="2800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r>
            <a:rPr lang="en-US" sz="2800" dirty="0" err="1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বঙ্গবন্ধুর</a:t>
          </a:r>
          <a:r>
            <a:rPr lang="en-US" sz="2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শিক্ষা</a:t>
          </a:r>
          <a:r>
            <a:rPr lang="en-US" sz="2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জীবন</a:t>
          </a:r>
          <a:endParaRPr lang="en-US" sz="2800" dirty="0">
            <a:solidFill>
              <a:srgbClr val="FFFF00"/>
            </a:solidFill>
          </a:endParaRPr>
        </a:p>
      </dgm:t>
    </dgm:pt>
    <dgm:pt modelId="{7BAF63B2-67EA-4F14-AC2D-8E93EB5011FD}" type="parTrans" cxnId="{2570D4FC-9BEF-4E75-ABD2-2B122907CBC9}">
      <dgm:prSet/>
      <dgm:spPr/>
      <dgm:t>
        <a:bodyPr/>
        <a:lstStyle/>
        <a:p>
          <a:endParaRPr lang="en-US"/>
        </a:p>
      </dgm:t>
    </dgm:pt>
    <dgm:pt modelId="{245669E1-CB11-425F-938E-97FB8F0D164F}" type="sibTrans" cxnId="{2570D4FC-9BEF-4E75-ABD2-2B122907CBC9}">
      <dgm:prSet/>
      <dgm:spPr/>
      <dgm:t>
        <a:bodyPr/>
        <a:lstStyle/>
        <a:p>
          <a:endParaRPr lang="en-US"/>
        </a:p>
      </dgm:t>
    </dgm:pt>
    <dgm:pt modelId="{8D2E476A-8CBA-4343-B247-F96831A5EC11}">
      <dgm:prSet phldrT="[Text]"/>
      <dgm:spPr/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৭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বছর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বয়সে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গিমাডাঙ্গা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প্রাইমারি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স্কুলে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ভর্তির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মাধ্যমে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শিক্ষা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জীবন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শুরু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255FBA2A-B58A-4D94-8581-7B64BD3FDB6E}" type="parTrans" cxnId="{C6A00B4F-6C52-4749-9EF1-F88FDD7D7304}">
      <dgm:prSet/>
      <dgm:spPr/>
      <dgm:t>
        <a:bodyPr/>
        <a:lstStyle/>
        <a:p>
          <a:endParaRPr lang="en-US"/>
        </a:p>
      </dgm:t>
    </dgm:pt>
    <dgm:pt modelId="{AE0B4CF9-EA4E-4BB3-8266-AB7E8B5E0C61}" type="sibTrans" cxnId="{C6A00B4F-6C52-4749-9EF1-F88FDD7D7304}">
      <dgm:prSet/>
      <dgm:spPr/>
      <dgm:t>
        <a:bodyPr/>
        <a:lstStyle/>
        <a:p>
          <a:endParaRPr lang="en-US"/>
        </a:p>
      </dgm:t>
    </dgm:pt>
    <dgm:pt modelId="{37EAFA38-E3C5-4E18-8219-BF8C705DA864}">
      <dgm:prSet phldrT="[Text]"/>
      <dgm:spPr/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দুই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বছর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গোপালগঞ্জ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পাবলিক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স্কুলে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ভর্তি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CE9012A9-8470-43A8-853B-E5B627FDE183}" type="parTrans" cxnId="{04E9B068-2BDD-48D0-B42D-AFD7097AF37C}">
      <dgm:prSet/>
      <dgm:spPr/>
      <dgm:t>
        <a:bodyPr/>
        <a:lstStyle/>
        <a:p>
          <a:endParaRPr lang="en-US"/>
        </a:p>
      </dgm:t>
    </dgm:pt>
    <dgm:pt modelId="{E1703EC8-0929-4E1E-9D84-8D9788ADDA52}" type="sibTrans" cxnId="{04E9B068-2BDD-48D0-B42D-AFD7097AF37C}">
      <dgm:prSet/>
      <dgm:spPr/>
      <dgm:t>
        <a:bodyPr/>
        <a:lstStyle/>
        <a:p>
          <a:endParaRPr lang="en-US"/>
        </a:p>
      </dgm:t>
    </dgm:pt>
    <dgm:pt modelId="{604C6E5B-999E-4402-8B16-ED002C080BB2}">
      <dgm:prSet phldrT="[Text]" custScaleX="497567"/>
      <dgm:spPr/>
      <dgm:t>
        <a:bodyPr/>
        <a:lstStyle/>
        <a:p>
          <a:endParaRPr lang="en-US"/>
        </a:p>
      </dgm:t>
    </dgm:pt>
    <dgm:pt modelId="{D483CF98-F426-4E41-A98E-FF6F6C8FDC8F}" type="parTrans" cxnId="{79E47011-30BD-48DF-A7E0-9ECD1B93054B}">
      <dgm:prSet/>
      <dgm:spPr/>
      <dgm:t>
        <a:bodyPr/>
        <a:lstStyle/>
        <a:p>
          <a:endParaRPr lang="en-US"/>
        </a:p>
      </dgm:t>
    </dgm:pt>
    <dgm:pt modelId="{6EFE31BB-C0BE-4D74-B5BF-05E770723E33}" type="sibTrans" cxnId="{79E47011-30BD-48DF-A7E0-9ECD1B93054B}">
      <dgm:prSet/>
      <dgm:spPr/>
      <dgm:t>
        <a:bodyPr/>
        <a:lstStyle/>
        <a:p>
          <a:endParaRPr lang="en-US"/>
        </a:p>
      </dgm:t>
    </dgm:pt>
    <dgm:pt modelId="{21402095-8959-4235-BA4B-96D95D2E6C7A}">
      <dgm:prSet phldrT="[Text]" custScaleX="201725"/>
      <dgm:spPr/>
      <dgm:t>
        <a:bodyPr/>
        <a:lstStyle/>
        <a:p>
          <a:endParaRPr lang="en-US"/>
        </a:p>
      </dgm:t>
    </dgm:pt>
    <dgm:pt modelId="{362F67F2-2C24-4331-B7C4-3D091BB07EF1}" type="parTrans" cxnId="{2B0BEC1D-D575-438E-95E0-45EE66F0504B}">
      <dgm:prSet/>
      <dgm:spPr/>
      <dgm:t>
        <a:bodyPr/>
        <a:lstStyle/>
        <a:p>
          <a:endParaRPr lang="en-US"/>
        </a:p>
      </dgm:t>
    </dgm:pt>
    <dgm:pt modelId="{A1E2BF04-9327-4DD5-8339-33D5A6C7DA6B}" type="sibTrans" cxnId="{2B0BEC1D-D575-438E-95E0-45EE66F0504B}">
      <dgm:prSet/>
      <dgm:spPr/>
      <dgm:t>
        <a:bodyPr/>
        <a:lstStyle/>
        <a:p>
          <a:endParaRPr lang="en-US"/>
        </a:p>
      </dgm:t>
    </dgm:pt>
    <dgm:pt modelId="{8047A40C-9302-4DCE-9B1C-3F6B6F284F23}">
      <dgm:prSet phldrT="[Text]" custScaleX="201725"/>
      <dgm:spPr/>
      <dgm:t>
        <a:bodyPr/>
        <a:lstStyle/>
        <a:p>
          <a:endParaRPr lang="en-US"/>
        </a:p>
      </dgm:t>
    </dgm:pt>
    <dgm:pt modelId="{7483441E-CDC8-4A44-8C19-29D7495B0A24}" type="parTrans" cxnId="{371A1289-034D-4241-A1A9-5633EF663CA2}">
      <dgm:prSet/>
      <dgm:spPr/>
      <dgm:t>
        <a:bodyPr/>
        <a:lstStyle/>
        <a:p>
          <a:endParaRPr lang="en-US"/>
        </a:p>
      </dgm:t>
    </dgm:pt>
    <dgm:pt modelId="{E3C4A296-02C0-4382-A37F-71768BD57A23}" type="sibTrans" cxnId="{371A1289-034D-4241-A1A9-5633EF663CA2}">
      <dgm:prSet/>
      <dgm:spPr/>
      <dgm:t>
        <a:bodyPr/>
        <a:lstStyle/>
        <a:p>
          <a:endParaRPr lang="en-US"/>
        </a:p>
      </dgm:t>
    </dgm:pt>
    <dgm:pt modelId="{9585B2F2-06C1-4436-A192-E16D0DBF9953}">
      <dgm:prSet phldrT="[Text]"/>
      <dgm:spPr/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গোপালগঞ্জ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মিশন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হাই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স্কুল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থেকে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মাধ্যমিক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পাশ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14E25456-D746-42C0-AFA8-60E8CAAB5FFA}" type="parTrans" cxnId="{1B43B8F0-9609-464D-ABCF-AFFADB3167D6}">
      <dgm:prSet/>
      <dgm:spPr/>
      <dgm:t>
        <a:bodyPr/>
        <a:lstStyle/>
        <a:p>
          <a:endParaRPr lang="en-US"/>
        </a:p>
      </dgm:t>
    </dgm:pt>
    <dgm:pt modelId="{87BEDDDA-56DA-4026-9D3F-BAD5FD9F5D24}" type="sibTrans" cxnId="{1B43B8F0-9609-464D-ABCF-AFFADB3167D6}">
      <dgm:prSet/>
      <dgm:spPr/>
      <dgm:t>
        <a:bodyPr/>
        <a:lstStyle/>
        <a:p>
          <a:endParaRPr lang="en-US"/>
        </a:p>
      </dgm:t>
    </dgm:pt>
    <dgm:pt modelId="{06D10489-6052-4ED3-AC55-2203D100AA8F}">
      <dgm:prSet phldrT="[Text]"/>
      <dgm:spPr/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কোলকাতার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ইসলামিয়া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কলেজ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থেকে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আই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এ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এবং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বি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এ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পাশ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213F7F7E-B5BA-4EE4-ABC5-EEC51722EB15}" type="parTrans" cxnId="{C9D8292E-BBD0-407F-B793-A20FDB054897}">
      <dgm:prSet/>
      <dgm:spPr/>
      <dgm:t>
        <a:bodyPr/>
        <a:lstStyle/>
        <a:p>
          <a:endParaRPr lang="en-US"/>
        </a:p>
      </dgm:t>
    </dgm:pt>
    <dgm:pt modelId="{C7754CC3-38C7-4C75-80C9-83F4FBE70B10}" type="sibTrans" cxnId="{C9D8292E-BBD0-407F-B793-A20FDB054897}">
      <dgm:prSet/>
      <dgm:spPr/>
      <dgm:t>
        <a:bodyPr/>
        <a:lstStyle/>
        <a:p>
          <a:endParaRPr lang="en-US"/>
        </a:p>
      </dgm:t>
    </dgm:pt>
    <dgm:pt modelId="{72720E38-613F-40D7-8A5B-70FA9E03060C}">
      <dgm:prSet phldrT="[Text]"/>
      <dgm:spPr/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ঢাকা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বিশ্ববিদ্যালয়ে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আইন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বিভাগে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ভর্তি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53CF5C23-E517-49D6-90A7-728286CED1D6}" type="parTrans" cxnId="{C32CD56B-D189-4337-8F6C-37D7C1206E0E}">
      <dgm:prSet/>
      <dgm:spPr/>
      <dgm:t>
        <a:bodyPr/>
        <a:lstStyle/>
        <a:p>
          <a:endParaRPr lang="en-US"/>
        </a:p>
      </dgm:t>
    </dgm:pt>
    <dgm:pt modelId="{FF6773EE-F5A2-4C8E-B81C-14B77E0F44E5}" type="sibTrans" cxnId="{C32CD56B-D189-4337-8F6C-37D7C1206E0E}">
      <dgm:prSet/>
      <dgm:spPr/>
      <dgm:t>
        <a:bodyPr/>
        <a:lstStyle/>
        <a:p>
          <a:endParaRPr lang="en-US"/>
        </a:p>
      </dgm:t>
    </dgm:pt>
    <dgm:pt modelId="{EFE63544-4B29-4D32-9AC1-313444563B14}" type="pres">
      <dgm:prSet presAssocID="{9DB57EBD-6791-44AA-91DA-0E14805D7F0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8CE18434-3677-4394-81BA-BA9E9F210F5A}" type="pres">
      <dgm:prSet presAssocID="{E17BBA0C-3B6D-48EB-AA37-79EFE9E6969F}" presName="singleCycle" presStyleCnt="0"/>
      <dgm:spPr/>
    </dgm:pt>
    <dgm:pt modelId="{7C2C9EE9-E417-4550-AD80-65965385F89D}" type="pres">
      <dgm:prSet presAssocID="{E17BBA0C-3B6D-48EB-AA37-79EFE9E6969F}" presName="singleCenter" presStyleLbl="node1" presStyleIdx="0" presStyleCnt="6" custScaleX="145348">
        <dgm:presLayoutVars>
          <dgm:chMax val="7"/>
          <dgm:chPref val="7"/>
        </dgm:presLayoutVars>
      </dgm:prSet>
      <dgm:spPr/>
    </dgm:pt>
    <dgm:pt modelId="{703652F6-0597-4357-BD93-D7B4DE43D3AF}" type="pres">
      <dgm:prSet presAssocID="{255FBA2A-B58A-4D94-8581-7B64BD3FDB6E}" presName="Name56" presStyleLbl="parChTrans1D2" presStyleIdx="0" presStyleCnt="5"/>
      <dgm:spPr/>
    </dgm:pt>
    <dgm:pt modelId="{BE11A560-B973-4CA4-8CC2-D7D426E74134}" type="pres">
      <dgm:prSet presAssocID="{8D2E476A-8CBA-4343-B247-F96831A5EC11}" presName="text0" presStyleLbl="node1" presStyleIdx="1" presStyleCnt="6" custScaleX="412006">
        <dgm:presLayoutVars>
          <dgm:bulletEnabled val="1"/>
        </dgm:presLayoutVars>
      </dgm:prSet>
      <dgm:spPr/>
    </dgm:pt>
    <dgm:pt modelId="{0E807B00-6A85-43F7-8F31-D77C5A3DAD00}" type="pres">
      <dgm:prSet presAssocID="{CE9012A9-8470-43A8-853B-E5B627FDE183}" presName="Name56" presStyleLbl="parChTrans1D2" presStyleIdx="1" presStyleCnt="5"/>
      <dgm:spPr/>
    </dgm:pt>
    <dgm:pt modelId="{4EB1D482-C214-45B3-B03C-25D320784002}" type="pres">
      <dgm:prSet presAssocID="{37EAFA38-E3C5-4E18-8219-BF8C705DA864}" presName="text0" presStyleLbl="node1" presStyleIdx="2" presStyleCnt="6" custScaleX="230685" custRadScaleRad="167671" custRadScaleInc="31315">
        <dgm:presLayoutVars>
          <dgm:bulletEnabled val="1"/>
        </dgm:presLayoutVars>
      </dgm:prSet>
      <dgm:spPr/>
    </dgm:pt>
    <dgm:pt modelId="{16A598EE-50AA-481C-8D11-1A918A342DA5}" type="pres">
      <dgm:prSet presAssocID="{14E25456-D746-42C0-AFA8-60E8CAAB5FFA}" presName="Name56" presStyleLbl="parChTrans1D2" presStyleIdx="2" presStyleCnt="5"/>
      <dgm:spPr/>
    </dgm:pt>
    <dgm:pt modelId="{841F5A35-3CD1-474B-A0B5-7402BAF6FBC5}" type="pres">
      <dgm:prSet presAssocID="{9585B2F2-06C1-4436-A192-E16D0DBF9953}" presName="text0" presStyleLbl="node1" presStyleIdx="3" presStyleCnt="6" custScaleX="230685" custRadScaleRad="154144" custRadScaleInc="-70393">
        <dgm:presLayoutVars>
          <dgm:bulletEnabled val="1"/>
        </dgm:presLayoutVars>
      </dgm:prSet>
      <dgm:spPr/>
    </dgm:pt>
    <dgm:pt modelId="{4F55850D-28A9-4075-B82D-3E0E8384A93A}" type="pres">
      <dgm:prSet presAssocID="{213F7F7E-B5BA-4EE4-ABC5-EEC51722EB15}" presName="Name56" presStyleLbl="parChTrans1D2" presStyleIdx="3" presStyleCnt="5"/>
      <dgm:spPr/>
    </dgm:pt>
    <dgm:pt modelId="{F29C50D8-8C49-4F5B-A673-A84F247992A4}" type="pres">
      <dgm:prSet presAssocID="{06D10489-6052-4ED3-AC55-2203D100AA8F}" presName="text0" presStyleLbl="node1" presStyleIdx="4" presStyleCnt="6" custScaleX="230685" custRadScaleRad="161410" custRadScaleInc="77413">
        <dgm:presLayoutVars>
          <dgm:bulletEnabled val="1"/>
        </dgm:presLayoutVars>
      </dgm:prSet>
      <dgm:spPr/>
    </dgm:pt>
    <dgm:pt modelId="{0E4B575A-6845-4EAE-A99F-8AFC249937FF}" type="pres">
      <dgm:prSet presAssocID="{53CF5C23-E517-49D6-90A7-728286CED1D6}" presName="Name56" presStyleLbl="parChTrans1D2" presStyleIdx="4" presStyleCnt="5"/>
      <dgm:spPr/>
    </dgm:pt>
    <dgm:pt modelId="{305FA9D2-1953-4A1E-B66C-7CA6C2823048}" type="pres">
      <dgm:prSet presAssocID="{72720E38-613F-40D7-8A5B-70FA9E03060C}" presName="text0" presStyleLbl="node1" presStyleIdx="5" presStyleCnt="6" custScaleX="270683" custRadScaleRad="170494" custRadScaleInc="-34288">
        <dgm:presLayoutVars>
          <dgm:bulletEnabled val="1"/>
        </dgm:presLayoutVars>
      </dgm:prSet>
      <dgm:spPr/>
    </dgm:pt>
  </dgm:ptLst>
  <dgm:cxnLst>
    <dgm:cxn modelId="{79E47011-30BD-48DF-A7E0-9ECD1B93054B}" srcId="{9DB57EBD-6791-44AA-91DA-0E14805D7F0A}" destId="{604C6E5B-999E-4402-8B16-ED002C080BB2}" srcOrd="1" destOrd="0" parTransId="{D483CF98-F426-4E41-A98E-FF6F6C8FDC8F}" sibTransId="{6EFE31BB-C0BE-4D74-B5BF-05E770723E33}"/>
    <dgm:cxn modelId="{2B0BEC1D-D575-438E-95E0-45EE66F0504B}" srcId="{9DB57EBD-6791-44AA-91DA-0E14805D7F0A}" destId="{21402095-8959-4235-BA4B-96D95D2E6C7A}" srcOrd="2" destOrd="0" parTransId="{362F67F2-2C24-4331-B7C4-3D091BB07EF1}" sibTransId="{A1E2BF04-9327-4DD5-8339-33D5A6C7DA6B}"/>
    <dgm:cxn modelId="{C9D8292E-BBD0-407F-B793-A20FDB054897}" srcId="{E17BBA0C-3B6D-48EB-AA37-79EFE9E6969F}" destId="{06D10489-6052-4ED3-AC55-2203D100AA8F}" srcOrd="3" destOrd="0" parTransId="{213F7F7E-B5BA-4EE4-ABC5-EEC51722EB15}" sibTransId="{C7754CC3-38C7-4C75-80C9-83F4FBE70B10}"/>
    <dgm:cxn modelId="{09DA5131-9626-4FD9-839C-1E8E54DD451B}" type="presOf" srcId="{14E25456-D746-42C0-AFA8-60E8CAAB5FFA}" destId="{16A598EE-50AA-481C-8D11-1A918A342DA5}" srcOrd="0" destOrd="0" presId="urn:microsoft.com/office/officeart/2008/layout/RadialCluster"/>
    <dgm:cxn modelId="{1E668B31-A30A-4C75-8FCB-1A0842886F00}" type="presOf" srcId="{8D2E476A-8CBA-4343-B247-F96831A5EC11}" destId="{BE11A560-B973-4CA4-8CC2-D7D426E74134}" srcOrd="0" destOrd="0" presId="urn:microsoft.com/office/officeart/2008/layout/RadialCluster"/>
    <dgm:cxn modelId="{317C8936-131B-403A-ACCE-077E5CBCA34F}" type="presOf" srcId="{37EAFA38-E3C5-4E18-8219-BF8C705DA864}" destId="{4EB1D482-C214-45B3-B03C-25D320784002}" srcOrd="0" destOrd="0" presId="urn:microsoft.com/office/officeart/2008/layout/RadialCluster"/>
    <dgm:cxn modelId="{04E9B068-2BDD-48D0-B42D-AFD7097AF37C}" srcId="{E17BBA0C-3B6D-48EB-AA37-79EFE9E6969F}" destId="{37EAFA38-E3C5-4E18-8219-BF8C705DA864}" srcOrd="1" destOrd="0" parTransId="{CE9012A9-8470-43A8-853B-E5B627FDE183}" sibTransId="{E1703EC8-0929-4E1E-9D84-8D9788ADDA52}"/>
    <dgm:cxn modelId="{C32CD56B-D189-4337-8F6C-37D7C1206E0E}" srcId="{E17BBA0C-3B6D-48EB-AA37-79EFE9E6969F}" destId="{72720E38-613F-40D7-8A5B-70FA9E03060C}" srcOrd="4" destOrd="0" parTransId="{53CF5C23-E517-49D6-90A7-728286CED1D6}" sibTransId="{FF6773EE-F5A2-4C8E-B81C-14B77E0F44E5}"/>
    <dgm:cxn modelId="{C6A00B4F-6C52-4749-9EF1-F88FDD7D7304}" srcId="{E17BBA0C-3B6D-48EB-AA37-79EFE9E6969F}" destId="{8D2E476A-8CBA-4343-B247-F96831A5EC11}" srcOrd="0" destOrd="0" parTransId="{255FBA2A-B58A-4D94-8581-7B64BD3FDB6E}" sibTransId="{AE0B4CF9-EA4E-4BB3-8266-AB7E8B5E0C61}"/>
    <dgm:cxn modelId="{640C1079-571F-4A6A-B796-5F85E5585845}" type="presOf" srcId="{255FBA2A-B58A-4D94-8581-7B64BD3FDB6E}" destId="{703652F6-0597-4357-BD93-D7B4DE43D3AF}" srcOrd="0" destOrd="0" presId="urn:microsoft.com/office/officeart/2008/layout/RadialCluster"/>
    <dgm:cxn modelId="{371A1289-034D-4241-A1A9-5633EF663CA2}" srcId="{9DB57EBD-6791-44AA-91DA-0E14805D7F0A}" destId="{8047A40C-9302-4DCE-9B1C-3F6B6F284F23}" srcOrd="3" destOrd="0" parTransId="{7483441E-CDC8-4A44-8C19-29D7495B0A24}" sibTransId="{E3C4A296-02C0-4382-A37F-71768BD57A23}"/>
    <dgm:cxn modelId="{49B8E599-B1FD-4F47-9554-2789C78E0C51}" type="presOf" srcId="{53CF5C23-E517-49D6-90A7-728286CED1D6}" destId="{0E4B575A-6845-4EAE-A99F-8AFC249937FF}" srcOrd="0" destOrd="0" presId="urn:microsoft.com/office/officeart/2008/layout/RadialCluster"/>
    <dgm:cxn modelId="{46AFDCA1-909D-417E-9207-F031FE0DC627}" type="presOf" srcId="{CE9012A9-8470-43A8-853B-E5B627FDE183}" destId="{0E807B00-6A85-43F7-8F31-D77C5A3DAD00}" srcOrd="0" destOrd="0" presId="urn:microsoft.com/office/officeart/2008/layout/RadialCluster"/>
    <dgm:cxn modelId="{A63F1FC3-8334-4381-B089-5DEF8E459D8E}" type="presOf" srcId="{213F7F7E-B5BA-4EE4-ABC5-EEC51722EB15}" destId="{4F55850D-28A9-4075-B82D-3E0E8384A93A}" srcOrd="0" destOrd="0" presId="urn:microsoft.com/office/officeart/2008/layout/RadialCluster"/>
    <dgm:cxn modelId="{91A462D3-06FD-418A-B151-258CF5D96D3E}" type="presOf" srcId="{06D10489-6052-4ED3-AC55-2203D100AA8F}" destId="{F29C50D8-8C49-4F5B-A673-A84F247992A4}" srcOrd="0" destOrd="0" presId="urn:microsoft.com/office/officeart/2008/layout/RadialCluster"/>
    <dgm:cxn modelId="{43C085D9-16E9-4513-B0B2-19D0BB758A9C}" type="presOf" srcId="{E17BBA0C-3B6D-48EB-AA37-79EFE9E6969F}" destId="{7C2C9EE9-E417-4550-AD80-65965385F89D}" srcOrd="0" destOrd="0" presId="urn:microsoft.com/office/officeart/2008/layout/RadialCluster"/>
    <dgm:cxn modelId="{CCA03AE2-3562-4AA4-A53F-728577E111CF}" type="presOf" srcId="{9DB57EBD-6791-44AA-91DA-0E14805D7F0A}" destId="{EFE63544-4B29-4D32-9AC1-313444563B14}" srcOrd="0" destOrd="0" presId="urn:microsoft.com/office/officeart/2008/layout/RadialCluster"/>
    <dgm:cxn modelId="{2017BFE8-ABBF-4AC3-83DB-0337624458AE}" type="presOf" srcId="{72720E38-613F-40D7-8A5B-70FA9E03060C}" destId="{305FA9D2-1953-4A1E-B66C-7CA6C2823048}" srcOrd="0" destOrd="0" presId="urn:microsoft.com/office/officeart/2008/layout/RadialCluster"/>
    <dgm:cxn modelId="{1B43B8F0-9609-464D-ABCF-AFFADB3167D6}" srcId="{E17BBA0C-3B6D-48EB-AA37-79EFE9E6969F}" destId="{9585B2F2-06C1-4436-A192-E16D0DBF9953}" srcOrd="2" destOrd="0" parTransId="{14E25456-D746-42C0-AFA8-60E8CAAB5FFA}" sibTransId="{87BEDDDA-56DA-4026-9D3F-BAD5FD9F5D24}"/>
    <dgm:cxn modelId="{2570D4FC-9BEF-4E75-ABD2-2B122907CBC9}" srcId="{9DB57EBD-6791-44AA-91DA-0E14805D7F0A}" destId="{E17BBA0C-3B6D-48EB-AA37-79EFE9E6969F}" srcOrd="0" destOrd="0" parTransId="{7BAF63B2-67EA-4F14-AC2D-8E93EB5011FD}" sibTransId="{245669E1-CB11-425F-938E-97FB8F0D164F}"/>
    <dgm:cxn modelId="{CF5373FD-1B15-4FCE-8BA3-D4F0588D9DF3}" type="presOf" srcId="{9585B2F2-06C1-4436-A192-E16D0DBF9953}" destId="{841F5A35-3CD1-474B-A0B5-7402BAF6FBC5}" srcOrd="0" destOrd="0" presId="urn:microsoft.com/office/officeart/2008/layout/RadialCluster"/>
    <dgm:cxn modelId="{946FB295-E2B2-46EB-8220-2CB8AC753FF6}" type="presParOf" srcId="{EFE63544-4B29-4D32-9AC1-313444563B14}" destId="{8CE18434-3677-4394-81BA-BA9E9F210F5A}" srcOrd="0" destOrd="0" presId="urn:microsoft.com/office/officeart/2008/layout/RadialCluster"/>
    <dgm:cxn modelId="{963AD815-3565-4DDD-9F26-A9433E995E05}" type="presParOf" srcId="{8CE18434-3677-4394-81BA-BA9E9F210F5A}" destId="{7C2C9EE9-E417-4550-AD80-65965385F89D}" srcOrd="0" destOrd="0" presId="urn:microsoft.com/office/officeart/2008/layout/RadialCluster"/>
    <dgm:cxn modelId="{81EE8976-1B55-49AF-ADFD-982785029C9A}" type="presParOf" srcId="{8CE18434-3677-4394-81BA-BA9E9F210F5A}" destId="{703652F6-0597-4357-BD93-D7B4DE43D3AF}" srcOrd="1" destOrd="0" presId="urn:microsoft.com/office/officeart/2008/layout/RadialCluster"/>
    <dgm:cxn modelId="{69BCD671-2AF1-470B-8772-96B985330452}" type="presParOf" srcId="{8CE18434-3677-4394-81BA-BA9E9F210F5A}" destId="{BE11A560-B973-4CA4-8CC2-D7D426E74134}" srcOrd="2" destOrd="0" presId="urn:microsoft.com/office/officeart/2008/layout/RadialCluster"/>
    <dgm:cxn modelId="{30DDCB1E-64D1-4D2A-B5F4-9634BE8DC38C}" type="presParOf" srcId="{8CE18434-3677-4394-81BA-BA9E9F210F5A}" destId="{0E807B00-6A85-43F7-8F31-D77C5A3DAD00}" srcOrd="3" destOrd="0" presId="urn:microsoft.com/office/officeart/2008/layout/RadialCluster"/>
    <dgm:cxn modelId="{D34C4D1A-1841-465F-991D-E24EFFFFB8AA}" type="presParOf" srcId="{8CE18434-3677-4394-81BA-BA9E9F210F5A}" destId="{4EB1D482-C214-45B3-B03C-25D320784002}" srcOrd="4" destOrd="0" presId="urn:microsoft.com/office/officeart/2008/layout/RadialCluster"/>
    <dgm:cxn modelId="{A6CF10FF-E676-4238-8ED3-17DF3671F5E5}" type="presParOf" srcId="{8CE18434-3677-4394-81BA-BA9E9F210F5A}" destId="{16A598EE-50AA-481C-8D11-1A918A342DA5}" srcOrd="5" destOrd="0" presId="urn:microsoft.com/office/officeart/2008/layout/RadialCluster"/>
    <dgm:cxn modelId="{761A80C3-5AF0-4E01-8138-3306AD203CD9}" type="presParOf" srcId="{8CE18434-3677-4394-81BA-BA9E9F210F5A}" destId="{841F5A35-3CD1-474B-A0B5-7402BAF6FBC5}" srcOrd="6" destOrd="0" presId="urn:microsoft.com/office/officeart/2008/layout/RadialCluster"/>
    <dgm:cxn modelId="{55AC78ED-CC56-491D-934A-7A0E94878B7A}" type="presParOf" srcId="{8CE18434-3677-4394-81BA-BA9E9F210F5A}" destId="{4F55850D-28A9-4075-B82D-3E0E8384A93A}" srcOrd="7" destOrd="0" presId="urn:microsoft.com/office/officeart/2008/layout/RadialCluster"/>
    <dgm:cxn modelId="{358A83E7-B3EF-4170-BB23-5D2FAF942E94}" type="presParOf" srcId="{8CE18434-3677-4394-81BA-BA9E9F210F5A}" destId="{F29C50D8-8C49-4F5B-A673-A84F247992A4}" srcOrd="8" destOrd="0" presId="urn:microsoft.com/office/officeart/2008/layout/RadialCluster"/>
    <dgm:cxn modelId="{A8B244B2-5464-4DAC-8357-0CDE618F0578}" type="presParOf" srcId="{8CE18434-3677-4394-81BA-BA9E9F210F5A}" destId="{0E4B575A-6845-4EAE-A99F-8AFC249937FF}" srcOrd="9" destOrd="0" presId="urn:microsoft.com/office/officeart/2008/layout/RadialCluster"/>
    <dgm:cxn modelId="{46D59E75-456B-4A0B-AB3F-51960AD04D7D}" type="presParOf" srcId="{8CE18434-3677-4394-81BA-BA9E9F210F5A}" destId="{305FA9D2-1953-4A1E-B66C-7CA6C2823048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B57EBD-6791-44AA-91DA-0E14805D7F0A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7BBA0C-3B6D-48EB-AA37-79EFE9E6969F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r>
            <a:rPr lang="en-US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বঙ্গবন্ধুর</a:t>
          </a:r>
          <a:r>
            <a:rPr lang="en-US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সংগ্রামী</a:t>
          </a:r>
          <a:r>
            <a:rPr lang="en-US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জীবন</a:t>
          </a:r>
          <a:endParaRPr lang="en-US" dirty="0">
            <a:solidFill>
              <a:schemeClr val="tx1"/>
            </a:solidFill>
          </a:endParaRPr>
        </a:p>
      </dgm:t>
    </dgm:pt>
    <dgm:pt modelId="{7BAF63B2-67EA-4F14-AC2D-8E93EB5011FD}" type="parTrans" cxnId="{2570D4FC-9BEF-4E75-ABD2-2B122907CBC9}">
      <dgm:prSet/>
      <dgm:spPr/>
      <dgm:t>
        <a:bodyPr/>
        <a:lstStyle/>
        <a:p>
          <a:endParaRPr lang="en-US"/>
        </a:p>
      </dgm:t>
    </dgm:pt>
    <dgm:pt modelId="{245669E1-CB11-425F-938E-97FB8F0D164F}" type="sibTrans" cxnId="{2570D4FC-9BEF-4E75-ABD2-2B122907CBC9}">
      <dgm:prSet/>
      <dgm:spPr/>
      <dgm:t>
        <a:bodyPr/>
        <a:lstStyle/>
        <a:p>
          <a:endParaRPr lang="en-US"/>
        </a:p>
      </dgm:t>
    </dgm:pt>
    <dgm:pt modelId="{F828D7E0-9DCA-4F55-8A7F-432D0DA72582}">
      <dgm:prSet phldrT="[Text]"/>
      <dgm:spPr/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১৯৬৬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সালে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মুক্তির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সনদ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৬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দফা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পেশ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CC59300F-9A4A-42CC-8552-0B16EF516DC8}" type="parTrans" cxnId="{4393F12C-248A-4638-9817-61E182BBB6CD}">
      <dgm:prSet/>
      <dgm:spPr/>
      <dgm:t>
        <a:bodyPr/>
        <a:lstStyle/>
        <a:p>
          <a:endParaRPr lang="en-US"/>
        </a:p>
      </dgm:t>
    </dgm:pt>
    <dgm:pt modelId="{5E8140D0-164D-4A4B-BAB9-99AE89D7B7F0}" type="sibTrans" cxnId="{4393F12C-248A-4638-9817-61E182BBB6CD}">
      <dgm:prSet/>
      <dgm:spPr/>
      <dgm:t>
        <a:bodyPr/>
        <a:lstStyle/>
        <a:p>
          <a:endParaRPr lang="en-US"/>
        </a:p>
      </dgm:t>
    </dgm:pt>
    <dgm:pt modelId="{604C6E5B-999E-4402-8B16-ED002C080BB2}">
      <dgm:prSet phldrT="[Text]" custScaleX="497567"/>
      <dgm:spPr/>
      <dgm:t>
        <a:bodyPr/>
        <a:lstStyle/>
        <a:p>
          <a:endParaRPr lang="en-US"/>
        </a:p>
      </dgm:t>
    </dgm:pt>
    <dgm:pt modelId="{D483CF98-F426-4E41-A98E-FF6F6C8FDC8F}" type="parTrans" cxnId="{79E47011-30BD-48DF-A7E0-9ECD1B93054B}">
      <dgm:prSet/>
      <dgm:spPr/>
      <dgm:t>
        <a:bodyPr/>
        <a:lstStyle/>
        <a:p>
          <a:endParaRPr lang="en-US"/>
        </a:p>
      </dgm:t>
    </dgm:pt>
    <dgm:pt modelId="{6EFE31BB-C0BE-4D74-B5BF-05E770723E33}" type="sibTrans" cxnId="{79E47011-30BD-48DF-A7E0-9ECD1B93054B}">
      <dgm:prSet/>
      <dgm:spPr/>
      <dgm:t>
        <a:bodyPr/>
        <a:lstStyle/>
        <a:p>
          <a:endParaRPr lang="en-US"/>
        </a:p>
      </dgm:t>
    </dgm:pt>
    <dgm:pt modelId="{21402095-8959-4235-BA4B-96D95D2E6C7A}">
      <dgm:prSet phldrT="[Text]" custScaleX="201725"/>
      <dgm:spPr/>
      <dgm:t>
        <a:bodyPr/>
        <a:lstStyle/>
        <a:p>
          <a:endParaRPr lang="en-US"/>
        </a:p>
      </dgm:t>
    </dgm:pt>
    <dgm:pt modelId="{362F67F2-2C24-4331-B7C4-3D091BB07EF1}" type="parTrans" cxnId="{2B0BEC1D-D575-438E-95E0-45EE66F0504B}">
      <dgm:prSet/>
      <dgm:spPr/>
      <dgm:t>
        <a:bodyPr/>
        <a:lstStyle/>
        <a:p>
          <a:endParaRPr lang="en-US"/>
        </a:p>
      </dgm:t>
    </dgm:pt>
    <dgm:pt modelId="{A1E2BF04-9327-4DD5-8339-33D5A6C7DA6B}" type="sibTrans" cxnId="{2B0BEC1D-D575-438E-95E0-45EE66F0504B}">
      <dgm:prSet/>
      <dgm:spPr/>
      <dgm:t>
        <a:bodyPr/>
        <a:lstStyle/>
        <a:p>
          <a:endParaRPr lang="en-US"/>
        </a:p>
      </dgm:t>
    </dgm:pt>
    <dgm:pt modelId="{8047A40C-9302-4DCE-9B1C-3F6B6F284F23}">
      <dgm:prSet phldrT="[Text]" custScaleX="201725"/>
      <dgm:spPr/>
      <dgm:t>
        <a:bodyPr/>
        <a:lstStyle/>
        <a:p>
          <a:endParaRPr lang="en-US"/>
        </a:p>
      </dgm:t>
    </dgm:pt>
    <dgm:pt modelId="{7483441E-CDC8-4A44-8C19-29D7495B0A24}" type="parTrans" cxnId="{371A1289-034D-4241-A1A9-5633EF663CA2}">
      <dgm:prSet/>
      <dgm:spPr/>
      <dgm:t>
        <a:bodyPr/>
        <a:lstStyle/>
        <a:p>
          <a:endParaRPr lang="en-US"/>
        </a:p>
      </dgm:t>
    </dgm:pt>
    <dgm:pt modelId="{E3C4A296-02C0-4382-A37F-71768BD57A23}" type="sibTrans" cxnId="{371A1289-034D-4241-A1A9-5633EF663CA2}">
      <dgm:prSet/>
      <dgm:spPr/>
      <dgm:t>
        <a:bodyPr/>
        <a:lstStyle/>
        <a:p>
          <a:endParaRPr lang="en-US"/>
        </a:p>
      </dgm:t>
    </dgm:pt>
    <dgm:pt modelId="{EE93F2C5-A2CA-41BA-8662-37E863FAF325}">
      <dgm:prSet phldrT="[Text]"/>
      <dgm:spPr/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১৯৭০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সালের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নির্বাচনে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জয়লাভ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EEBE274E-767E-49DB-BD36-62BCF4B2AA7B}" type="parTrans" cxnId="{A4FD1F32-F389-443B-AE20-4A3E145B619B}">
      <dgm:prSet/>
      <dgm:spPr/>
      <dgm:t>
        <a:bodyPr/>
        <a:lstStyle/>
        <a:p>
          <a:endParaRPr lang="en-US"/>
        </a:p>
      </dgm:t>
    </dgm:pt>
    <dgm:pt modelId="{E4587AAF-212E-4CF4-B460-2EF15E62AC75}" type="sibTrans" cxnId="{A4FD1F32-F389-443B-AE20-4A3E145B619B}">
      <dgm:prSet/>
      <dgm:spPr/>
      <dgm:t>
        <a:bodyPr/>
        <a:lstStyle/>
        <a:p>
          <a:endParaRPr lang="en-US"/>
        </a:p>
      </dgm:t>
    </dgm:pt>
    <dgm:pt modelId="{16B1E7DF-15E3-470D-9B02-3725A6B51ADC}">
      <dgm:prSet phldrT="[Text]"/>
      <dgm:spPr/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শেখ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মুজিব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দেশের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জন্য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বহুবার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কারাবরণ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করেন</a:t>
          </a:r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970FE73-F8A9-4428-B425-B62071B27FDA}" type="parTrans" cxnId="{733CB648-3355-4BB5-A1C8-A13CB7EC2876}">
      <dgm:prSet/>
      <dgm:spPr/>
      <dgm:t>
        <a:bodyPr/>
        <a:lstStyle/>
        <a:p>
          <a:endParaRPr lang="en-US"/>
        </a:p>
      </dgm:t>
    </dgm:pt>
    <dgm:pt modelId="{1F256E69-2243-4B0E-ABEE-EB68F1B6D49B}" type="sibTrans" cxnId="{733CB648-3355-4BB5-A1C8-A13CB7EC2876}">
      <dgm:prSet/>
      <dgm:spPr/>
      <dgm:t>
        <a:bodyPr/>
        <a:lstStyle/>
        <a:p>
          <a:endParaRPr lang="en-US"/>
        </a:p>
      </dgm:t>
    </dgm:pt>
    <dgm:pt modelId="{EFE63544-4B29-4D32-9AC1-313444563B14}" type="pres">
      <dgm:prSet presAssocID="{9DB57EBD-6791-44AA-91DA-0E14805D7F0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8CE18434-3677-4394-81BA-BA9E9F210F5A}" type="pres">
      <dgm:prSet presAssocID="{E17BBA0C-3B6D-48EB-AA37-79EFE9E6969F}" presName="singleCycle" presStyleCnt="0"/>
      <dgm:spPr/>
    </dgm:pt>
    <dgm:pt modelId="{7C2C9EE9-E417-4550-AD80-65965385F89D}" type="pres">
      <dgm:prSet presAssocID="{E17BBA0C-3B6D-48EB-AA37-79EFE9E6969F}" presName="singleCenter" presStyleLbl="node1" presStyleIdx="0" presStyleCnt="4" custScaleX="188733">
        <dgm:presLayoutVars>
          <dgm:chMax val="7"/>
          <dgm:chPref val="7"/>
        </dgm:presLayoutVars>
      </dgm:prSet>
      <dgm:spPr/>
    </dgm:pt>
    <dgm:pt modelId="{85B2B3C5-3126-4FE8-BA0C-28EFC450957A}" type="pres">
      <dgm:prSet presAssocID="{CC59300F-9A4A-42CC-8552-0B16EF516DC8}" presName="Name56" presStyleLbl="parChTrans1D2" presStyleIdx="0" presStyleCnt="3"/>
      <dgm:spPr/>
    </dgm:pt>
    <dgm:pt modelId="{EB081020-A0A8-4DEE-B1A1-721126052C2D}" type="pres">
      <dgm:prSet presAssocID="{F828D7E0-9DCA-4F55-8A7F-432D0DA72582}" presName="text0" presStyleLbl="node1" presStyleIdx="1" presStyleCnt="4" custScaleX="201725" custRadScaleRad="187775" custRadScaleInc="100000">
        <dgm:presLayoutVars>
          <dgm:bulletEnabled val="1"/>
        </dgm:presLayoutVars>
      </dgm:prSet>
      <dgm:spPr/>
    </dgm:pt>
    <dgm:pt modelId="{7973F543-DC85-438B-A0C3-8B6842FF30DD}" type="pres">
      <dgm:prSet presAssocID="{EEBE274E-767E-49DB-BD36-62BCF4B2AA7B}" presName="Name56" presStyleLbl="parChTrans1D2" presStyleIdx="1" presStyleCnt="3"/>
      <dgm:spPr/>
    </dgm:pt>
    <dgm:pt modelId="{66C4F69B-2F0C-4691-BAC4-5C2F42118463}" type="pres">
      <dgm:prSet presAssocID="{EE93F2C5-A2CA-41BA-8662-37E863FAF325}" presName="text0" presStyleLbl="node1" presStyleIdx="2" presStyleCnt="4" custScaleX="201725" custRadScaleRad="181751" custRadScaleInc="100000">
        <dgm:presLayoutVars>
          <dgm:bulletEnabled val="1"/>
        </dgm:presLayoutVars>
      </dgm:prSet>
      <dgm:spPr/>
    </dgm:pt>
    <dgm:pt modelId="{55C00B55-232F-4F89-80E0-98CBCCDF4EB2}" type="pres">
      <dgm:prSet presAssocID="{9970FE73-F8A9-4428-B425-B62071B27FDA}" presName="Name56" presStyleLbl="parChTrans1D2" presStyleIdx="2" presStyleCnt="3"/>
      <dgm:spPr/>
    </dgm:pt>
    <dgm:pt modelId="{DF93ABB2-891F-44FB-9981-30017740D959}" type="pres">
      <dgm:prSet presAssocID="{16B1E7DF-15E3-470D-9B02-3725A6B51ADC}" presName="text0" presStyleLbl="node1" presStyleIdx="3" presStyleCnt="4" custScaleX="201725" custRadScaleRad="181751" custRadScaleInc="100000">
        <dgm:presLayoutVars>
          <dgm:bulletEnabled val="1"/>
        </dgm:presLayoutVars>
      </dgm:prSet>
      <dgm:spPr/>
    </dgm:pt>
  </dgm:ptLst>
  <dgm:cxnLst>
    <dgm:cxn modelId="{353FBD0A-F2A8-42AC-9474-7C633E3B5A79}" type="presOf" srcId="{EE93F2C5-A2CA-41BA-8662-37E863FAF325}" destId="{66C4F69B-2F0C-4691-BAC4-5C2F42118463}" srcOrd="0" destOrd="0" presId="urn:microsoft.com/office/officeart/2008/layout/RadialCluster"/>
    <dgm:cxn modelId="{79E47011-30BD-48DF-A7E0-9ECD1B93054B}" srcId="{9DB57EBD-6791-44AA-91DA-0E14805D7F0A}" destId="{604C6E5B-999E-4402-8B16-ED002C080BB2}" srcOrd="1" destOrd="0" parTransId="{D483CF98-F426-4E41-A98E-FF6F6C8FDC8F}" sibTransId="{6EFE31BB-C0BE-4D74-B5BF-05E770723E33}"/>
    <dgm:cxn modelId="{2B0BEC1D-D575-438E-95E0-45EE66F0504B}" srcId="{9DB57EBD-6791-44AA-91DA-0E14805D7F0A}" destId="{21402095-8959-4235-BA4B-96D95D2E6C7A}" srcOrd="2" destOrd="0" parTransId="{362F67F2-2C24-4331-B7C4-3D091BB07EF1}" sibTransId="{A1E2BF04-9327-4DD5-8339-33D5A6C7DA6B}"/>
    <dgm:cxn modelId="{4393F12C-248A-4638-9817-61E182BBB6CD}" srcId="{E17BBA0C-3B6D-48EB-AA37-79EFE9E6969F}" destId="{F828D7E0-9DCA-4F55-8A7F-432D0DA72582}" srcOrd="0" destOrd="0" parTransId="{CC59300F-9A4A-42CC-8552-0B16EF516DC8}" sibTransId="{5E8140D0-164D-4A4B-BAB9-99AE89D7B7F0}"/>
    <dgm:cxn modelId="{A4FD1F32-F389-443B-AE20-4A3E145B619B}" srcId="{E17BBA0C-3B6D-48EB-AA37-79EFE9E6969F}" destId="{EE93F2C5-A2CA-41BA-8662-37E863FAF325}" srcOrd="1" destOrd="0" parTransId="{EEBE274E-767E-49DB-BD36-62BCF4B2AA7B}" sibTransId="{E4587AAF-212E-4CF4-B460-2EF15E62AC75}"/>
    <dgm:cxn modelId="{733CB648-3355-4BB5-A1C8-A13CB7EC2876}" srcId="{E17BBA0C-3B6D-48EB-AA37-79EFE9E6969F}" destId="{16B1E7DF-15E3-470D-9B02-3725A6B51ADC}" srcOrd="2" destOrd="0" parTransId="{9970FE73-F8A9-4428-B425-B62071B27FDA}" sibTransId="{1F256E69-2243-4B0E-ABEE-EB68F1B6D49B}"/>
    <dgm:cxn modelId="{548C6658-79F9-46F6-B922-7B26D57292B7}" type="presOf" srcId="{9970FE73-F8A9-4428-B425-B62071B27FDA}" destId="{55C00B55-232F-4F89-80E0-98CBCCDF4EB2}" srcOrd="0" destOrd="0" presId="urn:microsoft.com/office/officeart/2008/layout/RadialCluster"/>
    <dgm:cxn modelId="{371A1289-034D-4241-A1A9-5633EF663CA2}" srcId="{9DB57EBD-6791-44AA-91DA-0E14805D7F0A}" destId="{8047A40C-9302-4DCE-9B1C-3F6B6F284F23}" srcOrd="3" destOrd="0" parTransId="{7483441E-CDC8-4A44-8C19-29D7495B0A24}" sibTransId="{E3C4A296-02C0-4382-A37F-71768BD57A23}"/>
    <dgm:cxn modelId="{2FC67CB0-1DFB-4891-AA0A-DA1FA7F0D157}" type="presOf" srcId="{CC59300F-9A4A-42CC-8552-0B16EF516DC8}" destId="{85B2B3C5-3126-4FE8-BA0C-28EFC450957A}" srcOrd="0" destOrd="0" presId="urn:microsoft.com/office/officeart/2008/layout/RadialCluster"/>
    <dgm:cxn modelId="{E1252ABC-877A-4B0C-A6DE-CEFFA46FE1A3}" type="presOf" srcId="{16B1E7DF-15E3-470D-9B02-3725A6B51ADC}" destId="{DF93ABB2-891F-44FB-9981-30017740D959}" srcOrd="0" destOrd="0" presId="urn:microsoft.com/office/officeart/2008/layout/RadialCluster"/>
    <dgm:cxn modelId="{FEA797BD-7E37-43F9-938B-3C586E97B7A0}" type="presOf" srcId="{EEBE274E-767E-49DB-BD36-62BCF4B2AA7B}" destId="{7973F543-DC85-438B-A0C3-8B6842FF30DD}" srcOrd="0" destOrd="0" presId="urn:microsoft.com/office/officeart/2008/layout/RadialCluster"/>
    <dgm:cxn modelId="{43C085D9-16E9-4513-B0B2-19D0BB758A9C}" type="presOf" srcId="{E17BBA0C-3B6D-48EB-AA37-79EFE9E6969F}" destId="{7C2C9EE9-E417-4550-AD80-65965385F89D}" srcOrd="0" destOrd="0" presId="urn:microsoft.com/office/officeart/2008/layout/RadialCluster"/>
    <dgm:cxn modelId="{CCA03AE2-3562-4AA4-A53F-728577E111CF}" type="presOf" srcId="{9DB57EBD-6791-44AA-91DA-0E14805D7F0A}" destId="{EFE63544-4B29-4D32-9AC1-313444563B14}" srcOrd="0" destOrd="0" presId="urn:microsoft.com/office/officeart/2008/layout/RadialCluster"/>
    <dgm:cxn modelId="{69A902F3-896A-44CE-9D83-EFC5C8F2323A}" type="presOf" srcId="{F828D7E0-9DCA-4F55-8A7F-432D0DA72582}" destId="{EB081020-A0A8-4DEE-B1A1-721126052C2D}" srcOrd="0" destOrd="0" presId="urn:microsoft.com/office/officeart/2008/layout/RadialCluster"/>
    <dgm:cxn modelId="{2570D4FC-9BEF-4E75-ABD2-2B122907CBC9}" srcId="{9DB57EBD-6791-44AA-91DA-0E14805D7F0A}" destId="{E17BBA0C-3B6D-48EB-AA37-79EFE9E6969F}" srcOrd="0" destOrd="0" parTransId="{7BAF63B2-67EA-4F14-AC2D-8E93EB5011FD}" sibTransId="{245669E1-CB11-425F-938E-97FB8F0D164F}"/>
    <dgm:cxn modelId="{946FB295-E2B2-46EB-8220-2CB8AC753FF6}" type="presParOf" srcId="{EFE63544-4B29-4D32-9AC1-313444563B14}" destId="{8CE18434-3677-4394-81BA-BA9E9F210F5A}" srcOrd="0" destOrd="0" presId="urn:microsoft.com/office/officeart/2008/layout/RadialCluster"/>
    <dgm:cxn modelId="{963AD815-3565-4DDD-9F26-A9433E995E05}" type="presParOf" srcId="{8CE18434-3677-4394-81BA-BA9E9F210F5A}" destId="{7C2C9EE9-E417-4550-AD80-65965385F89D}" srcOrd="0" destOrd="0" presId="urn:microsoft.com/office/officeart/2008/layout/RadialCluster"/>
    <dgm:cxn modelId="{56B82E8A-6495-4546-BC2A-495737B2F0C6}" type="presParOf" srcId="{8CE18434-3677-4394-81BA-BA9E9F210F5A}" destId="{85B2B3C5-3126-4FE8-BA0C-28EFC450957A}" srcOrd="1" destOrd="0" presId="urn:microsoft.com/office/officeart/2008/layout/RadialCluster"/>
    <dgm:cxn modelId="{DF13329C-4EF8-486C-A364-2157B9DE03D8}" type="presParOf" srcId="{8CE18434-3677-4394-81BA-BA9E9F210F5A}" destId="{EB081020-A0A8-4DEE-B1A1-721126052C2D}" srcOrd="2" destOrd="0" presId="urn:microsoft.com/office/officeart/2008/layout/RadialCluster"/>
    <dgm:cxn modelId="{8F701529-5E0E-40F8-B162-2129F8EF697F}" type="presParOf" srcId="{8CE18434-3677-4394-81BA-BA9E9F210F5A}" destId="{7973F543-DC85-438B-A0C3-8B6842FF30DD}" srcOrd="3" destOrd="0" presId="urn:microsoft.com/office/officeart/2008/layout/RadialCluster"/>
    <dgm:cxn modelId="{02B5F464-D38C-4755-81E2-1ABC8AA4CCA3}" type="presParOf" srcId="{8CE18434-3677-4394-81BA-BA9E9F210F5A}" destId="{66C4F69B-2F0C-4691-BAC4-5C2F42118463}" srcOrd="4" destOrd="0" presId="urn:microsoft.com/office/officeart/2008/layout/RadialCluster"/>
    <dgm:cxn modelId="{4F11C069-316F-4448-B72D-449502A260A3}" type="presParOf" srcId="{8CE18434-3677-4394-81BA-BA9E9F210F5A}" destId="{55C00B55-232F-4F89-80E0-98CBCCDF4EB2}" srcOrd="5" destOrd="0" presId="urn:microsoft.com/office/officeart/2008/layout/RadialCluster"/>
    <dgm:cxn modelId="{212F4D5D-A9ED-4B17-A061-84C86A588F0F}" type="presParOf" srcId="{8CE18434-3677-4394-81BA-BA9E9F210F5A}" destId="{DF93ABB2-891F-44FB-9981-30017740D959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2C9EE9-E417-4550-AD80-65965385F89D}">
      <dsp:nvSpPr>
        <dsp:cNvPr id="0" name=""/>
        <dsp:cNvSpPr/>
      </dsp:nvSpPr>
      <dsp:spPr>
        <a:xfrm>
          <a:off x="5057873" y="2496670"/>
          <a:ext cx="2790723" cy="1920028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বঙ্গবন্ধুর</a:t>
          </a:r>
          <a:r>
            <a:rPr lang="en-US" sz="2800" kern="1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শিক্ষা</a:t>
          </a:r>
          <a:r>
            <a:rPr lang="en-US" sz="2800" kern="1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জীবন</a:t>
          </a:r>
          <a:endParaRPr lang="en-US" sz="2800" kern="1200" dirty="0">
            <a:solidFill>
              <a:srgbClr val="FFFF00"/>
            </a:solidFill>
          </a:endParaRPr>
        </a:p>
      </dsp:txBody>
      <dsp:txXfrm>
        <a:off x="5151601" y="2590398"/>
        <a:ext cx="2603267" cy="1732572"/>
      </dsp:txXfrm>
    </dsp:sp>
    <dsp:sp modelId="{703652F6-0597-4357-BD93-D7B4DE43D3AF}">
      <dsp:nvSpPr>
        <dsp:cNvPr id="0" name=""/>
        <dsp:cNvSpPr/>
      </dsp:nvSpPr>
      <dsp:spPr>
        <a:xfrm rot="16200000">
          <a:off x="5911077" y="1954512"/>
          <a:ext cx="108431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8431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11A560-B973-4CA4-8CC2-D7D426E74134}">
      <dsp:nvSpPr>
        <dsp:cNvPr id="0" name=""/>
        <dsp:cNvSpPr/>
      </dsp:nvSpPr>
      <dsp:spPr>
        <a:xfrm>
          <a:off x="3803173" y="125935"/>
          <a:ext cx="5300123" cy="12864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৭ </a:t>
          </a:r>
          <a:r>
            <a:rPr lang="en-US" sz="3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বছর</a:t>
          </a: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বয়সে</a:t>
          </a: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গিমাডাঙ্গা</a:t>
          </a: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প্রাইমারি</a:t>
          </a: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স্কুলে</a:t>
          </a: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ভর্তির</a:t>
          </a: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মাধ্যমে</a:t>
          </a: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শিক্ষা</a:t>
          </a: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জীবন</a:t>
          </a: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শুরু</a:t>
          </a: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3865971" y="188733"/>
        <a:ext cx="5174527" cy="1160823"/>
      </dsp:txXfrm>
    </dsp:sp>
    <dsp:sp modelId="{0E807B00-6A85-43F7-8F31-D77C5A3DAD00}">
      <dsp:nvSpPr>
        <dsp:cNvPr id="0" name=""/>
        <dsp:cNvSpPr/>
      </dsp:nvSpPr>
      <dsp:spPr>
        <a:xfrm rot="21196404">
          <a:off x="7843065" y="3197988"/>
          <a:ext cx="160711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0711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B1D482-C214-45B3-B03C-25D320784002}">
      <dsp:nvSpPr>
        <dsp:cNvPr id="0" name=""/>
        <dsp:cNvSpPr/>
      </dsp:nvSpPr>
      <dsp:spPr>
        <a:xfrm>
          <a:off x="9444653" y="2285652"/>
          <a:ext cx="2967575" cy="12864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দুই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বছর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পর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গোপালগঞ্জ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পাবলিক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স্কুলে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ভর্তি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9507451" y="2348450"/>
        <a:ext cx="2841979" cy="1160823"/>
      </dsp:txXfrm>
    </dsp:sp>
    <dsp:sp modelId="{16A598EE-50AA-481C-8D11-1A918A342DA5}">
      <dsp:nvSpPr>
        <dsp:cNvPr id="0" name=""/>
        <dsp:cNvSpPr/>
      </dsp:nvSpPr>
      <dsp:spPr>
        <a:xfrm rot="1719511">
          <a:off x="7774398" y="4509783"/>
          <a:ext cx="121134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1134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1F5A35-3CD1-474B-A0B5-7402BAF6FBC5}">
      <dsp:nvSpPr>
        <dsp:cNvPr id="0" name=""/>
        <dsp:cNvSpPr/>
      </dsp:nvSpPr>
      <dsp:spPr>
        <a:xfrm>
          <a:off x="8604624" y="4800256"/>
          <a:ext cx="2967575" cy="12864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গোপালগঞ্জ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মিশন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হাই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স্কুল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থেকে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মাধ্যমিক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পাশ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8667422" y="4863054"/>
        <a:ext cx="2841979" cy="1160823"/>
      </dsp:txXfrm>
    </dsp:sp>
    <dsp:sp modelId="{4F55850D-28A9-4075-B82D-3E0E8384A93A}">
      <dsp:nvSpPr>
        <dsp:cNvPr id="0" name=""/>
        <dsp:cNvSpPr/>
      </dsp:nvSpPr>
      <dsp:spPr>
        <a:xfrm rot="9232121">
          <a:off x="3802182" y="4432626"/>
          <a:ext cx="132332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2332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9C50D8-8C49-4F5B-A673-A84F247992A4}">
      <dsp:nvSpPr>
        <dsp:cNvPr id="0" name=""/>
        <dsp:cNvSpPr/>
      </dsp:nvSpPr>
      <dsp:spPr>
        <a:xfrm>
          <a:off x="1074885" y="4724042"/>
          <a:ext cx="2967575" cy="12864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কোলকাতার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ইসলামিয়া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কলেজ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থেকে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আই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এ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এবং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বি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এ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পাশ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1137683" y="4786840"/>
        <a:ext cx="2841979" cy="1160823"/>
      </dsp:txXfrm>
    </dsp:sp>
    <dsp:sp modelId="{0E4B575A-6845-4EAE-A99F-8AFC249937FF}">
      <dsp:nvSpPr>
        <dsp:cNvPr id="0" name=""/>
        <dsp:cNvSpPr/>
      </dsp:nvSpPr>
      <dsp:spPr>
        <a:xfrm rot="11139379">
          <a:off x="3631028" y="3247996"/>
          <a:ext cx="143032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3032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FA9D2-1953-4A1E-B66C-7CA6C2823048}">
      <dsp:nvSpPr>
        <dsp:cNvPr id="0" name=""/>
        <dsp:cNvSpPr/>
      </dsp:nvSpPr>
      <dsp:spPr>
        <a:xfrm>
          <a:off x="152392" y="2361858"/>
          <a:ext cx="3482117" cy="12864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ঢাকা</a:t>
          </a:r>
          <a:r>
            <a:rPr lang="en-US" sz="34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4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বিশ্ববিদ্যালয়ে</a:t>
          </a:r>
          <a:r>
            <a:rPr lang="en-US" sz="34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4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আইন</a:t>
          </a:r>
          <a:r>
            <a:rPr lang="en-US" sz="34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4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বিভাগে</a:t>
          </a:r>
          <a:r>
            <a:rPr lang="en-US" sz="34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4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ভর্তি</a:t>
          </a:r>
          <a:r>
            <a:rPr lang="en-US" sz="34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215190" y="2424656"/>
        <a:ext cx="3356521" cy="11608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2C9EE9-E417-4550-AD80-65965385F89D}">
      <dsp:nvSpPr>
        <dsp:cNvPr id="0" name=""/>
        <dsp:cNvSpPr/>
      </dsp:nvSpPr>
      <dsp:spPr>
        <a:xfrm>
          <a:off x="4512736" y="2977544"/>
          <a:ext cx="3623727" cy="1920028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বঙ্গবন্ধুর</a:t>
          </a:r>
          <a:r>
            <a:rPr lang="en-US" sz="35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5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সংগ্রামী</a:t>
          </a:r>
          <a:r>
            <a:rPr lang="en-US" sz="35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5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জীবন</a:t>
          </a:r>
          <a:endParaRPr lang="en-US" sz="3500" kern="1200" dirty="0">
            <a:solidFill>
              <a:schemeClr val="tx1"/>
            </a:solidFill>
          </a:endParaRPr>
        </a:p>
      </dsp:txBody>
      <dsp:txXfrm>
        <a:off x="4606464" y="3071272"/>
        <a:ext cx="3436271" cy="1732572"/>
      </dsp:txXfrm>
    </dsp:sp>
    <dsp:sp modelId="{85B2B3C5-3126-4FE8-BA0C-28EFC450957A}">
      <dsp:nvSpPr>
        <dsp:cNvPr id="0" name=""/>
        <dsp:cNvSpPr/>
      </dsp:nvSpPr>
      <dsp:spPr>
        <a:xfrm rot="19800000">
          <a:off x="7831112" y="2394294"/>
          <a:ext cx="233299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3299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081020-A0A8-4DEE-B1A1-721126052C2D}">
      <dsp:nvSpPr>
        <dsp:cNvPr id="0" name=""/>
        <dsp:cNvSpPr/>
      </dsp:nvSpPr>
      <dsp:spPr>
        <a:xfrm>
          <a:off x="9824385" y="524626"/>
          <a:ext cx="2595028" cy="12864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40" tIns="78740" rIns="78740" bIns="7874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latin typeface="NikoshBAN" panose="02000000000000000000" pitchFamily="2" charset="0"/>
              <a:cs typeface="NikoshBAN" panose="02000000000000000000" pitchFamily="2" charset="0"/>
            </a:rPr>
            <a:t>১৯৬৬ </a:t>
          </a:r>
          <a:r>
            <a:rPr lang="en-US" sz="31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সালে</a:t>
          </a:r>
          <a:r>
            <a:rPr lang="en-US" sz="31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1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মুক্তির</a:t>
          </a:r>
          <a:r>
            <a:rPr lang="en-US" sz="31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1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সনদ</a:t>
          </a:r>
          <a:r>
            <a:rPr lang="en-US" sz="3100" kern="1200" dirty="0">
              <a:latin typeface="NikoshBAN" panose="02000000000000000000" pitchFamily="2" charset="0"/>
              <a:cs typeface="NikoshBAN" panose="02000000000000000000" pitchFamily="2" charset="0"/>
            </a:rPr>
            <a:t> ৬ </a:t>
          </a:r>
          <a:r>
            <a:rPr lang="en-US" sz="31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দফা</a:t>
          </a:r>
          <a:r>
            <a:rPr lang="en-US" sz="31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1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পেশ</a:t>
          </a:r>
          <a:r>
            <a:rPr lang="en-US" sz="31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9887183" y="587424"/>
        <a:ext cx="2469432" cy="1160823"/>
      </dsp:txXfrm>
    </dsp:sp>
    <dsp:sp modelId="{7973F543-DC85-438B-A0C3-8B6842FF30DD}">
      <dsp:nvSpPr>
        <dsp:cNvPr id="0" name=""/>
        <dsp:cNvSpPr/>
      </dsp:nvSpPr>
      <dsp:spPr>
        <a:xfrm rot="5400000">
          <a:off x="6216548" y="5005624"/>
          <a:ext cx="2161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610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C4F69B-2F0C-4691-BAC4-5C2F42118463}">
      <dsp:nvSpPr>
        <dsp:cNvPr id="0" name=""/>
        <dsp:cNvSpPr/>
      </dsp:nvSpPr>
      <dsp:spPr>
        <a:xfrm>
          <a:off x="5027085" y="5113675"/>
          <a:ext cx="2595028" cy="12864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১৯৭০ </a:t>
          </a:r>
          <a:r>
            <a:rPr lang="en-US" sz="3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সালের</a:t>
          </a: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নির্বাচনে</a:t>
          </a: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জয়লাভ</a:t>
          </a:r>
          <a:r>
            <a:rPr lang="en-US" sz="33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5089883" y="5176473"/>
        <a:ext cx="2469432" cy="1160823"/>
      </dsp:txXfrm>
    </dsp:sp>
    <dsp:sp modelId="{55C00B55-232F-4F89-80E0-98CBCCDF4EB2}">
      <dsp:nvSpPr>
        <dsp:cNvPr id="0" name=""/>
        <dsp:cNvSpPr/>
      </dsp:nvSpPr>
      <dsp:spPr>
        <a:xfrm rot="12600000">
          <a:off x="2650896" y="2438722"/>
          <a:ext cx="215528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5528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93ABB2-891F-44FB-9981-30017740D959}">
      <dsp:nvSpPr>
        <dsp:cNvPr id="0" name=""/>
        <dsp:cNvSpPr/>
      </dsp:nvSpPr>
      <dsp:spPr>
        <a:xfrm>
          <a:off x="383687" y="613481"/>
          <a:ext cx="2595028" cy="12864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শেখ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মুজিব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দেশের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জন্য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বহুবার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কারাবরণ</a:t>
          </a:r>
          <a:r>
            <a:rPr lang="en-US" sz="2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করেন</a:t>
          </a:r>
          <a:r>
            <a:rPr lang="en-US" sz="2500" kern="120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endParaRPr lang="en-US" sz="25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46485" y="676279"/>
        <a:ext cx="2469432" cy="11608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75061-62F7-4CF5-ACE0-EE634EBC19BB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25650" y="514350"/>
            <a:ext cx="50927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AB88E8-4B54-4E1E-8CB3-8242324714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38372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1pPr>
    <a:lvl2pPr marL="619186" algn="l" defTabSz="1238372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2pPr>
    <a:lvl3pPr marL="1238372" algn="l" defTabSz="1238372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3pPr>
    <a:lvl4pPr marL="1857558" algn="l" defTabSz="1238372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4pPr>
    <a:lvl5pPr marL="2476744" algn="l" defTabSz="1238372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5pPr>
    <a:lvl6pPr marL="3095930" algn="l" defTabSz="1238372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6pPr>
    <a:lvl7pPr marL="3715116" algn="l" defTabSz="1238372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7pPr>
    <a:lvl8pPr marL="4334302" algn="l" defTabSz="1238372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8pPr>
    <a:lvl9pPr marL="4953488" algn="l" defTabSz="1238372" rtl="0" eaLnBrk="1" latinLnBrk="0" hangingPunct="1">
      <a:defRPr sz="162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2259139"/>
            <a:ext cx="12240181" cy="15588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0032" y="4120992"/>
            <a:ext cx="10080149" cy="185848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B06A6-728E-4C52-94A5-57D852ADC263}" type="datetime1">
              <a:rPr lang="en-GB" smtClean="0"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4898C-3FC0-4ED7-AF8E-9CF7664FBEC5}" type="datetime1">
              <a:rPr lang="en-GB" smtClean="0"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518" y="4673151"/>
            <a:ext cx="12240181" cy="144436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7518" y="3082328"/>
            <a:ext cx="12240181" cy="159082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BDB13-EEAB-49E3-8354-6707F7CDEC3D}" type="datetime1">
              <a:rPr lang="en-GB" smtClean="0"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11" y="1696879"/>
            <a:ext cx="6360094" cy="479940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20108" y="1696879"/>
            <a:ext cx="6360094" cy="479940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9136-E464-4231-957C-FAD7A3471B5F}" type="datetime1">
              <a:rPr lang="en-GB" smtClean="0"/>
              <a:t>18/10/2019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11" y="1627860"/>
            <a:ext cx="6362595" cy="67841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11" y="2306274"/>
            <a:ext cx="6362595" cy="41900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15109" y="1627860"/>
            <a:ext cx="6365094" cy="67841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315109" y="2306274"/>
            <a:ext cx="6365094" cy="41900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FADC2-ADBD-4175-89FB-5142CFE6BBD3}" type="datetime1">
              <a:rPr lang="en-GB" smtClean="0"/>
              <a:t>18/10/2019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3EF5D-47C2-4118-9114-505CCA103246}" type="datetime1">
              <a:rPr lang="en-GB" smtClean="0"/>
              <a:t>18/10/2019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F534-66F3-4356-85BE-D8143EDF620E}" type="datetime1">
              <a:rPr lang="en-GB" smtClean="0"/>
              <a:t>18/10/2019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11" y="289547"/>
            <a:ext cx="4737571" cy="123225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0083" y="289547"/>
            <a:ext cx="8050119" cy="620673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11" y="1521804"/>
            <a:ext cx="4737571" cy="497448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16E6-8B20-4799-8EDE-DB14BBA69D68}" type="datetime1">
              <a:rPr lang="en-GB" smtClean="0"/>
              <a:t>18/10/2019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2542" y="5090637"/>
            <a:ext cx="8640128" cy="60097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22542" y="649797"/>
            <a:ext cx="8640128" cy="436340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22542" y="5691615"/>
            <a:ext cx="8640128" cy="8534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CE621-1B50-45EE-9ACC-4D8B95F9F696}" type="datetime1">
              <a:rPr lang="en-GB" smtClean="0"/>
              <a:t>18/10/2019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BC0DB-D719-45E0-99B1-02E9AD32CE02}" type="datetime1">
              <a:rPr lang="en-GB" smtClean="0"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40154" y="291231"/>
            <a:ext cx="3240048" cy="620505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11" y="291231"/>
            <a:ext cx="9480140" cy="620505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7F822-AF7D-4EDB-A7BC-0545912E1DFD}" type="datetime1">
              <a:rPr lang="en-GB" smtClean="0"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11" y="291231"/>
            <a:ext cx="12960192" cy="1212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11" y="1696879"/>
            <a:ext cx="12960192" cy="4799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011" y="6740380"/>
            <a:ext cx="3360050" cy="387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4FCEF-DED7-482F-ADF6-5531AB4D1A06}" type="datetime1">
              <a:rPr lang="en-GB" smtClean="0"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20073" y="6740380"/>
            <a:ext cx="4560067" cy="387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20153" y="6740380"/>
            <a:ext cx="3360050" cy="387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C8E34-7934-4C44-B07E-7A812FC68A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987" y="664369"/>
            <a:ext cx="5090236" cy="5943600"/>
          </a:xfrm>
          <a:prstGeom prst="rect">
            <a:avLst/>
          </a:prstGeom>
          <a:ln w="76200">
            <a:solidFill>
              <a:srgbClr val="7030A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018755" y="2058814"/>
            <a:ext cx="6362699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9900" dirty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D0F907-2755-40CB-BE9C-EB69D8A70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9D5C3-935C-4E74-9C15-3D9C0D59CF00}" type="datetime1">
              <a:rPr lang="en-GB" smtClean="0"/>
              <a:t>18/10/2019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70C88-4F72-4CDA-8154-CD8E26B49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FB0438-12FF-4E46-B896-4C4C39B33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04506" y="664369"/>
            <a:ext cx="5791200" cy="110799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006" y="2171132"/>
            <a:ext cx="12268200" cy="35394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atin typeface="NikoshBAN" pitchFamily="2" charset="0"/>
                <a:cs typeface="NikoshBAN" pitchFamily="2" charset="0"/>
              </a:rPr>
              <a:t>বেলায়েত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হোসেন</a:t>
            </a:r>
            <a:endParaRPr lang="bn-IN" sz="4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600" dirty="0"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০৫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নং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দক্ষিণ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জনারদন্দী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সরকারি প্রাথমিক বিদ্যালয়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কালকিনি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মাদারীপুর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600" dirty="0">
                <a:latin typeface="Monotype Corsiva" panose="03010101010201010101" pitchFamily="66" charset="0"/>
                <a:cs typeface="NikoshBAN" pitchFamily="2" charset="0"/>
              </a:rPr>
              <a:t>Gmail : belayet01715205765@gmail.com</a:t>
            </a:r>
            <a:r>
              <a:rPr lang="bn-IN" sz="3600" dirty="0">
                <a:latin typeface="Monotype Corsiva" panose="03010101010201010101" pitchFamily="66" charset="0"/>
                <a:cs typeface="NikoshBAN" pitchFamily="2" charset="0"/>
              </a:rPr>
              <a:t> </a:t>
            </a:r>
          </a:p>
          <a:p>
            <a:endParaRPr lang="bn-IN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409DEA-60F1-477B-BB9F-A97AFC6A98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84" y="2591595"/>
            <a:ext cx="1599503" cy="2089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B43215-5A4F-4621-B21C-E0147693E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211-393F-4147-A92A-2AD3F2A2B6F0}" type="datetime1">
              <a:rPr lang="en-GB" smtClean="0"/>
              <a:t>18/10/2019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72DFA-65E8-45D6-90DA-B5FA686F8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35E199-49D1-4755-A297-F125C9CA2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23506" y="1045369"/>
            <a:ext cx="6172200" cy="467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46906" y="2340769"/>
            <a:ext cx="12954000" cy="31700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:</a:t>
            </a:r>
            <a:r>
              <a:rPr lang="bn-IN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তৃত</a:t>
            </a:r>
            <a:r>
              <a:rPr lang="en-US" sz="40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bn-IN" sz="40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য়</a:t>
            </a:r>
            <a:endParaRPr lang="bn-IN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: </a:t>
            </a:r>
            <a:r>
              <a:rPr lang="bn-IN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বাংলাদেশ ও বিশ্বপরিচয়</a:t>
            </a:r>
          </a:p>
          <a:p>
            <a:pPr algn="ctr"/>
            <a:r>
              <a:rPr lang="bn-IN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পাঠের শিরোনাম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: </a:t>
            </a:r>
            <a:r>
              <a:rPr lang="bn-IN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আমাদের জাতির পিতা</a:t>
            </a:r>
          </a:p>
          <a:p>
            <a:pPr algn="ctr"/>
            <a:r>
              <a:rPr lang="bn-IN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পাঠ্যাংশ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: </a:t>
            </a:r>
            <a:r>
              <a:rPr lang="bn-IN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বঙ্গবন্ধুর শিক্ষা ও সংগ্রামী জীবন</a:t>
            </a:r>
          </a:p>
          <a:p>
            <a:pPr algn="ctr"/>
            <a:r>
              <a:rPr lang="bn-IN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:</a:t>
            </a:r>
            <a:r>
              <a:rPr lang="bn-IN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৪০ মিনিট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IN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3A88C-85C7-49A9-94B0-822CEFB8822E}"/>
              </a:ext>
            </a:extLst>
          </p:cNvPr>
          <p:cNvSpPr txBox="1"/>
          <p:nvPr/>
        </p:nvSpPr>
        <p:spPr>
          <a:xfrm>
            <a:off x="4304506" y="664369"/>
            <a:ext cx="5791200" cy="110799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bn-IN" sz="6600" dirty="0">
                <a:latin typeface="NikoshBAN" pitchFamily="2" charset="0"/>
                <a:cs typeface="NikoshBAN" pitchFamily="2" charset="0"/>
              </a:rPr>
              <a:t> পরিচিতি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715254-E3B5-4DF2-8EEA-7A733EF12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307" y="2412533"/>
            <a:ext cx="2320239" cy="3026569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9577C29-CBB0-4954-8B25-CA631DFC7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284D-383E-4A03-AAAF-6370E574A006}" type="datetime1">
              <a:rPr lang="en-GB" smtClean="0"/>
              <a:t>18/10/2019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5982913-B696-4061-AFEF-23E1709BB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0C0E44C-03D0-4F46-9D38-D84C05400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61506" y="3036004"/>
            <a:ext cx="8077200" cy="1200329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১৪.১.১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-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বাংলাদেশের জাতির পিতার নাম বলতে পারবে।</a:t>
            </a:r>
          </a:p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১৪.১.২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-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জাতির পিতার জীবনী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সংক্ষেপে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বলতে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C99316-86A3-451C-95A3-FA83EF547865}"/>
              </a:ext>
            </a:extLst>
          </p:cNvPr>
          <p:cNvSpPr txBox="1"/>
          <p:nvPr/>
        </p:nvSpPr>
        <p:spPr>
          <a:xfrm>
            <a:off x="4304506" y="664369"/>
            <a:ext cx="5791200" cy="110799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311A5E-7C5D-4564-B6D3-8C3A57E9F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D7249-A527-473C-8E41-BA62DFCCB47B}" type="datetime1">
              <a:rPr lang="en-GB" smtClean="0"/>
              <a:t>18/10/2019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8B81DD-1B0F-4E90-BF2D-ECE7022C0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92F54F-EA11-45B4-AAD4-74F827E45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3.jpg"/>
          <p:cNvPicPr>
            <a:picLocks noChangeAspect="1"/>
          </p:cNvPicPr>
          <p:nvPr/>
        </p:nvPicPr>
        <p:blipFill rotWithShape="1">
          <a:blip r:embed="rId2"/>
          <a:srcRect b="4310"/>
          <a:stretch/>
        </p:blipFill>
        <p:spPr>
          <a:xfrm>
            <a:off x="4761706" y="1273970"/>
            <a:ext cx="4419600" cy="41910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837906" y="5675202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বঙ্গবন্ধু শেখ মুজিবুর রহমান</a:t>
            </a: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D6EC6-04D1-414F-B2A1-9B2CB3D1B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CA75-E32A-4A6A-A8F3-B15D418E9C41}" type="datetime1">
              <a:rPr lang="en-GB" smtClean="0"/>
              <a:t>18/10/2019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70BE5-59F2-429A-AA8F-5426F3AC4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B87F3-5D81-4C3E-80F1-AEC22662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2D3ABF-4C7C-49BE-B938-F225FC66E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CC7CE-A607-4665-BC4F-6AC1B0C24016}" type="datetime1">
              <a:rPr lang="en-GB" smtClean="0"/>
              <a:t>18/10/2019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8F5CC5-735C-4401-8DC5-0DA267484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95442-6E0A-4891-8146-A1FC2E848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9E459D-1BD8-47FE-AB82-3B26CF6FF6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006" y="740569"/>
            <a:ext cx="4140200" cy="5791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6D59AD-8E65-43DC-85BC-44F6FB6040E4}"/>
              </a:ext>
            </a:extLst>
          </p:cNvPr>
          <p:cNvSpPr txBox="1"/>
          <p:nvPr/>
        </p:nvSpPr>
        <p:spPr>
          <a:xfrm>
            <a:off x="418836" y="769062"/>
            <a:ext cx="414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9CC3C8-46BB-4192-BF4E-D431F1895A6F}"/>
              </a:ext>
            </a:extLst>
          </p:cNvPr>
          <p:cNvSpPr txBox="1"/>
          <p:nvPr/>
        </p:nvSpPr>
        <p:spPr>
          <a:xfrm>
            <a:off x="9717803" y="5730387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০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৭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5437C2-E919-4FED-B1CD-ABEE2450D579}"/>
              </a:ext>
            </a:extLst>
          </p:cNvPr>
          <p:cNvSpPr txBox="1"/>
          <p:nvPr/>
        </p:nvSpPr>
        <p:spPr>
          <a:xfrm>
            <a:off x="9717803" y="5722915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ঞ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জ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া।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61119E-03A3-492E-8D2D-F224FC55DDBB}"/>
              </a:ext>
            </a:extLst>
          </p:cNvPr>
          <p:cNvSpPr txBox="1"/>
          <p:nvPr/>
        </p:nvSpPr>
        <p:spPr>
          <a:xfrm>
            <a:off x="9736716" y="5722914"/>
            <a:ext cx="342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া।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EB30A6-2F6F-4E68-8B6A-B72B1FF388E4}"/>
              </a:ext>
            </a:extLst>
          </p:cNvPr>
          <p:cNvSpPr txBox="1"/>
          <p:nvPr/>
        </p:nvSpPr>
        <p:spPr>
          <a:xfrm>
            <a:off x="9717803" y="5737859"/>
            <a:ext cx="4140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ৎ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35FC0D-A8E4-4A55-ACC8-D140A9663B26}"/>
              </a:ext>
            </a:extLst>
          </p:cNvPr>
          <p:cNvSpPr txBox="1"/>
          <p:nvPr/>
        </p:nvSpPr>
        <p:spPr>
          <a:xfrm>
            <a:off x="9717803" y="5752803"/>
            <a:ext cx="3663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ায়ে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91831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59D737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FF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5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06" y="435771"/>
            <a:ext cx="3200400" cy="27432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3" name="Picture 2" descr="bangobondh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007" y="435771"/>
            <a:ext cx="3200400" cy="272516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 descr="ban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2166" y="3758254"/>
            <a:ext cx="3234039" cy="274319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5" name="Picture 4" descr="bnn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4007" y="3752702"/>
            <a:ext cx="3200400" cy="2725162"/>
          </a:xfrm>
          <a:prstGeom prst="rect">
            <a:avLst/>
          </a:prstGeom>
          <a:ln w="76200">
            <a:solidFill>
              <a:srgbClr val="66FF33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847306" y="3291037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জাতির জনকের ছবি</a:t>
            </a:r>
            <a:endParaRPr lang="en-US" sz="2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47907" y="3178971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বঙ্গবন্ধুর ভাষ</a:t>
            </a:r>
            <a:r>
              <a:rPr lang="en-US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ণ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99706" y="6570887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স্বাধীনতার ঘোষনা</a:t>
            </a:r>
            <a:endParaRPr lang="en-US" sz="2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14507" y="6570886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বঙ্গবন্ধুর কন্ঠে বিজয়ের গান</a:t>
            </a:r>
            <a:endParaRPr lang="en-US" sz="2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B6B6039-F1D4-4222-859F-BC7184245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EF1B1-7868-4410-8B87-29FA52411E8D}" type="datetime1">
              <a:rPr lang="en-GB" smtClean="0"/>
              <a:t>18/10/2019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8E587C-C085-414C-8E07-77AA61052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251AE3-A541-44D4-A529-8991F0FD4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3156" y="3251448"/>
            <a:ext cx="12153900" cy="76944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atin typeface="NikoshBAN" pitchFamily="2" charset="0"/>
                <a:cs typeface="NikoshBAN" pitchFamily="2" charset="0"/>
              </a:rPr>
              <a:t>আজকে আমরা বঙ্গবন্ধুর শিক্ষা ও সংগ্রামী জীবন নিয়ে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আলোচনা করব।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0F9C1A-40FF-43B8-859A-15648EF5C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91C51-4F4F-443B-91CE-C07057205565}" type="datetime1">
              <a:rPr lang="en-GB" smtClean="0"/>
              <a:t>18/10/2019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A81AE1-C2E2-4CEE-AB63-73B266CA2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CA4EC2-55CE-4A6D-9145-1FF7B5B16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FD8FA09-C82F-491F-AB8D-3A84E9E37F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0214845"/>
              </p:ext>
            </p:extLst>
          </p:nvPr>
        </p:nvGraphicFramePr>
        <p:xfrm>
          <a:off x="875506" y="436121"/>
          <a:ext cx="12649200" cy="6400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0209D9-C352-484D-935C-BFD5E122D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3B612-3D60-4F49-BFFC-7B519FE46475}" type="datetime1">
              <a:rPr lang="en-GB" smtClean="0"/>
              <a:t>18/10/2019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56239C-F29A-4DD7-A81C-27CAF1298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A0A113-70C3-4DDE-8ADF-3A4A60151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55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2C9EE9-E417-4550-AD80-65965385F8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7C2C9EE9-E417-4550-AD80-65965385F8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3652F6-0597-4357-BD93-D7B4DE43D3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703652F6-0597-4357-BD93-D7B4DE43D3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11A560-B973-4CA4-8CC2-D7D426E74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">
                                            <p:graphicEl>
                                              <a:dgm id="{BE11A560-B973-4CA4-8CC2-D7D426E74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807B00-6A85-43F7-8F31-D77C5A3DAD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0E807B00-6A85-43F7-8F31-D77C5A3DAD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B1D482-C214-45B3-B03C-25D3207840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4EB1D482-C214-45B3-B03C-25D3207840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A598EE-50AA-481C-8D11-1A918A342D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16A598EE-50AA-481C-8D11-1A918A342D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1F5A35-3CD1-474B-A0B5-7402BAF6FB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">
                                            <p:graphicEl>
                                              <a:dgm id="{841F5A35-3CD1-474B-A0B5-7402BAF6FB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55850D-28A9-4075-B82D-3E0E8384A9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2">
                                            <p:graphicEl>
                                              <a:dgm id="{4F55850D-28A9-4075-B82D-3E0E8384A9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9C50D8-8C49-4F5B-A673-A84F247992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2">
                                            <p:graphicEl>
                                              <a:dgm id="{F29C50D8-8C49-4F5B-A673-A84F247992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4B575A-6845-4EAE-A99F-8AFC249937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2">
                                            <p:graphicEl>
                                              <a:dgm id="{0E4B575A-6845-4EAE-A99F-8AFC249937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5FA9D2-1953-4A1E-B66C-7CA6C2823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305FA9D2-1953-4A1E-B66C-7CA6C2823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FD8FA09-C82F-491F-AB8D-3A84E9E37F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5883375"/>
              </p:ext>
            </p:extLst>
          </p:nvPr>
        </p:nvGraphicFramePr>
        <p:xfrm>
          <a:off x="875506" y="436121"/>
          <a:ext cx="12649200" cy="6400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0209D9-C352-484D-935C-BFD5E122D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6600-BC1D-46E7-B40E-6702F5893587}" type="datetime1">
              <a:rPr lang="en-GB" smtClean="0"/>
              <a:t>18/10/2019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56239C-F29A-4DD7-A81C-27CAF1298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A0A113-70C3-4DDE-8ADF-3A4A60151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8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2C9EE9-E417-4550-AD80-65965385F8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7C2C9EE9-E417-4550-AD80-65965385F8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B2B3C5-3126-4FE8-BA0C-28EFC45095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85B2B3C5-3126-4FE8-BA0C-28EFC45095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081020-A0A8-4DEE-B1A1-721126052C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">
                                            <p:graphicEl>
                                              <a:dgm id="{EB081020-A0A8-4DEE-B1A1-721126052C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73F543-DC85-438B-A0C3-8B6842FF30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7973F543-DC85-438B-A0C3-8B6842FF30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C4F69B-2F0C-4691-BAC4-5C2F421184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66C4F69B-2F0C-4691-BAC4-5C2F421184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C00B55-232F-4F89-80E0-98CBCCDF4E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55C00B55-232F-4F89-80E0-98CBCCDF4E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F93ABB2-891F-44FB-9981-30017740D9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">
                                            <p:graphicEl>
                                              <a:dgm id="{DF93ABB2-891F-44FB-9981-30017740D9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B1C17A-CBEC-4A0B-91FC-F1BB99FCAB5E}"/>
              </a:ext>
            </a:extLst>
          </p:cNvPr>
          <p:cNvSpPr txBox="1"/>
          <p:nvPr/>
        </p:nvSpPr>
        <p:spPr>
          <a:xfrm>
            <a:off x="3085306" y="435769"/>
            <a:ext cx="8229600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তোমার পাঠ্য </a:t>
            </a:r>
            <a:r>
              <a:rPr lang="bn-IN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বইয়ের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৫৮ পৃ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ষ্ঠা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খোল এবং নিচু স্বরে পড়।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416159-AFB5-4B85-AA25-B2CA49A0C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408" y="1222780"/>
            <a:ext cx="3825395" cy="533405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CE4BC5-A7DD-41BC-8E83-96F16D295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0AA00-4D6E-4225-AB5D-7F9F213FBBFD}" type="datetime1">
              <a:rPr lang="en-GB" smtClean="0"/>
              <a:t>18/10/2019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EFC68-F8A1-489B-A21A-6F63D0AA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69186F-BAF3-47CC-9937-47C0FDBA8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69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85306" y="2493169"/>
            <a:ext cx="8534400" cy="295465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পদ্মা</a:t>
            </a:r>
            <a:r>
              <a:rPr lang="bn-IN" sz="4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দল</a:t>
            </a:r>
            <a:endParaRPr lang="bn-IN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(1)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বঙ্গবন্ধুর শিক্ষা জীবন সম্পর্কে দুটি বাক্য লিখ।</a:t>
            </a:r>
          </a:p>
          <a:p>
            <a:pPr marL="742950" indent="-742950" algn="ctr"/>
            <a:r>
              <a:rPr lang="bn-IN" sz="5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মেঘনা দল</a:t>
            </a:r>
          </a:p>
          <a:p>
            <a:pPr marL="742950" indent="-742950" algn="ctr"/>
            <a:r>
              <a:rPr lang="en-US" sz="3600" dirty="0">
                <a:latin typeface="NikoshBAN" pitchFamily="2" charset="0"/>
                <a:cs typeface="NikoshBAN" pitchFamily="2" charset="0"/>
              </a:rPr>
              <a:t>(2)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বঙ্গবন্ধুর সংগ্রামী জীবন সম্পর্কে দুটি বাক্য লিখ।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6DDB45-F529-4F8C-A437-4C740F6F7996}"/>
              </a:ext>
            </a:extLst>
          </p:cNvPr>
          <p:cNvSpPr txBox="1"/>
          <p:nvPr/>
        </p:nvSpPr>
        <p:spPr>
          <a:xfrm>
            <a:off x="4304506" y="664369"/>
            <a:ext cx="5791200" cy="110799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BD1C1E-3A31-443F-B45D-AD11A8573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2E03C-0BD3-48FD-A89A-C84A2F84E0CC}" type="datetime1">
              <a:rPr lang="en-GB" smtClean="0"/>
              <a:t>18/10/2019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42DFCC-9D60-4807-A13D-27A5E8735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561D05-E0F7-47D2-AFC9-E819E6CD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0506" y="2974449"/>
            <a:ext cx="88392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66FF33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(1)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বঙ্গবন্ধুর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ডাক নাম কি ছিল?</a:t>
            </a: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(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৩)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বঙ্গবন্ধুর সংগ্রামী জীবন সম্পর্কে পাঁচটি বাক্য লিখ?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7E1ED0-E11E-40C4-86CA-84646C284CDD}"/>
              </a:ext>
            </a:extLst>
          </p:cNvPr>
          <p:cNvSpPr txBox="1"/>
          <p:nvPr/>
        </p:nvSpPr>
        <p:spPr>
          <a:xfrm>
            <a:off x="4304506" y="664369"/>
            <a:ext cx="5791200" cy="110799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11F5F-BAAE-47ED-ADBA-77C4265D4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183EC-5BCB-4939-A2DE-2CADF613FA84}" type="datetime1">
              <a:rPr lang="en-GB" smtClean="0"/>
              <a:t>18/10/2019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43AF4-F424-4F27-91AE-B64515F71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1E23F-D425-470C-AFCB-D2CF5D4E8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4">
            <a:extLst>
              <a:ext uri="{FF2B5EF4-FFF2-40B4-BE49-F238E27FC236}">
                <a16:creationId xmlns:a16="http://schemas.microsoft.com/office/drawing/2014/main" id="{170156B6-6D6B-42B9-A6F8-E204E6D7E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5136" y="366010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 dirty="0" err="1">
                <a:latin typeface="NikoshBAN" pitchFamily="2" charset="0"/>
                <a:cs typeface="NikoshBAN" pitchFamily="2" charset="0"/>
              </a:rPr>
              <a:t>মৌখিক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শূণ্যস্থান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পূরণ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336E44-C0A8-4169-9A57-AB7AB161A351}"/>
              </a:ext>
            </a:extLst>
          </p:cNvPr>
          <p:cNvSpPr txBox="1"/>
          <p:nvPr/>
        </p:nvSpPr>
        <p:spPr>
          <a:xfrm>
            <a:off x="1637507" y="2217141"/>
            <a:ext cx="102800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শেখ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মুজিবুর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রহমান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--------------------------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পিতা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তাঁর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আন্দোলন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সংগ্রামে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জনগণের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সনদ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দফা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১৯৭০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নির্বাচনে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আওয়ামী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লীগ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ভোটে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জয়লাভ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25FB92-4A87-4B85-AB09-4E7585F52ABF}"/>
              </a:ext>
            </a:extLst>
          </p:cNvPr>
          <p:cNvSpPr txBox="1"/>
          <p:nvPr/>
        </p:nvSpPr>
        <p:spPr>
          <a:xfrm>
            <a:off x="7729521" y="2009390"/>
            <a:ext cx="137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জাতির</a:t>
            </a:r>
            <a:endParaRPr lang="en-US" sz="3200" u="sng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D40F2A-3DCB-459D-BA61-FF68E98D7759}"/>
              </a:ext>
            </a:extLst>
          </p:cNvPr>
          <p:cNvSpPr txBox="1"/>
          <p:nvPr/>
        </p:nvSpPr>
        <p:spPr>
          <a:xfrm>
            <a:off x="4230894" y="2457815"/>
            <a:ext cx="137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খোকা</a:t>
            </a:r>
            <a:endParaRPr lang="en-US" sz="3200" u="sng" dirty="0">
              <a:solidFill>
                <a:srgbClr val="7030A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20CDC9-20FA-4EF9-8771-2AB5F7BFCE64}"/>
              </a:ext>
            </a:extLst>
          </p:cNvPr>
          <p:cNvSpPr txBox="1"/>
          <p:nvPr/>
        </p:nvSpPr>
        <p:spPr>
          <a:xfrm>
            <a:off x="6510927" y="2993736"/>
            <a:ext cx="137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অবিচল</a:t>
            </a:r>
            <a:endParaRPr lang="en-US" sz="3200" u="sng" dirty="0">
              <a:solidFill>
                <a:srgbClr val="7030A0"/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F59B43-C524-4F7C-922E-584F49F47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7BACA-B306-41E0-9079-648C6970F92D}" type="datetime1">
              <a:rPr lang="en-GB" smtClean="0"/>
              <a:t>18/10/2019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1BEDD2-8B52-4084-9AD1-1F1B759A7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3B8F46-8049-4D0D-9F29-87A8A6642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36AAC7-B6D0-4724-ABD7-0854CC778E1A}"/>
              </a:ext>
            </a:extLst>
          </p:cNvPr>
          <p:cNvSpPr txBox="1"/>
          <p:nvPr/>
        </p:nvSpPr>
        <p:spPr>
          <a:xfrm>
            <a:off x="7035607" y="3978082"/>
            <a:ext cx="137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বিপুল</a:t>
            </a:r>
            <a:endParaRPr lang="en-US" sz="3200" u="sng" dirty="0">
              <a:solidFill>
                <a:srgbClr val="7030A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DD1FB2-29A0-4D34-BB57-7EE1E027E0F2}"/>
              </a:ext>
            </a:extLst>
          </p:cNvPr>
          <p:cNvSpPr txBox="1"/>
          <p:nvPr/>
        </p:nvSpPr>
        <p:spPr>
          <a:xfrm>
            <a:off x="5238106" y="3485909"/>
            <a:ext cx="1378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মুক্তির</a:t>
            </a:r>
            <a:endParaRPr lang="en-US" sz="3200" u="sng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48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 rot="20794328">
            <a:off x="3726852" y="1183170"/>
            <a:ext cx="7086600" cy="3770263"/>
          </a:xfrm>
          <a:prstGeom prst="rect">
            <a:avLst/>
          </a:prstGeom>
          <a:noFill/>
          <a:ln w="76200">
            <a:solidFill>
              <a:srgbClr val="66FF33"/>
            </a:solidFill>
          </a:ln>
        </p:spPr>
        <p:txBody>
          <a:bodyPr wrap="square" rtlCol="0">
            <a:spAutoFit/>
          </a:bodyPr>
          <a:lstStyle/>
          <a:p>
            <a:r>
              <a:rPr lang="bn-IN" sz="239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A9C46E-FBE4-4F1B-A1C9-5C3EC0A26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21" y="892969"/>
            <a:ext cx="1800225" cy="2543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A032ED-97FE-492D-80FE-8D42BF8D0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21" y="3872571"/>
            <a:ext cx="1800225" cy="25431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59BED1-E7D8-478C-BC15-78ECEAB89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9967" y="856593"/>
            <a:ext cx="1800225" cy="25431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5B5DB3-0D35-4295-B45D-0E6F171C0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9967" y="3872570"/>
            <a:ext cx="1800225" cy="254317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865009-FF82-44D5-8A75-E66BBA90D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B2BE9-34F3-49A9-A32C-DA0ED23103B9}" type="datetime1">
              <a:rPr lang="en-GB" smtClean="0"/>
              <a:t>18/10/2019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6CD245-1E80-4053-92C9-EC68DACF9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1BE221-AA31-4774-90BE-807E1CE1B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C8E34-7934-4C44-B07E-7A812FC68AC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686</Words>
  <Application>Microsoft Office PowerPoint</Application>
  <PresentationFormat>Custom</PresentationFormat>
  <Paragraphs>107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Monotype Corsiva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 Madasripur</dc:creator>
  <cp:lastModifiedBy>user</cp:lastModifiedBy>
  <cp:revision>161</cp:revision>
  <dcterms:created xsi:type="dcterms:W3CDTF">2016-02-17T00:36:16Z</dcterms:created>
  <dcterms:modified xsi:type="dcterms:W3CDTF">2019-10-18T00:07:55Z</dcterms:modified>
</cp:coreProperties>
</file>