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82" r:id="rId3"/>
    <p:sldId id="259" r:id="rId4"/>
    <p:sldId id="271" r:id="rId5"/>
    <p:sldId id="270" r:id="rId6"/>
    <p:sldId id="265" r:id="rId7"/>
    <p:sldId id="272" r:id="rId8"/>
    <p:sldId id="258" r:id="rId9"/>
    <p:sldId id="260" r:id="rId10"/>
    <p:sldId id="273" r:id="rId11"/>
    <p:sldId id="275" r:id="rId12"/>
    <p:sldId id="274" r:id="rId13"/>
    <p:sldId id="263" r:id="rId14"/>
    <p:sldId id="266" r:id="rId15"/>
    <p:sldId id="264" r:id="rId16"/>
    <p:sldId id="268" r:id="rId17"/>
    <p:sldId id="267" r:id="rId18"/>
    <p:sldId id="261" r:id="rId19"/>
    <p:sldId id="278" r:id="rId20"/>
    <p:sldId id="269" r:id="rId21"/>
    <p:sldId id="276" r:id="rId22"/>
    <p:sldId id="277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66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37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7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29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9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10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12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49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4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0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289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33C10C8-617F-49B4-B3BF-A258DE40C50D}" type="datetimeFigureOut">
              <a:rPr lang="en-US" smtClean="0"/>
              <a:pPr/>
              <a:t>4/1/2011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9F0856E-88E9-4EA7-98E2-B4A05F95EC6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9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350520"/>
            <a:ext cx="3992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/>
              <a:t>  স্বাগতম </a:t>
            </a:r>
            <a:endParaRPr lang="en-US" sz="6000" dirty="0"/>
          </a:p>
        </p:txBody>
      </p:sp>
      <p:grpSp>
        <p:nvGrpSpPr>
          <p:cNvPr id="3" name="Group 2"/>
          <p:cNvGrpSpPr/>
          <p:nvPr/>
        </p:nvGrpSpPr>
        <p:grpSpPr>
          <a:xfrm rot="169534">
            <a:off x="4219683" y="1521640"/>
            <a:ext cx="3752635" cy="3814721"/>
            <a:chOff x="3455326" y="1043306"/>
            <a:chExt cx="3752635" cy="3814721"/>
          </a:xfrm>
          <a:solidFill>
            <a:schemeClr val="bg1"/>
          </a:solidFill>
        </p:grpSpPr>
        <p:sp>
          <p:nvSpPr>
            <p:cNvPr id="4" name="Oval 3"/>
            <p:cNvSpPr/>
            <p:nvPr/>
          </p:nvSpPr>
          <p:spPr>
            <a:xfrm>
              <a:off x="4750097" y="2418093"/>
              <a:ext cx="1232843" cy="1116013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Heart 4"/>
            <p:cNvSpPr/>
            <p:nvPr/>
          </p:nvSpPr>
          <p:spPr>
            <a:xfrm rot="21240704">
              <a:off x="4902459" y="3726651"/>
              <a:ext cx="1162372" cy="1131376"/>
            </a:xfrm>
            <a:prstGeom prst="hear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Heart 5"/>
            <p:cNvSpPr/>
            <p:nvPr/>
          </p:nvSpPr>
          <p:spPr>
            <a:xfrm rot="3539253">
              <a:off x="3611106" y="3198293"/>
              <a:ext cx="1162372" cy="1131376"/>
            </a:xfrm>
            <a:prstGeom prst="hear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Heart 6"/>
            <p:cNvSpPr/>
            <p:nvPr/>
          </p:nvSpPr>
          <p:spPr>
            <a:xfrm rot="6587915">
              <a:off x="3439828" y="1844795"/>
              <a:ext cx="1162372" cy="1131376"/>
            </a:xfrm>
            <a:prstGeom prst="hear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Heart 7"/>
            <p:cNvSpPr/>
            <p:nvPr/>
          </p:nvSpPr>
          <p:spPr>
            <a:xfrm rot="10399102">
              <a:off x="4606548" y="1043306"/>
              <a:ext cx="1162372" cy="1131376"/>
            </a:xfrm>
            <a:prstGeom prst="hear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Heart 8"/>
            <p:cNvSpPr/>
            <p:nvPr/>
          </p:nvSpPr>
          <p:spPr>
            <a:xfrm rot="17388821">
              <a:off x="6061087" y="2936926"/>
              <a:ext cx="1162372" cy="1131376"/>
            </a:xfrm>
            <a:prstGeom prst="hear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Heart 9"/>
            <p:cNvSpPr/>
            <p:nvPr/>
          </p:nvSpPr>
          <p:spPr>
            <a:xfrm rot="13808631">
              <a:off x="5885716" y="1586101"/>
              <a:ext cx="1162372" cy="1131376"/>
            </a:xfrm>
            <a:prstGeom prst="hear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618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4565" y="734620"/>
            <a:ext cx="6087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ভালোভাবে দেখে বলো?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109" y="2417737"/>
            <a:ext cx="5963711" cy="325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3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39526" y="1875295"/>
            <a:ext cx="5083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8901" y="3409627"/>
            <a:ext cx="10941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কুয়েরি পদ্ধতিতে বয়স(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গ্রাম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Village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এর তথ্য আহরণ এবং সংরক্ষণ।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74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2820" y="886030"/>
            <a:ext cx="51454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শিখনফল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26224" y="2260782"/>
            <a:ext cx="4897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/>
              <a:t>   এই পাঠ শেষে শিক্ষার্থীরা---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193369" y="3440624"/>
            <a:ext cx="104303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কুয়েরি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কাকে বলে বলতে পারবে?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২।  কুয়েরি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পদ্ধতিতে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বয়স(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গ্রাম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Village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এর তথ্য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আহরণ বর্ণনা  করতে পারবে?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৩। কুয়েরি পদ্ধতিতে তথ্য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আহরণ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সংরক্ষণ করতে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পারবে?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0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1307" y="976393"/>
            <a:ext cx="82296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কুয়েরীঃ  টেবিলে সংরক্ষিত বিপুল পরিমান ডেটা থেকে প্রয়োজনীয়  যে কোন ডেটাকে দ্রুত এবং সহজ উপায়ে তথ্য বের করার কার্যকর ব্যাবস্থাকে কুয়েরী বলা হয়।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837" y="2479011"/>
            <a:ext cx="9143999" cy="312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3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4879" y="480447"/>
            <a:ext cx="10317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আগে থেকে তৈরি করা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Practice-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ডেটাবেজ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টেবিল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Table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Open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করি।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804" y="1092174"/>
            <a:ext cx="8431078" cy="576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7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174" y="1703049"/>
            <a:ext cx="5468537" cy="37395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1703049"/>
            <a:ext cx="5468537" cy="3802641"/>
          </a:xfrm>
          <a:prstGeom prst="rect">
            <a:avLst/>
          </a:prstGeom>
          <a:solidFill>
            <a:srgbClr val="B4CCED"/>
          </a:solidFill>
        </p:spPr>
      </p:pic>
      <p:sp>
        <p:nvSpPr>
          <p:cNvPr id="4" name="TextBox 3"/>
          <p:cNvSpPr txBox="1"/>
          <p:nvPr/>
        </p:nvSpPr>
        <p:spPr>
          <a:xfrm>
            <a:off x="426720" y="852408"/>
            <a:ext cx="11351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এবার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Create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রিবনের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Other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কমান্ডগ্রুপ থেকে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Query Design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সিলেক্ট করে ক্লিক করি।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270882"/>
              </p:ext>
            </p:extLst>
          </p:nvPr>
        </p:nvGraphicFramePr>
        <p:xfrm>
          <a:off x="3022170" y="2526224"/>
          <a:ext cx="1177872" cy="542440"/>
        </p:xfrm>
        <a:graphic>
          <a:graphicData uri="http://schemas.openxmlformats.org/drawingml/2006/table">
            <a:tbl>
              <a:tblPr/>
              <a:tblGrid>
                <a:gridCol w="1177872"/>
              </a:tblGrid>
              <a:tr h="5424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214102" y="4742481"/>
          <a:ext cx="1658318" cy="728421"/>
        </p:xfrm>
        <a:graphic>
          <a:graphicData uri="http://schemas.openxmlformats.org/drawingml/2006/table">
            <a:tbl>
              <a:tblPr/>
              <a:tblGrid>
                <a:gridCol w="1658318"/>
              </a:tblGrid>
              <a:tr h="7284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152108" y="3704095"/>
          <a:ext cx="1611824" cy="898902"/>
        </p:xfrm>
        <a:graphic>
          <a:graphicData uri="http://schemas.openxmlformats.org/drawingml/2006/table">
            <a:tbl>
              <a:tblPr/>
              <a:tblGrid>
                <a:gridCol w="1611824"/>
              </a:tblGrid>
              <a:tr h="8989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10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2855" y="898902"/>
            <a:ext cx="90510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নতুন ডায়ালগ বক্স আসবে 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Query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উইন্ডোসহ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Show Table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ডায়ালগ বক্স আসবে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Show Table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ডায়ালগ বক্সে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Table-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সিলেক্ট করে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Add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বোতামে ক্লিক করি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Show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Table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ডায়ালগ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বক্সের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Close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বোতামে ক্লিক করে বন্ধ করি।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478" y="2099231"/>
            <a:ext cx="6741763" cy="439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53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1492" y="1131375"/>
            <a:ext cx="85740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Show Table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ডায়ালগ বক্সে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Table-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সিলেক্ট করে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Add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বোতামে ক্লিক করি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,এইরুপ ডায়ালগ বক্স আসবে।  এখন 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 ধারকে টেবিলের সব ফিল্ড বা হেডিং অন্তর্ভুক্ত অবস্থায় থাকে।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তাহা হবে ঠিক এইরুপ।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93" y="2804707"/>
            <a:ext cx="4837808" cy="363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67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797" y="1704814"/>
            <a:ext cx="8689274" cy="52019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797" y="356461"/>
            <a:ext cx="86892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এখন ফিল্ড বক্সের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Sl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No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নামের উপর ডবল ক্লিক করি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Sl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No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ফিল্ডটি ছকের প্রথম ফিল্ড ঘরে চলে আসবে। এইভাবে পর্যায়ক্রমে সব ফিল্ড যেমন-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Name, Age,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Village,Union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ছকের ফিল্ড ঘরে নিন্মের মত  অন্তর্ভুক্ত করা হলো । 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52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91893" y="1095986"/>
            <a:ext cx="91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বয়স(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ভিত্তিতে তথ্য আহরন করার জন্য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বরাবর নিচে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	ক্রাইটেরিয়া(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Criteria)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সারির ঘরে শর্ত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(&gt;৩০,&gt;=৩০)যুক্ত করি।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Design        	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মেনুর রিবনে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Run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আইকনে ক্লিক করি 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/>
          </a:p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838" y="2479011"/>
            <a:ext cx="7687160" cy="312683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97464" y="3657600"/>
            <a:ext cx="1332856" cy="2479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&gt;৩০,&gt;=৩০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488" y="2553607"/>
            <a:ext cx="2071814" cy="305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4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6370" y="914400"/>
            <a:ext cx="1012093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নির্দিষ্ট বয়সের বেশি ব্যক্তিদের রেকর্ড আহরণ করার জন্য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bn-IN" sz="2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&gt;৩০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 করলাম তাহলে</a:t>
            </a:r>
          </a:p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শুধু ৩০ বছরের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বেশি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ব্যক্তিদের রেকর্ড প্রদর্শিত হলো (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Age Query 2)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আবার </a:t>
            </a:r>
            <a:r>
              <a:rPr lang="bn-IN" sz="2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&gt;=৩০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টাইপ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করা হলো তাহলে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শুধু ৩০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বয়সী ব্যক্তিসহ  ৩০বছরের বেশি  বয়সী  </a:t>
            </a:r>
          </a:p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ব্যক্তিদের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রেকর্ড প্রদর্শিত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 (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Age Query </a:t>
            </a:r>
            <a:r>
              <a:rPr lang="bn-IN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৩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dirty="0" smtClean="0"/>
              <a:t> </a:t>
            </a:r>
            <a:endParaRPr lang="en-US" dirty="0" smtClean="0"/>
          </a:p>
          <a:p>
            <a:r>
              <a:rPr lang="bn-IN" dirty="0" smtClean="0"/>
              <a:t>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70" y="3012272"/>
            <a:ext cx="5353797" cy="29722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143" y="3012272"/>
            <a:ext cx="5353797" cy="29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9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86" y="2185261"/>
            <a:ext cx="8539567" cy="31700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8387" y="867905"/>
            <a:ext cx="101266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বয়স(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ভিত্তিতে তথ্য আহরন করার জন্য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বরাবর নিচে ক্রাইটেরিয়া(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Criteria)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সারির ঘরে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শর্ত </a:t>
            </a:r>
            <a:r>
              <a:rPr lang="bn-IN" sz="28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(</a:t>
            </a:r>
            <a:r>
              <a:rPr lang="bn-IN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&gt;=৩০,&lt;=৬০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যুক্ত করি।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Design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মেনুর রিবনে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Run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আইকনে ক্লিক করি 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/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438" y="2178207"/>
            <a:ext cx="2071814" cy="317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3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34698" y="849564"/>
            <a:ext cx="95986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 ৩০ বছর  বয়সী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ব্যক্তিসহ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৩০বছরের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বেশি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বয়সী ব্যক্তিদের এবং ৬০বছর বয়সী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ব্যক্তিসহ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৬০বছরের কম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বয়সী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ব্যক্তিদের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রেকর্ড প্রদর্শিত হয়েছে (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Age Query </a:t>
            </a:r>
            <a:r>
              <a:rPr lang="en-US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4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149" y="2234559"/>
            <a:ext cx="8482739" cy="430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9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4860" y="588936"/>
            <a:ext cx="904848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গ্রাম(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Village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ভিত্তিতে বাসিল,টেপরা,নন্দা গ্রামের 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আহরন করার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Village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ফিল্ডের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বরাবর নিচে ক্রাইটেরিয়া(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Criteria)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সারির ঘরে শর্ত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করতে হবে।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Criteria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ঘরে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Basil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করি,এরপর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Basil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এর নিচের ঘরে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Tepra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করি এবং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Tepra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এর নিচের ঘরে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Nanda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করি।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Design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মেনুর রিবনে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Run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আইকনে ক্লিক করি 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332854" y="2435595"/>
            <a:ext cx="10115435" cy="3235328"/>
            <a:chOff x="1332854" y="2435595"/>
            <a:chExt cx="10115435" cy="323532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854" y="2435595"/>
              <a:ext cx="7811146" cy="323532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6475" y="2435595"/>
              <a:ext cx="2071814" cy="32353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852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247" y="1689523"/>
            <a:ext cx="6865749" cy="50487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8025" y="619933"/>
            <a:ext cx="7539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Design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মেনুর রিবনে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Run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আইকনে ক্লিক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করলে প্রদত্ত শর্ত অনুযায়ী নিচের ন্যায় শুধু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Basil,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Tepra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Nanda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গ্রামের রেকর্ড  প্রদর্শিত হয়েছে ।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48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446" y="1974960"/>
            <a:ext cx="7728439" cy="43018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0244" y="573437"/>
            <a:ext cx="7857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Save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আইকনে ক্লিক করে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Save As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ডায়ালোগ বক্স আসবে।ডায়ালগ বক্সে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Age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Query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Ok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বোতামে ক্লিক করি তাহলে ডাটাবেজ উইন্ডোতে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Age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Query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নামে তালিকাভুক্ত হয়েছে।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27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32" y="1790028"/>
            <a:ext cx="7919634" cy="47812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93749" y="278969"/>
            <a:ext cx="80746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অনুরুপভাবে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Save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আইকনে ক্লিক করে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Save As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ডায়ালোগ বক্স আসবে।ডায়ালগ বক্সে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Village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Query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Ok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বোতামে ক্লিক করি তাহলে ডাটাবেজ উইন্ডোতে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Village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Query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নামে তালিকাভুক্ত হয়েছে।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897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3234" y="1216093"/>
            <a:ext cx="5269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একক কাজ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7288" y="3053166"/>
            <a:ext cx="8043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বয়স (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Age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Village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এইগুলো কি নামে পরিচিতি?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ডেটা টেবিল 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Village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Query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24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কিভাবে সেভ করবে বল?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85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5092" y="1255363"/>
            <a:ext cx="4277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দলীয় কাজ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3491" y="2727702"/>
            <a:ext cx="72687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Tepra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Nanda,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Dhakpara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Village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এর তথ্য আহরণ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কিভাবে করবে লিখ?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2236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3098" y="960895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সম্ভাব্য উত্তরঃ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1789" y="2495227"/>
            <a:ext cx="85860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গ্রাম(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Village)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ভিত্তিতে বাসিল,টেপরা,নন্দা গ্রামের  তথ্য আহরন করার জন্য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Village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ফিল্ডের বরাবর নিচে ক্রাইটেরিয়া(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Criteria)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সারির ঘরে শর্ত যুক্ত করতে হবে।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Criteria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ঘরে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Tepra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করি,এরপর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Tepra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এর নিচের ঘরে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Nanda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টাইপ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করি এবং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Nanda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এর নিচের ঘরে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Dhakpara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টাইপ করি।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Design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মেনুর রিবনে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Run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আইকনে ক্লিক করি 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2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0143" y="588936"/>
            <a:ext cx="4432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মূল্যায়ন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378632" y="2185261"/>
            <a:ext cx="86480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/>
              <a:t>১।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কুয়েরি কাকে বলে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Run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আইকনের  কাজ কি?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ক্রাইটেরিয়া(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Criteria)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সারির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ঘরে কি  লিখতে হয়। 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Query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Design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সিলেক্ট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করবে?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6745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5024" y="805912"/>
            <a:ext cx="5966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1858" y="1955238"/>
            <a:ext cx="10259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গ্রামের ২৫(পঁচিশ) এর কম বয়সের লোকের কীভাবে তথ্য আহরণ করবে?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2572719" y="2247254"/>
            <a:ext cx="6183824" cy="1921790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67565" y="4169044"/>
            <a:ext cx="3626604" cy="20262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0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7532" y="139484"/>
            <a:ext cx="54554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ধন্যবাদ 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D:\DCD Image\rose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1016" y="1122175"/>
            <a:ext cx="8229600" cy="554355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01331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523</TotalTime>
  <Words>669</Words>
  <Application>Microsoft Office PowerPoint</Application>
  <PresentationFormat>Widescreen</PresentationFormat>
  <Paragraphs>47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NikoshBAN</vt:lpstr>
      <vt:lpstr>Times New Roman</vt:lpstr>
      <vt:lpstr>Tw Cen MT</vt:lpstr>
      <vt:lpstr>Tw Cen MT Condensed</vt:lpstr>
      <vt:lpstr>Vrinda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khairul</dc:creator>
  <cp:lastModifiedBy>khairul</cp:lastModifiedBy>
  <cp:revision>161</cp:revision>
  <dcterms:created xsi:type="dcterms:W3CDTF">2011-02-10T16:32:44Z</dcterms:created>
  <dcterms:modified xsi:type="dcterms:W3CDTF">2011-04-01T16:54:34Z</dcterms:modified>
</cp:coreProperties>
</file>