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4"/>
  </p:notesMasterIdLst>
  <p:sldIdLst>
    <p:sldId id="289" r:id="rId2"/>
    <p:sldId id="266" r:id="rId3"/>
    <p:sldId id="257" r:id="rId4"/>
    <p:sldId id="258" r:id="rId5"/>
    <p:sldId id="276" r:id="rId6"/>
    <p:sldId id="259" r:id="rId7"/>
    <p:sldId id="274" r:id="rId8"/>
    <p:sldId id="277" r:id="rId9"/>
    <p:sldId id="279" r:id="rId10"/>
    <p:sldId id="278" r:id="rId11"/>
    <p:sldId id="280" r:id="rId12"/>
    <p:sldId id="281" r:id="rId13"/>
    <p:sldId id="283" r:id="rId14"/>
    <p:sldId id="287" r:id="rId15"/>
    <p:sldId id="286" r:id="rId16"/>
    <p:sldId id="285" r:id="rId17"/>
    <p:sldId id="284" r:id="rId18"/>
    <p:sldId id="282" r:id="rId19"/>
    <p:sldId id="267" r:id="rId20"/>
    <p:sldId id="268" r:id="rId21"/>
    <p:sldId id="288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0431" autoAdjust="0"/>
  </p:normalViewPr>
  <p:slideViewPr>
    <p:cSldViewPr>
      <p:cViewPr varScale="1">
        <p:scale>
          <a:sx n="59" d="100"/>
          <a:sy n="59" d="100"/>
        </p:scale>
        <p:origin x="-16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5611A-3C61-4763-AD44-4559A73DFFE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EC556-16B9-40FF-960A-AD4795E82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1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</a:t>
            </a:r>
            <a:r>
              <a:rPr lang="en-US" baseline="0" dirty="0" smtClean="0"/>
              <a:t> say it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9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</a:t>
            </a:r>
            <a:r>
              <a:rPr lang="en-US" baseline="0" dirty="0" smtClean="0"/>
              <a:t> showing every picture T will try to elicit answer from the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what about the picture, teacher can share with them then will show next picture.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85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59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6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3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94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take it by written /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85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 will open their book, read the advertisement then give the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23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give some instructions about the home</a:t>
            </a:r>
            <a:r>
              <a:rPr lang="en-US" baseline="0" dirty="0" smtClean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can use any other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2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hide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2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 will try to elicit the </a:t>
            </a:r>
            <a:r>
              <a:rPr lang="en-US" dirty="0" err="1" smtClean="0"/>
              <a:t>ans</a:t>
            </a:r>
            <a:r>
              <a:rPr lang="en-US" dirty="0" smtClean="0"/>
              <a:t>: from </a:t>
            </a:r>
            <a:r>
              <a:rPr lang="en-US" dirty="0" err="1" smtClean="0"/>
              <a:t>ss</a:t>
            </a:r>
            <a:r>
              <a:rPr lang="en-US" dirty="0" smtClean="0"/>
              <a:t> if fail then T will give feedback</a:t>
            </a:r>
            <a:r>
              <a:rPr lang="en-US" baseline="0" dirty="0" smtClean="0"/>
              <a:t> by clicking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5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 will try to elicit the </a:t>
            </a:r>
            <a:r>
              <a:rPr lang="en-US" dirty="0" err="1" smtClean="0"/>
              <a:t>ans</a:t>
            </a:r>
            <a:r>
              <a:rPr lang="en-US" dirty="0" smtClean="0"/>
              <a:t>: from </a:t>
            </a:r>
            <a:r>
              <a:rPr lang="en-US" dirty="0" err="1" smtClean="0"/>
              <a:t>ss</a:t>
            </a:r>
            <a:r>
              <a:rPr lang="en-US" dirty="0" smtClean="0"/>
              <a:t> if fail then T will give feedback</a:t>
            </a:r>
            <a:r>
              <a:rPr lang="en-US" baseline="0" dirty="0" smtClean="0"/>
              <a:t> by clicking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2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 will try to elicit the </a:t>
            </a:r>
            <a:r>
              <a:rPr lang="en-US" dirty="0" err="1" smtClean="0"/>
              <a:t>ans</a:t>
            </a:r>
            <a:r>
              <a:rPr lang="en-US" dirty="0" smtClean="0"/>
              <a:t>: from </a:t>
            </a:r>
            <a:r>
              <a:rPr lang="en-US" dirty="0" err="1" smtClean="0"/>
              <a:t>ss</a:t>
            </a:r>
            <a:r>
              <a:rPr lang="en-US" dirty="0" smtClean="0"/>
              <a:t> if fail then T will give feedback</a:t>
            </a:r>
            <a:r>
              <a:rPr lang="en-US" baseline="0" dirty="0" smtClean="0"/>
              <a:t> by clicking on the country name.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54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showing every picture T will try to elicit answer from the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what about the picture, teacher can share with them then will show next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79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</a:t>
            </a:r>
            <a:r>
              <a:rPr lang="en-US" baseline="0" dirty="0" smtClean="0"/>
              <a:t> showing every picture T will try to elicit answer from the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what about the picture, teacher can share with them then will show next picture.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88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</a:t>
            </a:r>
            <a:r>
              <a:rPr lang="en-US" baseline="0" dirty="0" smtClean="0"/>
              <a:t> showing every picture T will try to elicit answer from the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what about the picture, teacher can share with them then will show next picture.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EC556-16B9-40FF-960A-AD4795E822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0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9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9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484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9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641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4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0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9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5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5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1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2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0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gi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1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Relationship Id="rId1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39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219200"/>
            <a:ext cx="5257800" cy="838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is a hidden slide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57300" y="2743200"/>
            <a:ext cx="7162800" cy="2209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Dear honorable teacher please follow the instructions that has given in the slide </a:t>
            </a:r>
            <a:r>
              <a:rPr lang="en-US" sz="2400" dirty="0"/>
              <a:t>notes (under the every slide</a:t>
            </a:r>
            <a:r>
              <a:rPr lang="en-US" sz="2400" dirty="0" smtClean="0"/>
              <a:t>). It would be helpful to take a successful class. Thanks a lot. I wish you good luck.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69" y="1705740"/>
            <a:ext cx="4757492" cy="2828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0418" y="4726012"/>
            <a:ext cx="7543800" cy="1538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Nepal lies between India and the Tibetan part of China.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0418" y="4774058"/>
            <a:ext cx="8112524" cy="1578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This small country has an area of 147,181 square kilometers. Southern Nepal is tropical low land known as the </a:t>
            </a:r>
            <a:r>
              <a:rPr lang="en-US" sz="2400" b="1" dirty="0" err="1" smtClean="0">
                <a:solidFill>
                  <a:srgbClr val="002060"/>
                </a:solidFill>
              </a:rPr>
              <a:t>Tari</a:t>
            </a:r>
            <a:r>
              <a:rPr lang="en-US" sz="2400" b="1" dirty="0" smtClean="0">
                <a:solidFill>
                  <a:srgbClr val="002060"/>
                </a:solidFill>
              </a:rPr>
              <a:t> Plain.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69042" y="4683821"/>
                <a:ext cx="7836817" cy="151484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</a:rPr>
                  <a:t>Here the temperatures reach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sym typeface="Wingdings 2" panose="05020102010507070707" pitchFamily="18" charset="2"/>
                  </a:rPr>
                  <a:t>  in April and May  and monsoon rains drench this region from June to September.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42" y="4683821"/>
                <a:ext cx="7836817" cy="1514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41880" y="4775347"/>
            <a:ext cx="8229600" cy="1590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The central hill-lands including the Kathmandu and </a:t>
            </a:r>
            <a:r>
              <a:rPr lang="en-US" sz="2400" b="1" dirty="0" err="1" smtClean="0">
                <a:solidFill>
                  <a:srgbClr val="002060"/>
                </a:solidFill>
              </a:rPr>
              <a:t>Pokhara</a:t>
            </a:r>
            <a:r>
              <a:rPr lang="en-US" sz="2400" b="1" dirty="0" smtClean="0">
                <a:solidFill>
                  <a:srgbClr val="002060"/>
                </a:solidFill>
              </a:rPr>
              <a:t> valleys have a  temperate climate and are also influenced by the monsoon.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0418" y="4726012"/>
            <a:ext cx="8229600" cy="1597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North of that is the slope of the main section of the Himalayan range. This part of Nepal has some of the highest peaks of the world including Everest.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2788" y="3689568"/>
            <a:ext cx="2081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>Pokhara</a:t>
            </a:r>
            <a:endParaRPr lang="en-US" sz="3200" dirty="0">
              <a:solidFill>
                <a:schemeClr val="bg1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0392" y="309955"/>
            <a:ext cx="6291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Look at the pictures and talk with your partner what about the pictures.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93" y="1721747"/>
            <a:ext cx="4757491" cy="2887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1" y="1372423"/>
            <a:ext cx="4001886" cy="3236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27" y="1362838"/>
            <a:ext cx="3897555" cy="32488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56388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Population of Nepal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4338319" cy="20335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581401"/>
            <a:ext cx="4338319" cy="15292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5943600"/>
            <a:ext cx="7772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Nepal is  home to nearly 29,000,000 people. 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1371600"/>
            <a:ext cx="4338319" cy="3739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7506" y="5286888"/>
            <a:ext cx="7696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population is primarily rural.</a:t>
            </a:r>
          </a:p>
          <a:p>
            <a:pPr algn="ctr"/>
            <a:r>
              <a:rPr lang="en-US" sz="2400" b="1" dirty="0"/>
              <a:t>Kathmandu, the capital city, has less than one million inhabitants.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81000"/>
            <a:ext cx="6324600" cy="523220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Ethnic groups in NEPAL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55731"/>
            <a:ext cx="2590800" cy="1778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55059"/>
            <a:ext cx="26289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255059"/>
            <a:ext cx="23907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" y="3505200"/>
            <a:ext cx="2613212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12" y="3505200"/>
            <a:ext cx="2368363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" y="5645280"/>
            <a:ext cx="844867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Nepal demographic features are complicated not only by dozens of ethnic groups, but by different castes.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3505200"/>
            <a:ext cx="2628901" cy="160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28165" y="295552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Tharu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24300" y="295552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Damai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299813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Magur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28165" y="5136793"/>
            <a:ext cx="204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Muslim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14800" y="5136793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Chetri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37512" y="5136793"/>
            <a:ext cx="23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Bahun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272540"/>
            <a:ext cx="259080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12" y="3512324"/>
            <a:ext cx="2368363" cy="1603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271389"/>
            <a:ext cx="2390775" cy="1726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486410"/>
            <a:ext cx="2566147" cy="1581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66" y="3478306"/>
            <a:ext cx="2619934" cy="16315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3" y="1240684"/>
            <a:ext cx="2626099" cy="179051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7407" y="5515459"/>
            <a:ext cx="844867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 total, there are 103 castes and ethnic groups living in this small country. The two largest of such groups are known as </a:t>
            </a:r>
            <a:r>
              <a:rPr lang="en-US" sz="2400" b="1" dirty="0" err="1" smtClean="0"/>
              <a:t>Chetri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Bahun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9393" y="5525945"/>
            <a:ext cx="847668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About 48% of the people speak Nepali. </a:t>
            </a:r>
            <a:r>
              <a:rPr lang="en-US" sz="2400" b="1" dirty="0" err="1" smtClean="0"/>
              <a:t>Anong</a:t>
            </a:r>
            <a:r>
              <a:rPr lang="en-US" sz="2400" b="1" dirty="0" smtClean="0"/>
              <a:t> other languages spoken are </a:t>
            </a:r>
            <a:r>
              <a:rPr lang="en-US" sz="2400" b="1" dirty="0" err="1" smtClean="0"/>
              <a:t>Maithali</a:t>
            </a:r>
            <a:r>
              <a:rPr lang="en-US" sz="2400" b="1" dirty="0" smtClean="0"/>
              <a:t>, Bhojpuri, </a:t>
            </a:r>
            <a:r>
              <a:rPr lang="en-US" sz="2400" b="1" dirty="0" err="1" smtClean="0"/>
              <a:t>Tharu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Tamang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2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8100" y="518853"/>
            <a:ext cx="29718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Charming</a:t>
            </a:r>
            <a:endParaRPr lang="en-US" sz="3600" dirty="0">
              <a:ln w="0"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267200"/>
            <a:ext cx="6553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scenery is very charming to look at.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5400" y="240074"/>
            <a:ext cx="1638300" cy="1436179"/>
            <a:chOff x="628650" y="762000"/>
            <a:chExt cx="1600200" cy="1368615"/>
          </a:xfrm>
        </p:grpSpPr>
        <p:sp>
          <p:nvSpPr>
            <p:cNvPr id="10" name="Rectangle 9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43413" y="5626738"/>
            <a:ext cx="747856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Any things, sceneries or countries that look very beautiful.</a:t>
            </a:r>
            <a:endParaRPr lang="en-US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1452861"/>
            <a:ext cx="3505200" cy="252666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5400" y="4876800"/>
            <a:ext cx="1638300" cy="6118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433426"/>
            <a:ext cx="29718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Sublime</a:t>
            </a:r>
            <a:endParaRPr lang="en-US" sz="4000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267200"/>
            <a:ext cx="5867400" cy="461665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picture`s has a sublime beauty.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543891"/>
            <a:ext cx="8305800" cy="6697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Any things that look at the best or most excellent kind.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76400" y="255931"/>
            <a:ext cx="1638300" cy="1436179"/>
            <a:chOff x="628650" y="762000"/>
            <a:chExt cx="1600200" cy="1368615"/>
          </a:xfrm>
        </p:grpSpPr>
        <p:sp>
          <p:nvSpPr>
            <p:cNvPr id="12" name="Rectangle 11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745366" y="1351330"/>
            <a:ext cx="3657600" cy="273940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4722041"/>
            <a:ext cx="1638300" cy="6118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7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0681" y="385664"/>
            <a:ext cx="29718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Temple</a:t>
            </a:r>
            <a:endParaRPr lang="en-US" sz="4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300" y="5153111"/>
            <a:ext cx="6896100" cy="107721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000" b="1" dirty="0" smtClean="0"/>
              <a:t>A building used for the worship of a god or </a:t>
            </a:r>
            <a:r>
              <a:rPr lang="en-US" sz="2000" b="1" dirty="0"/>
              <a:t>g</a:t>
            </a:r>
            <a:r>
              <a:rPr lang="en-US" sz="2000" b="1" dirty="0" smtClean="0"/>
              <a:t>oddess.</a:t>
            </a:r>
          </a:p>
          <a:p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09939" y="4093976"/>
            <a:ext cx="7391400" cy="830997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 Nepal has some of the world`s best and important temples.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235705"/>
            <a:ext cx="3892363" cy="26301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5400" y="240074"/>
            <a:ext cx="1638300" cy="1436179"/>
            <a:chOff x="628650" y="762000"/>
            <a:chExt cx="1600200" cy="1368615"/>
          </a:xfrm>
        </p:grpSpPr>
        <p:sp>
          <p:nvSpPr>
            <p:cNvPr id="11" name="Rectangle 10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01388" y="5385804"/>
            <a:ext cx="1638300" cy="6118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8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2413" y="377806"/>
            <a:ext cx="29718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Monsoon</a:t>
            </a:r>
            <a:endParaRPr lang="en-US" sz="40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938" y="4151274"/>
            <a:ext cx="7055735" cy="830997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Monsoon rains falls in Nepal from June to September.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26" y="1279655"/>
            <a:ext cx="4067173" cy="26776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5400" y="240074"/>
            <a:ext cx="1638300" cy="1436179"/>
            <a:chOff x="628650" y="762000"/>
            <a:chExt cx="1600200" cy="1368615"/>
          </a:xfrm>
        </p:grpSpPr>
        <p:sp>
          <p:nvSpPr>
            <p:cNvPr id="11" name="Rectangle 10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6125" y="5255473"/>
            <a:ext cx="1638300" cy="10026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0949" y="5361238"/>
            <a:ext cx="6474725" cy="7911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 wind in South Asia, which blows from the south-East in summer.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156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6672" y="523402"/>
            <a:ext cx="297180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Ethnic</a:t>
            </a:r>
            <a:endParaRPr lang="en-US" sz="40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6872" y="4578354"/>
            <a:ext cx="7391400" cy="830997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 Bangladesh has also many ethnic groups such as </a:t>
            </a:r>
            <a:r>
              <a:rPr lang="en-US" sz="2400" b="1" dirty="0" err="1" smtClean="0"/>
              <a:t>Chakma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Monipuri</a:t>
            </a:r>
            <a:r>
              <a:rPr lang="en-US" sz="2400" b="1" dirty="0" smtClean="0"/>
              <a:t> etc.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82140" y="1655052"/>
            <a:ext cx="4557033" cy="2646057"/>
            <a:chOff x="423644" y="2925301"/>
            <a:chExt cx="5381843" cy="2646057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925301"/>
              <a:ext cx="2605087" cy="2646057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44" y="2925301"/>
              <a:ext cx="2776756" cy="2646057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</p:grp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240074"/>
            <a:ext cx="1638300" cy="1436179"/>
            <a:chOff x="628650" y="762000"/>
            <a:chExt cx="1600200" cy="1368615"/>
          </a:xfrm>
        </p:grpSpPr>
        <p:sp>
          <p:nvSpPr>
            <p:cNvPr id="14" name="Rectangle 13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19868" y="5631976"/>
            <a:ext cx="1638300" cy="8387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2140" y="5592761"/>
            <a:ext cx="5724240" cy="8779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nation, race or tribe that has a common cultural tradition.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2" y="631069"/>
            <a:ext cx="1693333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09600"/>
            <a:ext cx="632460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Read the text a, b, and c, silently then  look at the picture and answer the following questions.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198" y="5029199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Where is Nepal situated ?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Write about the population, weather and culture of Nepal.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97316"/>
            <a:ext cx="3467348" cy="2444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53" y="2215245"/>
            <a:ext cx="2286000" cy="2426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2237657"/>
            <a:ext cx="2486025" cy="24041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762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Pair works: Go to section ‘E’ and read the advertisement of a package tour to Nepal.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4649574" cy="24526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66800" y="4876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Now, discuss with your friend if the statements are true or false. If false give the correct information.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255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3276600" cy="2743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2667000" y="4038600"/>
            <a:ext cx="4114800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prstTxWarp prst="textCurveDown">
              <a:avLst/>
            </a:prstTxWarp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Welcome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2373664" cy="220980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Cloud Callout 3"/>
          <p:cNvSpPr/>
          <p:nvPr/>
        </p:nvSpPr>
        <p:spPr>
          <a:xfrm>
            <a:off x="4876800" y="609600"/>
            <a:ext cx="3581400" cy="2095500"/>
          </a:xfrm>
          <a:prstGeom prst="cloudCallout">
            <a:avLst>
              <a:gd name="adj1" fmla="val -58755"/>
              <a:gd name="adj2" fmla="val 62501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Home work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343400"/>
            <a:ext cx="69342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Write an e-mail  to your friend highlighting the main attraction of Nepal.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62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248400" cy="16002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28735"/>
            <a:ext cx="79248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NCTB, a2i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95700" y="3387520"/>
            <a:ext cx="1905000" cy="7525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cs typeface="Nikosh" pitchFamily="2" charset="0"/>
              </a:rPr>
              <a:t>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4298541"/>
            <a:ext cx="7772400" cy="212955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the panel of honorable editors ( Md. Jahangir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and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Ahmed,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to enrich the contents.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4953000" cy="2743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Wave 2"/>
          <p:cNvSpPr/>
          <p:nvPr/>
        </p:nvSpPr>
        <p:spPr>
          <a:xfrm>
            <a:off x="1219200" y="4343400"/>
            <a:ext cx="7162800" cy="1676400"/>
          </a:xfrm>
          <a:prstGeom prst="wav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Thanks and goodbye.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399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2286000" y="666750"/>
            <a:ext cx="4765431" cy="990600"/>
          </a:xfrm>
          <a:prstGeom prst="ribbon2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4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990600" y="2362200"/>
            <a:ext cx="3810000" cy="3962400"/>
          </a:xfrm>
          <a:prstGeom prst="round2Diag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Farid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Uddin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Teacher (English)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Dupchanchia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D.S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Fazil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Madrasah,Dupchanchia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Bogura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029200" y="2324100"/>
            <a:ext cx="3429000" cy="4000500"/>
          </a:xfrm>
          <a:prstGeom prst="round2Diag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: 9+10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: Six.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743200"/>
            <a:ext cx="997696" cy="14130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2743200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2590800"/>
            <a:ext cx="2514600" cy="13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057400" y="381000"/>
            <a:ext cx="4953000" cy="914400"/>
          </a:xfrm>
          <a:prstGeom prst="downArrowCallou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Look at the Flags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39" y="1430791"/>
            <a:ext cx="2163061" cy="1476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16145"/>
            <a:ext cx="1851825" cy="14763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01723"/>
            <a:ext cx="1851825" cy="1447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8" y="1416145"/>
            <a:ext cx="2428875" cy="16124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39" y="3795431"/>
            <a:ext cx="2163061" cy="1447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8" y="3810000"/>
            <a:ext cx="2428875" cy="1447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ounded Rectangle 8"/>
          <p:cNvSpPr/>
          <p:nvPr/>
        </p:nvSpPr>
        <p:spPr>
          <a:xfrm>
            <a:off x="561974" y="6019800"/>
            <a:ext cx="79248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you know ,what are the countries names of these flags?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01328" y="3124200"/>
            <a:ext cx="2057400" cy="457200"/>
          </a:xfrm>
          <a:prstGeom prst="round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Maldives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863299" y="3078895"/>
            <a:ext cx="2044442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Sri Lanka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412312" y="3089742"/>
            <a:ext cx="1676400" cy="4619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India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453728" y="5382484"/>
            <a:ext cx="1905000" cy="457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Nepal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863299" y="5395631"/>
            <a:ext cx="2163061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Pakistan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448171" y="5356061"/>
            <a:ext cx="1699425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Bhutan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62000" y="5985256"/>
            <a:ext cx="76200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are our neighbor countries.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857500" y="3778677"/>
            <a:ext cx="3124200" cy="685800"/>
          </a:xfrm>
          <a:prstGeom prst="down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cript MT Bold" pitchFamily="66" charset="0"/>
              </a:rPr>
              <a:t>Let enjoy a video clip</a:t>
            </a:r>
            <a:endParaRPr lang="en-US" dirty="0">
              <a:latin typeface="Script MT Bold" pitchFamily="66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052871"/>
              </p:ext>
            </p:extLst>
          </p:nvPr>
        </p:nvGraphicFramePr>
        <p:xfrm>
          <a:off x="3962400" y="4648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482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6600" y="1828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 you know him ?</a:t>
            </a:r>
            <a:endParaRPr lang="en-US" sz="2400" b="1" dirty="0"/>
          </a:p>
        </p:txBody>
      </p:sp>
      <p:sp>
        <p:nvSpPr>
          <p:cNvPr id="10" name="Striped Right Arrow 9"/>
          <p:cNvSpPr/>
          <p:nvPr/>
        </p:nvSpPr>
        <p:spPr>
          <a:xfrm rot="10800000">
            <a:off x="2743200" y="1752600"/>
            <a:ext cx="4572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866900"/>
            <a:ext cx="34290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 is Musa Ibrahim.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6501" y="1828800"/>
            <a:ext cx="495699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 you know what is his great achievement ?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1831948"/>
            <a:ext cx="56388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His great achievement is hasting BD flag on The </a:t>
            </a:r>
            <a:r>
              <a:rPr lang="en-US" sz="2400" b="1" dirty="0" err="1" smtClean="0"/>
              <a:t>Himalayes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1" y="1247774"/>
            <a:ext cx="1752355" cy="2181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8" grpId="0" animBg="1"/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43192"/>
            <a:ext cx="3505200" cy="32790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ound Diagonal Corner Rectangle 2"/>
          <p:cNvSpPr/>
          <p:nvPr/>
        </p:nvSpPr>
        <p:spPr>
          <a:xfrm>
            <a:off x="1752600" y="462793"/>
            <a:ext cx="6934200" cy="6096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Do you know what is the name of this peak?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613660" y="5371344"/>
            <a:ext cx="4404360" cy="6096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Mount Everest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85523" y="494417"/>
            <a:ext cx="69342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Do you know where is Mount Everest?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5500" y="5371344"/>
            <a:ext cx="5257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Mount Everest is in Nepal.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187" y="450818"/>
            <a:ext cx="6934200" cy="653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Lesson Declaration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1066800" y="4789744"/>
            <a:ext cx="7772400" cy="175260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Our Neighbors</a:t>
            </a: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Nepal, the land of Everest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3" y="2087383"/>
            <a:ext cx="2065973" cy="1590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14" y="2083762"/>
            <a:ext cx="1856509" cy="17262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362200" y="533400"/>
            <a:ext cx="4419600" cy="6858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Learning  Outcomes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990600" y="2133600"/>
            <a:ext cx="7391400" cy="40386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After completing this lesson students will be able to ----</a:t>
            </a: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ask and answer questions.</a:t>
            </a: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travel ads and talk about them.</a:t>
            </a: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rite letters to friends describing places of interest.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300161"/>
            <a:ext cx="5715000" cy="4286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705600" y="471487"/>
            <a:ext cx="2209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AFGHANISTAN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1233487"/>
            <a:ext cx="2209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PAKISTAN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1962150"/>
            <a:ext cx="2209800" cy="6477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NEPAL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5600" y="2762250"/>
            <a:ext cx="22098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BHUTAN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3524250"/>
            <a:ext cx="2209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BANGLADESH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5600" y="4252912"/>
            <a:ext cx="22098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INDIA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5600" y="5014911"/>
            <a:ext cx="22098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MYANMAR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5853110"/>
            <a:ext cx="2209800" cy="623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SRI LANKA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0100" y="1852612"/>
            <a:ext cx="1866900" cy="2190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24212" y="2491977"/>
            <a:ext cx="990600" cy="2143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48150" y="2338387"/>
            <a:ext cx="1162050" cy="2714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59693" y="2491977"/>
            <a:ext cx="1404937" cy="17978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2400" y="3014661"/>
            <a:ext cx="1828800" cy="2583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29200" y="3371850"/>
            <a:ext cx="1485900" cy="2738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24200" y="3388518"/>
            <a:ext cx="838200" cy="2571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24200" y="5257801"/>
            <a:ext cx="1390650" cy="24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59693" y="381000"/>
            <a:ext cx="534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Look at the map, talk with your friend and find out where is NEPAL.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53110"/>
            <a:ext cx="60579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 find out, click on country name.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8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Look at the pictures and talk with your partner what about the pictures.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8100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00212"/>
            <a:ext cx="3883610" cy="3481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638800"/>
            <a:ext cx="792221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Nepal known as the Land of Everest which is one of the most charming countries in Asia.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8100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22864"/>
            <a:ext cx="3883610" cy="3481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6762" y="5597098"/>
            <a:ext cx="792221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It is also known as the only Hindu Kingdom in the world.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00212"/>
            <a:ext cx="3810000" cy="3481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00212"/>
            <a:ext cx="3883610" cy="3504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5638800"/>
            <a:ext cx="792221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kingdom of Nepal is a small land of sublime beauty.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399"/>
            <a:ext cx="3810000" cy="3505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22864"/>
            <a:ext cx="3883610" cy="34587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5638800"/>
            <a:ext cx="8001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It has some of the world`s best and very important temples.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8509"/>
            <a:ext cx="3810000" cy="3523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00211"/>
            <a:ext cx="3883609" cy="35040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" y="5638800"/>
            <a:ext cx="792221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It is a country that is rich in scenic beauty and culture heritage.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7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1605</TotalTime>
  <Words>1324</Words>
  <Application>Microsoft Office PowerPoint</Application>
  <PresentationFormat>On-screen Show (4:3)</PresentationFormat>
  <Paragraphs>165</Paragraphs>
  <Slides>22</Slides>
  <Notes>19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TSS</cp:lastModifiedBy>
  <cp:revision>183</cp:revision>
  <dcterms:created xsi:type="dcterms:W3CDTF">2006-08-16T00:00:00Z</dcterms:created>
  <dcterms:modified xsi:type="dcterms:W3CDTF">2019-10-18T11:44:49Z</dcterms:modified>
</cp:coreProperties>
</file>