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0" r:id="rId4"/>
  </p:sldMasterIdLst>
  <p:notesMasterIdLst>
    <p:notesMasterId r:id="rId25"/>
  </p:notesMasterIdLst>
  <p:sldIdLst>
    <p:sldId id="257" r:id="rId5"/>
    <p:sldId id="259" r:id="rId6"/>
    <p:sldId id="258" r:id="rId7"/>
    <p:sldId id="260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68" r:id="rId18"/>
    <p:sldId id="267" r:id="rId19"/>
    <p:sldId id="274" r:id="rId20"/>
    <p:sldId id="275" r:id="rId21"/>
    <p:sldId id="273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66CD0-B478-44B6-8340-6E202E0BA3CD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64BBA-5D3E-4C8E-A1DF-B73D8A5B2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064FC-05B3-4E8E-874D-E09CB209E6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8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14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0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6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87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2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90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8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3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0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7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3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72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261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15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745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6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49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886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824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51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799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8074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065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6667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33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2791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6228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153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983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555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91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6073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9725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921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6068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0472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9377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8015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195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32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1465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319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2914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1851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667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7377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483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4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8742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489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661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6425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0925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1917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82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C1075-81B3-490A-8B94-09AA9BF7FC69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AABA6-0C12-4F28-B47A-C9536D1B9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6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10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22D9F7-9688-4A70-BC8E-1EDDB4DA42E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2CA34A-0252-470B-8CC7-7DB383476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7090FC-8C11-4724-BC0D-4DF2BC8EE5EE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6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1.gif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jpeg"/><Relationship Id="rId5" Type="http://schemas.openxmlformats.org/officeDocument/2006/relationships/image" Target="../media/image14.pn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media" Target="../media/media6.mp3"/><Relationship Id="rId7" Type="http://schemas.openxmlformats.org/officeDocument/2006/relationships/image" Target="../media/image14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6.mp3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microsoft.com/office/2007/relationships/media" Target="../media/media8.mp3"/><Relationship Id="rId7" Type="http://schemas.openxmlformats.org/officeDocument/2006/relationships/image" Target="../media/image27.jp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4.png"/><Relationship Id="rId4" Type="http://schemas.openxmlformats.org/officeDocument/2006/relationships/audio" Target="../media/media8.mp3"/><Relationship Id="rId9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12" Type="http://schemas.openxmlformats.org/officeDocument/2006/relationships/image" Target="../media/image42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11" Type="http://schemas.openxmlformats.org/officeDocument/2006/relationships/image" Target="../media/image41.jpe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eg"/><Relationship Id="rId9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507" y="1444354"/>
            <a:ext cx="3927335" cy="3138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79680" y="1444354"/>
            <a:ext cx="3797876" cy="31380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0827" y="-120827"/>
            <a:ext cx="1717707" cy="1959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79816" y="0"/>
            <a:ext cx="1717707" cy="1959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58989" y="5019466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98639"/>
            <a:ext cx="1717707" cy="1959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7707" y="4467440"/>
            <a:ext cx="4732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কখনো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ভূল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5016" y="4582372"/>
            <a:ext cx="39822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নতুন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কিছু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করার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চেষ্টা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6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23331" y="207322"/>
            <a:ext cx="6568993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আজকের</a:t>
            </a:r>
            <a:r>
              <a:rPr kumimoji="0" lang="en-US" sz="66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ক্লাসে</a:t>
            </a:r>
            <a:r>
              <a:rPr kumimoji="0" lang="en-US" sz="66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সবাইকে</a:t>
            </a:r>
            <a:r>
              <a:rPr kumimoji="0" lang="en-US" sz="6600" b="1" i="0" u="none" strike="noStrike" kern="1200" cap="none" spc="0" normalizeH="0" baseline="0" noProof="0" dirty="0" smtClean="0">
                <a:ln/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6600" b="1" i="0" u="none" strike="noStrike" kern="1200" cap="none" spc="0" normalizeH="0" baseline="0" noProof="0" dirty="0">
              <a:ln/>
              <a:solidFill>
                <a:srgbClr val="0070C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1476723"/>
            <a:ext cx="11051519" cy="4508927"/>
            <a:chOff x="-249849" y="1522641"/>
            <a:chExt cx="11051519" cy="4508927"/>
          </a:xfrm>
        </p:grpSpPr>
        <p:sp>
          <p:nvSpPr>
            <p:cNvPr id="11" name="TextBox 10"/>
            <p:cNvSpPr txBox="1"/>
            <p:nvPr/>
          </p:nvSpPr>
          <p:spPr>
            <a:xfrm>
              <a:off x="1930431" y="1522641"/>
              <a:ext cx="8871239" cy="4508927"/>
            </a:xfrm>
            <a:prstGeom prst="rect">
              <a:avLst/>
            </a:prstGeom>
            <a:noFill/>
          </p:spPr>
          <p:txBody>
            <a:bodyPr wrap="square" rtlCol="0">
              <a:prstTxWarp prst="textWave2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700" b="1" i="0" u="none" strike="noStrike" kern="1200" cap="none" spc="50" normalizeH="0" baseline="0" noProof="0" dirty="0" err="1" smtClean="0">
                  <a:ln w="0"/>
                  <a:solidFill>
                    <a:srgbClr val="92D05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স্বাগতম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92951">
              <a:off x="-249849" y="1525429"/>
              <a:ext cx="3810000" cy="2667000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40376">
            <a:off x="284136" y="-54480"/>
            <a:ext cx="1717707" cy="1959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13947">
            <a:off x="10371775" y="51518"/>
            <a:ext cx="1717707" cy="1959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310217" y="5005969"/>
            <a:ext cx="1717707" cy="19593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98" y="4898639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01" y="424052"/>
            <a:ext cx="2421341" cy="2433448"/>
          </a:xfrm>
          <a:prstGeom prst="ellipse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562600" y="2057400"/>
            <a:ext cx="609600" cy="4267200"/>
            <a:chOff x="4038600" y="2057400"/>
            <a:chExt cx="609600" cy="42672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343400" y="2057400"/>
              <a:ext cx="0" cy="4267200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648200" y="2819400"/>
              <a:ext cx="0" cy="274320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038600" y="2857500"/>
              <a:ext cx="0" cy="27432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600200" y="2857501"/>
            <a:ext cx="38481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পরিচিতি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শফিকুল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ইসলাম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প্রধান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সরুগ্রাম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সরঃপ্রাঃবিঃ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ধুনট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বগুড়া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2857500"/>
            <a:ext cx="55149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পরিচিতি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শ্রেণিঃ-তৃতীয়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পাঠঃ-পাখিদের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কথা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সময়ঃ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-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৪০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মিনিট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২৭/০৬/২০১৯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304800"/>
            <a:ext cx="4343400" cy="156966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50" normalizeH="0" baseline="0" noProof="0" dirty="0" err="1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পরিচিতি</a:t>
            </a:r>
            <a:endParaRPr kumimoji="0" lang="en-US" sz="9600" b="1" i="0" u="none" strike="noStrike" kern="1200" cap="none" spc="50" normalizeH="0" baseline="0" noProof="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995" y="1089631"/>
            <a:ext cx="1047751" cy="1143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1245" y="-16047"/>
            <a:ext cx="1717707" cy="1959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20128" y="77809"/>
            <a:ext cx="1717707" cy="19593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320127" y="5019466"/>
            <a:ext cx="1717707" cy="19593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00" y="4898639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6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5855" y="1874729"/>
            <a:ext cx="111944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শোনাঃ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৩.১. র্নিধারিত বিষয়ের বর্ণনা শুনে বুঝতে পারবে।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বলাঃ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২.৫.২ বিভিন্ন</a:t>
            </a:r>
            <a:r>
              <a:rPr kumimoji="0" lang="bn-IN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ধরনের পাখির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বর্ণনা</a:t>
            </a:r>
            <a:r>
              <a:rPr kumimoji="0" lang="bn-IN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করতে 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পারবে।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পড়াঃ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২.৬.১ </a:t>
            </a:r>
            <a:r>
              <a:rPr kumimoji="0" lang="bn-IN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বইয়ের গল্পটি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পড়তে পারবে</a:t>
            </a:r>
            <a:r>
              <a:rPr kumimoji="0" lang="bn-IN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bn-BD" sz="4800" b="1" i="0" u="none" strike="noStrike" kern="1200" cap="none" spc="0" normalizeH="0" baseline="0" noProof="0" dirty="0">
              <a:ln>
                <a:noFill/>
              </a:ln>
              <a:solidFill>
                <a:srgbClr val="83992A">
                  <a:lumMod val="50000"/>
                </a:srgb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লেখাঃ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২.৪.২ পরিচিত পাখি সম্পর্কে প্রশ্নের উত্তর লিখতে 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		     </a:t>
            </a:r>
            <a:r>
              <a:rPr kumimoji="0" lang="bn-BD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</a:t>
            </a:r>
            <a:r>
              <a:rPr kumimoji="0" lang="bn-BD" sz="4800" b="1" i="0" u="none" strike="noStrike" kern="1200" cap="none" spc="0" normalizeH="0" baseline="0" noProof="0" dirty="0">
                <a:ln>
                  <a:noFill/>
                </a:ln>
                <a:solidFill>
                  <a:srgbClr val="83992A">
                    <a:lumMod val="50000"/>
                  </a:srgb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83992A">
                  <a:lumMod val="50000"/>
                </a:srgb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84963" y="235527"/>
            <a:ext cx="3366655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শিখন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ফল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8458" y="469728"/>
            <a:ext cx="1717707" cy="1959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983895" y="579286"/>
            <a:ext cx="1717707" cy="1959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775878" y="4435090"/>
            <a:ext cx="1717707" cy="19593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188">
            <a:off x="340046" y="4435090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3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5818" y="189499"/>
            <a:ext cx="5167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মনোযোগ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দিয়ে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শোনো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0145" y="2349628"/>
            <a:ext cx="8298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শুনতে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পাচ্ছো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? 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2874" y="2378994"/>
            <a:ext cx="7280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কিচির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মিচির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শব্দ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43445" y="2178309"/>
            <a:ext cx="107026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কিসের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কিচির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মিচির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শব্দ</a:t>
            </a: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? 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5784" y="1722153"/>
            <a:ext cx="1101423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পাখিদের</a:t>
            </a:r>
            <a:r>
              <a:rPr lang="en-US" sz="1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16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kumimoji="0" lang="en-US" sz="13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endParaRPr kumimoji="0" lang="en-US" sz="13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6769" y="2133802"/>
            <a:ext cx="96981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9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আজকের</a:t>
            </a: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9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</a:t>
            </a: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4" name="সকালের কিচির মিচির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00954" y="189499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40376">
            <a:off x="266963" y="-22958"/>
            <a:ext cx="1717707" cy="19593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62" y="4764047"/>
            <a:ext cx="1717707" cy="19593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77436">
            <a:off x="10310461" y="4933500"/>
            <a:ext cx="1717707" cy="19593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460310" y="69168"/>
            <a:ext cx="1717707" cy="19593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89641" y="2125816"/>
            <a:ext cx="64865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পাখিদের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9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8328" y="96982"/>
            <a:ext cx="52093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ছবিতে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-১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526" y="3468648"/>
            <a:ext cx="115131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রোজ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সকালে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নানা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রকম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ঘুম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ভাঙে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ওরা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নানা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ডাকাডাকি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তাতে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মনটা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খুশিতে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উঠে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অনেক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উপকার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পরিবেশ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রক্ষা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প্রতিবেশীর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মত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বন্ধু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659054" y="-271937"/>
            <a:ext cx="2460238" cy="25207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620" y="845126"/>
            <a:ext cx="3810000" cy="2667000"/>
          </a:xfrm>
          <a:prstGeom prst="rect">
            <a:avLst/>
          </a:prstGeom>
        </p:spPr>
      </p:pic>
      <p:pic>
        <p:nvPicPr>
          <p:cNvPr id="10" name="সকালের কিচির মিচির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7309" y="540326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039" y="465984"/>
            <a:ext cx="3076575" cy="29146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8455" y="-106974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9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4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6812" y="80928"/>
            <a:ext cx="3857625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উপস্থাপন-২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76763"/>
            <a:ext cx="5243513" cy="35164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কাকের ডাক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887" y="360194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8654" y="4793239"/>
            <a:ext cx="1187334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খুব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পরিচিত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ঢাকা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শরীর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ঝাঁক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বেঁধে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উড়ে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খুব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চালাক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কিন্তু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বোকামিও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ডিমে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দিয়ে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বাচ্চা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ফুটিয়ে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612569">
            <a:off x="172027" y="-61929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89571">
            <a:off x="10271991" y="121490"/>
            <a:ext cx="1717707" cy="1959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5545" y="1276763"/>
            <a:ext cx="5259532" cy="35164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6468" y="1269454"/>
            <a:ext cx="5460642" cy="35164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34875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2727" y="110835"/>
            <a:ext cx="2951018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উপস্থাপন-৩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3" name="কোকিল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1163" y="482262"/>
            <a:ext cx="609600" cy="6096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884217" y="1330036"/>
            <a:ext cx="7744692" cy="3061855"/>
            <a:chOff x="1065936" y="1316182"/>
            <a:chExt cx="9186428" cy="3810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5673" y="1316182"/>
              <a:ext cx="4696691" cy="3810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936" y="1316182"/>
              <a:ext cx="4489737" cy="38100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sp>
        <p:nvSpPr>
          <p:cNvPr id="9" name="TextBox 8"/>
          <p:cNvSpPr txBox="1"/>
          <p:nvPr/>
        </p:nvSpPr>
        <p:spPr>
          <a:xfrm>
            <a:off x="526473" y="4595429"/>
            <a:ext cx="115131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চেনা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রঙও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ঠোঁট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সবুজ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বাঁকানো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চোখের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রং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টকটকে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লম্বা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লেজ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।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সুরেলা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কন্ঠে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বসন্ত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42935" y="-42490"/>
            <a:ext cx="1717707" cy="19593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80000" y="112181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09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3309" y="1025237"/>
            <a:ext cx="5888181" cy="35134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68980" y="0"/>
            <a:ext cx="2396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উপস্থাপন-৪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964" y="4732903"/>
            <a:ext cx="1213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বুলবুলি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মিষ্টি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গানের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কন্ঠ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হালকা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বাদামি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বুলবুলি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লম্বা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লেজের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গোড়ায়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লাল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টুকটুকে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ছোপ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সামনে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মাথার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উপরে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একটি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ঝুঁটি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5" name="টুনটুন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5746" y="415498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3308" y="1025098"/>
            <a:ext cx="5888181" cy="3513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946" y="4741267"/>
            <a:ext cx="121365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ময়না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দেখতে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যেমন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সুন্দর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তেমনি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মিষ্টি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গান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অন্য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ডাক,মানুষের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গলা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অবিকল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নকল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করতে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ময়নার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রং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চোখের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নিচে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মাথার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পিছনে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হলুদ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চওড়া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রেখা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টানা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ঠোঁট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কমলা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লালে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মেশানো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দুইটি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হলুদ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0168" y="-30420"/>
            <a:ext cx="1717707" cy="1959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474293" y="-30420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2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1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repeatCount="5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4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534" y="1025098"/>
            <a:ext cx="5894363" cy="36435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05166" y="0"/>
            <a:ext cx="2518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উপস্থাপন-৫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5" name="টিয়া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6582" y="415498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7928" y="4668630"/>
            <a:ext cx="11804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দোয়েল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দেশের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জায়গায়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দেখা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যায়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মিষ্টি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সাদা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সাজানো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ডানার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চওড়া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দাগ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টানা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দোয়েল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জাতীয়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534" y="1025098"/>
            <a:ext cx="5894363" cy="36435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5382" y="4668630"/>
            <a:ext cx="11804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টিয়া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সবুজ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সবুজ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ডানা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ও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লম্বা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লেজ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বাঁকানো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ঠোঁট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টুকটুকে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খুব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শক্ত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গলায়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কালো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দাগ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ঝাঁক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বেঁধে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চলে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2" name="দোয়েল ২৩ 1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0796" y="529798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1245" y="-16047"/>
            <a:ext cx="1717707" cy="19593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281542" y="49842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6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29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BF7198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269" y="1186907"/>
            <a:ext cx="4498831" cy="31477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783" y="1017442"/>
            <a:ext cx="3463636" cy="31735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418" y="1148140"/>
            <a:ext cx="4599709" cy="31735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469" y="1120336"/>
            <a:ext cx="5564331" cy="3501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609600" y="4493122"/>
            <a:ext cx="111390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সবচেয়ে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টুনটুনি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বেশ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চঞ্চল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কোথাও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স্থির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বসে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গাছে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নেচে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বেড়ায়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873" y="4478241"/>
            <a:ext cx="111390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চেনা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শালিক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চকচকে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বাদামি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ঢাকা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শরীর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ঠোঁট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চোখের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পাশটা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হলুদ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খাটো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দুইটি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হলুদ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রঙের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615" y="4621861"/>
            <a:ext cx="111390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বাবুই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খুব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সুন্দর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বাসা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বানাতে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সুন্দর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বাসা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বুনতে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বলে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বাবুই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শিল্পী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পাখিও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বলা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86069" y="-24066"/>
            <a:ext cx="2940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উপস্থাপন-৬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12" name="শালিক ১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10354" y="95602"/>
            <a:ext cx="609600" cy="609600"/>
          </a:xfrm>
          <a:prstGeom prst="rect">
            <a:avLst/>
          </a:prstGeom>
        </p:spPr>
      </p:pic>
      <p:pic>
        <p:nvPicPr>
          <p:cNvPr id="2" name="দোয়েল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9818" y="178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75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10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4787" y="4657726"/>
            <a:ext cx="119872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মাছরাঙা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একটি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সুন্দর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মাথা,ঘাড়,পেট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পিঠের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রং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গাঢ়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বাদামি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।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ডানার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উজ্জ্বল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নীল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পানিতে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ঝাঁপ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দিয়ে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এরা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ঠোঁট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দিয়ে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মাছ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শিকার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16667" y="-52976"/>
            <a:ext cx="2735841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উপস্থাপন-৭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1245" y="-16047"/>
            <a:ext cx="1717707" cy="1959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406447" y="0"/>
            <a:ext cx="1717707" cy="195936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908892" y="1044936"/>
            <a:ext cx="8572070" cy="3345874"/>
            <a:chOff x="1908892" y="1044936"/>
            <a:chExt cx="8572070" cy="33458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4053" y="1044936"/>
              <a:ext cx="5056909" cy="334587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33"/>
            <a:stretch/>
          </p:blipFill>
          <p:spPr>
            <a:xfrm flipH="1">
              <a:off x="1908892" y="1044936"/>
              <a:ext cx="3515160" cy="33458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6972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62402" y="1074378"/>
            <a:ext cx="11402159" cy="3783199"/>
            <a:chOff x="226954" y="583102"/>
            <a:chExt cx="11402159" cy="37831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954" y="645535"/>
              <a:ext cx="2619375" cy="174307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8440" y="635963"/>
              <a:ext cx="2733675" cy="179074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6873" y="583102"/>
              <a:ext cx="2682240" cy="1843606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8440" y="2607510"/>
              <a:ext cx="2733675" cy="174307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24226" y="607434"/>
              <a:ext cx="2514600" cy="181927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723" y="2607510"/>
              <a:ext cx="2585606" cy="175879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24226" y="2622791"/>
              <a:ext cx="2514600" cy="1727794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6873" y="2750385"/>
              <a:ext cx="2682240" cy="16002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grpSp>
        <p:nvGrpSpPr>
          <p:cNvPr id="16" name="Group 15"/>
          <p:cNvGrpSpPr/>
          <p:nvPr/>
        </p:nvGrpSpPr>
        <p:grpSpPr>
          <a:xfrm>
            <a:off x="174902" y="1066622"/>
            <a:ext cx="11544418" cy="3720766"/>
            <a:chOff x="260723" y="4601872"/>
            <a:chExt cx="8376569" cy="174351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0267" y="4640408"/>
              <a:ext cx="2519061" cy="1666874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15588" y="4601872"/>
              <a:ext cx="2621704" cy="166687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723" y="4640407"/>
              <a:ext cx="2676525" cy="170497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sp>
        <p:nvSpPr>
          <p:cNvPr id="17" name="TextBox 16"/>
          <p:cNvSpPr txBox="1"/>
          <p:nvPr/>
        </p:nvSpPr>
        <p:spPr>
          <a:xfrm>
            <a:off x="4620725" y="0"/>
            <a:ext cx="3491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উপস্থাপন-৮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4902" y="4908536"/>
            <a:ext cx="116222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আরও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দেশে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নাম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চড়ুই,বক,খঞ্জনা,ঘুঘু,শঙ্খচিল,ডাহুক,শ্যামা,চিল,ঈগল,শকুন,কবুতর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এসব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কথা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আমরা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জেনে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21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749" y="1281134"/>
            <a:ext cx="7698658" cy="50144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126658" y="117987"/>
            <a:ext cx="6046839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শিক্ষকের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আদর্শ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6658" y="117987"/>
            <a:ext cx="6046839" cy="10156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শিক্ষার্থীর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নিরব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8517" y="1281134"/>
            <a:ext cx="7860890" cy="5014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98639"/>
            <a:ext cx="1717707" cy="1959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420217" y="0"/>
            <a:ext cx="1717707" cy="1959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8039" y="-120828"/>
            <a:ext cx="1717707" cy="19593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82466" y="5019466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3770" y="553592"/>
            <a:ext cx="7934632" cy="56938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যুক্ত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বর্ণ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ভেঙ্গে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শব্দ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তৈরি</a:t>
            </a:r>
            <a:endParaRPr kumimoji="0" lang="en-US" sz="7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ন্ধ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ন+ধ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বন্ধু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ষ্ট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ষ+ট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মিষ্টি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ন্ত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+ত=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বসন্ত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ন্ঠ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ন+ঠ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কন্ঠ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স্থ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 স+থ=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স্থির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ল্প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=ল+প=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শিল্পী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70" y="553592"/>
            <a:ext cx="7934632" cy="58477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শব্দার্থ</a:t>
            </a:r>
            <a:endParaRPr kumimoji="0" lang="en-US" sz="6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প্রতিবেশী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কাছাকাছি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বসবাস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যারা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শরীর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পাখার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আবরণ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চঞ্চল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অস্থির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ছোপ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দাগ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রং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ঝাঁক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পাখি,মাছ,মাছি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ইত্যাদির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স্থির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অবিচল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দৃঢ়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তাঁতি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=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কাপড়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বোনে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62" y="4764047"/>
            <a:ext cx="1717707" cy="1959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76306">
            <a:off x="10266348" y="65793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029061">
            <a:off x="10179928" y="4882796"/>
            <a:ext cx="1717707" cy="1959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91437">
            <a:off x="320160" y="-63009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9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7471" y="235975"/>
            <a:ext cx="2212258" cy="1107996"/>
          </a:xfrm>
          <a:prstGeom prst="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মূল্যায়ন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8581" y="1381369"/>
            <a:ext cx="93799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নিচের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শব্দ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দিয়ে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শূন্যস্থান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পূরণ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করঃ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প্রতিবেশী,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শখ,ঝাঁক,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১ 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বকের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সাদা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২।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শীলা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চাচি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     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৩।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এক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 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উড়ছে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৪।বন্ধুদের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ছবি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জমানো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রবির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    ।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3967" y="3079942"/>
            <a:ext cx="1725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পালক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7287" y="5536352"/>
            <a:ext cx="1036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শখ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84925" y="3865181"/>
            <a:ext cx="2304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প্রতিবেশী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2097" y="4650420"/>
            <a:ext cx="1239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ঝাঁক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0168" y="-30420"/>
            <a:ext cx="1717707" cy="1959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36090" y="90407"/>
            <a:ext cx="1717707" cy="19471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63422" y="4997382"/>
            <a:ext cx="1717707" cy="19471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41" y="4997382"/>
            <a:ext cx="1717707" cy="194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7030A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8980" y="147483"/>
            <a:ext cx="2374491" cy="1107996"/>
          </a:xfrm>
          <a:prstGeom prst="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মূল্যায়ন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297" y="1447208"/>
            <a:ext cx="115234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নিচের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প্রশ্ন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গুলির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উত্তর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লিখঃ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১।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গাইতে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২।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মানুষের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কথা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নকল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করতে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পারে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৩।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পাখিকে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ছোট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বলা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৪।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কোন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মাথার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সামনে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ঝুঁটি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আছে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৫।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সময়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ডাকে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?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50851" y="91697"/>
            <a:ext cx="1717707" cy="1959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171401" y="4903684"/>
            <a:ext cx="1717707" cy="1959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80168" y="-30420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6813" y="162232"/>
            <a:ext cx="3996813" cy="1323439"/>
          </a:xfrm>
          <a:prstGeom prst="rect">
            <a:avLst/>
          </a:prstGeom>
          <a:solidFill>
            <a:schemeClr val="accent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দলীয়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কাজ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8757" y="1485671"/>
            <a:ext cx="112332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দোয়েল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দলঃ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-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দোয়েল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পাঁচটি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বৈশিষ্ঠ্য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লিখবে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দলঃ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-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কোকিলের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পাঁচটি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বৈশিষ্ঠ্য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লিখবে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5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017123"/>
            <a:ext cx="12192000" cy="44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2689567" y="3205651"/>
            <a:ext cx="6853976" cy="44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38156">
            <a:off x="10311373" y="39332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311372" y="4091544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4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4709" y="353962"/>
            <a:ext cx="6887497" cy="1200329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সৃজনশীল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বাড়ীর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কাজ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186" y="2536722"/>
            <a:ext cx="11046541" cy="21236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তোমার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দেখা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১০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টি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পাখির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নাম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লিখে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আনবে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91437">
            <a:off x="320160" y="-63009"/>
            <a:ext cx="1717707" cy="1959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898639"/>
            <a:ext cx="1717707" cy="1959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353466" y="5019466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353465" y="97449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9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AF86B0-0A9B-42DB-BFEE-C548806C9C05}"/>
              </a:ext>
            </a:extLst>
          </p:cNvPr>
          <p:cNvSpPr txBox="1"/>
          <p:nvPr/>
        </p:nvSpPr>
        <p:spPr>
          <a:xfrm>
            <a:off x="1200971" y="2368401"/>
            <a:ext cx="98017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</a:t>
            </a:r>
            <a:r>
              <a:rPr kumimoji="0" lang="as-IN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</a:t>
            </a:r>
            <a:r>
              <a:rPr kumimoji="0" lang="en-US" sz="13800" b="1" i="0" u="none" strike="noStrike" kern="1200" cap="none" spc="0" normalizeH="0" baseline="0" noProof="0" dirty="0" err="1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াই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3800" b="1" i="0" u="none" strike="noStrike" kern="1200" cap="none" spc="0" normalizeH="0" baseline="0" noProof="0" dirty="0" err="1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কে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3800" b="1" i="0" u="none" strike="noStrike" kern="1200" cap="none" spc="0" normalizeH="0" baseline="0" noProof="0" dirty="0" err="1" smtClean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ধন্যবাদ</a:t>
            </a:r>
            <a:endParaRPr kumimoji="0" lang="en-US" sz="13800" b="1" i="0" u="none" strike="noStrike" kern="1200" cap="none" spc="0" normalizeH="0" baseline="0" noProof="0" dirty="0">
              <a:ln w="12700">
                <a:solidFill>
                  <a:srgbClr val="83992A"/>
                </a:solidFill>
                <a:prstDash val="solid"/>
              </a:ln>
              <a:pattFill prst="pct50">
                <a:fgClr>
                  <a:srgbClr val="83992A"/>
                </a:fgClr>
                <a:bgClr>
                  <a:srgbClr val="83992A">
                    <a:lumMod val="20000"/>
                    <a:lumOff val="80000"/>
                  </a:srgbClr>
                </a:bgClr>
              </a:patt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91437">
            <a:off x="749651" y="366482"/>
            <a:ext cx="1717707" cy="1959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821103" y="560732"/>
            <a:ext cx="1717707" cy="19593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38" y="4294440"/>
            <a:ext cx="1717707" cy="19593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362582">
            <a:off x="9821102" y="4439416"/>
            <a:ext cx="1717707" cy="19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69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690</Words>
  <Application>Microsoft Office PowerPoint</Application>
  <PresentationFormat>Widescreen</PresentationFormat>
  <Paragraphs>94</Paragraphs>
  <Slides>20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Garamond</vt:lpstr>
      <vt:lpstr>NikoshBAN</vt:lpstr>
      <vt:lpstr>Wingdings</vt:lpstr>
      <vt:lpstr>Office Theme</vt:lpstr>
      <vt:lpstr>2_Office Theme</vt:lpstr>
      <vt:lpstr>Organic</vt:lpstr>
      <vt:lpstr>1_Organic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</dc:creator>
  <cp:lastModifiedBy>ARIF</cp:lastModifiedBy>
  <cp:revision>5</cp:revision>
  <dcterms:created xsi:type="dcterms:W3CDTF">2019-10-18T11:09:01Z</dcterms:created>
  <dcterms:modified xsi:type="dcterms:W3CDTF">2019-10-18T11:45:21Z</dcterms:modified>
</cp:coreProperties>
</file>