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6" r:id="rId2"/>
    <p:sldId id="257" r:id="rId3"/>
    <p:sldId id="258" r:id="rId4"/>
    <p:sldId id="287" r:id="rId5"/>
    <p:sldId id="259" r:id="rId6"/>
    <p:sldId id="286" r:id="rId7"/>
    <p:sldId id="276" r:id="rId8"/>
    <p:sldId id="277" r:id="rId9"/>
    <p:sldId id="275" r:id="rId10"/>
    <p:sldId id="268" r:id="rId11"/>
    <p:sldId id="262" r:id="rId12"/>
    <p:sldId id="272" r:id="rId13"/>
    <p:sldId id="270" r:id="rId14"/>
    <p:sldId id="282" r:id="rId15"/>
    <p:sldId id="278" r:id="rId16"/>
    <p:sldId id="280" r:id="rId17"/>
    <p:sldId id="281" r:id="rId18"/>
    <p:sldId id="263" r:id="rId19"/>
    <p:sldId id="264" r:id="rId20"/>
    <p:sldId id="283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B52"/>
    <a:srgbClr val="633F79"/>
    <a:srgbClr val="C668AD"/>
    <a:srgbClr val="CC00FF"/>
    <a:srgbClr val="D60093"/>
    <a:srgbClr val="500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8416" autoAdjust="0"/>
  </p:normalViewPr>
  <p:slideViewPr>
    <p:cSldViewPr>
      <p:cViewPr varScale="1">
        <p:scale>
          <a:sx n="73" d="100"/>
          <a:sy n="73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A3DE-1DA6-46C3-86CE-81DA4534092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314BD-A176-42E8-AFE2-D7040BB331B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D5CB6E-9591-4FC5-ACFA-A3C8918F56CC}" type="parTrans" cxnId="{03713030-38FD-40E0-B836-93F8320583A3}">
      <dgm:prSet/>
      <dgm:spPr/>
      <dgm:t>
        <a:bodyPr/>
        <a:lstStyle/>
        <a:p>
          <a:endParaRPr lang="en-US"/>
        </a:p>
      </dgm:t>
    </dgm:pt>
    <dgm:pt modelId="{69E1BD94-6FD0-4A0A-B6BA-5136D3AC8ACA}" type="sibTrans" cxnId="{03713030-38FD-40E0-B836-93F8320583A3}">
      <dgm:prSet/>
      <dgm:spPr/>
      <dgm:t>
        <a:bodyPr/>
        <a:lstStyle/>
        <a:p>
          <a:endParaRPr lang="en-US"/>
        </a:p>
      </dgm:t>
    </dgm:pt>
    <dgm:pt modelId="{A9B713EC-3B74-41BB-A40B-78905DAF4ED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খাজা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47E80DC-D698-4302-8002-D9D6E46E11AD}" type="parTrans" cxnId="{35DC9E81-D3F2-4F59-BF35-55FCAB0DC2D5}">
      <dgm:prSet/>
      <dgm:spPr/>
      <dgm:t>
        <a:bodyPr/>
        <a:lstStyle/>
        <a:p>
          <a:endParaRPr lang="en-US"/>
        </a:p>
      </dgm:t>
    </dgm:pt>
    <dgm:pt modelId="{63B91F93-BAAC-4DD7-AC8B-D2C144FBE45D}" type="sibTrans" cxnId="{35DC9E81-D3F2-4F59-BF35-55FCAB0DC2D5}">
      <dgm:prSet/>
      <dgm:spPr/>
      <dgm:t>
        <a:bodyPr/>
        <a:lstStyle/>
        <a:p>
          <a:endParaRPr lang="en-US"/>
        </a:p>
      </dgm:t>
    </dgm:pt>
    <dgm:pt modelId="{E373D6EF-E473-48A5-BE8C-25480EE5CCD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আধারসা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2ED3226-3500-47D0-B032-73263DA2A8C0}" type="parTrans" cxnId="{96856692-582C-4BC8-BAE2-D0DC0D780BD2}">
      <dgm:prSet/>
      <dgm:spPr/>
      <dgm:t>
        <a:bodyPr/>
        <a:lstStyle/>
        <a:p>
          <a:endParaRPr lang="en-US"/>
        </a:p>
      </dgm:t>
    </dgm:pt>
    <dgm:pt modelId="{B53CB06D-4244-4156-B82C-F71E026CDFD4}" type="sibTrans" cxnId="{96856692-582C-4BC8-BAE2-D0DC0D780BD2}">
      <dgm:prSet/>
      <dgm:spPr/>
      <dgm:t>
        <a:bodyPr/>
        <a:lstStyle/>
        <a:p>
          <a:endParaRPr lang="en-US"/>
        </a:p>
      </dgm:t>
    </dgm:pt>
    <dgm:pt modelId="{159AD4B3-B8B7-4EF8-A1A9-A5BA3DAF7BC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গলা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0290D89-B250-4F82-8EED-BD7D6F6D16DD}" type="parTrans" cxnId="{A52BA9E2-2BF7-446D-8B61-7CE56BA50027}">
      <dgm:prSet/>
      <dgm:spPr/>
      <dgm:t>
        <a:bodyPr/>
        <a:lstStyle/>
        <a:p>
          <a:endParaRPr lang="en-US"/>
        </a:p>
      </dgm:t>
    </dgm:pt>
    <dgm:pt modelId="{A4D6047D-FD41-4EDF-80AF-D68171790265}" type="sibTrans" cxnId="{A52BA9E2-2BF7-446D-8B61-7CE56BA50027}">
      <dgm:prSet/>
      <dgm:spPr/>
      <dgm:t>
        <a:bodyPr/>
        <a:lstStyle/>
        <a:p>
          <a:endParaRPr lang="en-US"/>
        </a:p>
      </dgm:t>
    </dgm:pt>
    <dgm:pt modelId="{C9EAC1AC-8A5C-44EC-A4A1-BF5D12E00FE6}" type="pres">
      <dgm:prSet presAssocID="{1558A3DE-1DA6-46C3-86CE-81DA453409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7AD858-CB10-47D9-A37F-FB65D8B0CF35}" type="pres">
      <dgm:prSet presAssocID="{7E6314BD-A176-42E8-AFE2-D7040BB331BB}" presName="hierRoot1" presStyleCnt="0">
        <dgm:presLayoutVars>
          <dgm:hierBranch val="init"/>
        </dgm:presLayoutVars>
      </dgm:prSet>
      <dgm:spPr/>
    </dgm:pt>
    <dgm:pt modelId="{E8CFC361-8EAF-4D07-93B7-F352353140DE}" type="pres">
      <dgm:prSet presAssocID="{7E6314BD-A176-42E8-AFE2-D7040BB331BB}" presName="rootComposite1" presStyleCnt="0"/>
      <dgm:spPr/>
    </dgm:pt>
    <dgm:pt modelId="{944756B1-FEA1-4C4B-9EF2-62861C50AFCE}" type="pres">
      <dgm:prSet presAssocID="{7E6314BD-A176-42E8-AFE2-D7040BB331BB}" presName="rootText1" presStyleLbl="node0" presStyleIdx="0" presStyleCnt="1" custLinFactNeighborX="3420" custLinFactNeighborY="-247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9990911-E04F-4FE9-9460-674F7F62E3BD}" type="pres">
      <dgm:prSet presAssocID="{7E6314BD-A176-42E8-AFE2-D7040BB331BB}" presName="titleText1" presStyleLbl="fgAcc0" presStyleIdx="0" presStyleCnt="1" custFlipVert="1" custScaleX="116981" custScaleY="109936" custLinFactNeighborX="2804" custLinFactNeighborY="298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E5A4B7-96D1-498B-A406-9684690A7C7E}" type="pres">
      <dgm:prSet presAssocID="{7E6314BD-A176-42E8-AFE2-D7040BB331BB}" presName="rootConnector1" presStyleLbl="node1" presStyleIdx="0" presStyleCnt="3"/>
      <dgm:spPr/>
      <dgm:t>
        <a:bodyPr/>
        <a:lstStyle/>
        <a:p>
          <a:endParaRPr lang="en-US"/>
        </a:p>
      </dgm:t>
    </dgm:pt>
    <dgm:pt modelId="{2AC28BEF-FB6E-4407-9311-9E7DAF9B3248}" type="pres">
      <dgm:prSet presAssocID="{7E6314BD-A176-42E8-AFE2-D7040BB331BB}" presName="hierChild2" presStyleCnt="0"/>
      <dgm:spPr/>
    </dgm:pt>
    <dgm:pt modelId="{B685D645-88A9-4A4C-ACC8-9E82F8A5D303}" type="pres">
      <dgm:prSet presAssocID="{D47E80DC-D698-4302-8002-D9D6E46E11A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65963C7-EA99-4361-8FBD-87804A36A497}" type="pres">
      <dgm:prSet presAssocID="{A9B713EC-3B74-41BB-A40B-78905DAF4EDE}" presName="hierRoot2" presStyleCnt="0">
        <dgm:presLayoutVars>
          <dgm:hierBranch val="init"/>
        </dgm:presLayoutVars>
      </dgm:prSet>
      <dgm:spPr/>
    </dgm:pt>
    <dgm:pt modelId="{976763C4-5422-4D80-B987-2B4F1D9781AF}" type="pres">
      <dgm:prSet presAssocID="{A9B713EC-3B74-41BB-A40B-78905DAF4EDE}" presName="rootComposite" presStyleCnt="0"/>
      <dgm:spPr/>
    </dgm:pt>
    <dgm:pt modelId="{A49C3697-9AA1-4C0F-A6A4-24BA0D5C9A92}" type="pres">
      <dgm:prSet presAssocID="{A9B713EC-3B74-41BB-A40B-78905DAF4EDE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13E8977-B309-4285-945C-294DFF46FC8B}" type="pres">
      <dgm:prSet presAssocID="{A9B713EC-3B74-41BB-A40B-78905DAF4EDE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85E77D-8F52-4CEB-A664-9D3D0FF1AB68}" type="pres">
      <dgm:prSet presAssocID="{A9B713EC-3B74-41BB-A40B-78905DAF4EDE}" presName="rootConnector" presStyleLbl="node2" presStyleIdx="0" presStyleCnt="0"/>
      <dgm:spPr/>
      <dgm:t>
        <a:bodyPr/>
        <a:lstStyle/>
        <a:p>
          <a:endParaRPr lang="en-US"/>
        </a:p>
      </dgm:t>
    </dgm:pt>
    <dgm:pt modelId="{1A0B2CD2-E1A6-4B8A-8291-7CDA00DF055A}" type="pres">
      <dgm:prSet presAssocID="{A9B713EC-3B74-41BB-A40B-78905DAF4EDE}" presName="hierChild4" presStyleCnt="0"/>
      <dgm:spPr/>
    </dgm:pt>
    <dgm:pt modelId="{BF7BC125-1D3E-4651-85AD-E72E08A000B1}" type="pres">
      <dgm:prSet presAssocID="{A9B713EC-3B74-41BB-A40B-78905DAF4EDE}" presName="hierChild5" presStyleCnt="0"/>
      <dgm:spPr/>
    </dgm:pt>
    <dgm:pt modelId="{1F015C99-CF69-4862-8CDF-7649B4FE0173}" type="pres">
      <dgm:prSet presAssocID="{D2ED3226-3500-47D0-B032-73263DA2A8C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2015FF6-3B34-452D-8343-99C15DCC2F4A}" type="pres">
      <dgm:prSet presAssocID="{E373D6EF-E473-48A5-BE8C-25480EE5CCDA}" presName="hierRoot2" presStyleCnt="0">
        <dgm:presLayoutVars>
          <dgm:hierBranch val="init"/>
        </dgm:presLayoutVars>
      </dgm:prSet>
      <dgm:spPr/>
    </dgm:pt>
    <dgm:pt modelId="{1C785F95-CD58-4517-98B5-7327F484203F}" type="pres">
      <dgm:prSet presAssocID="{E373D6EF-E473-48A5-BE8C-25480EE5CCDA}" presName="rootComposite" presStyleCnt="0"/>
      <dgm:spPr/>
    </dgm:pt>
    <dgm:pt modelId="{B5B4BE35-A3D7-40EB-BBAE-54CE882AEDE1}" type="pres">
      <dgm:prSet presAssocID="{E373D6EF-E473-48A5-BE8C-25480EE5CCDA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B0A923F-0008-4561-B45C-1BF8710CAE74}" type="pres">
      <dgm:prSet presAssocID="{E373D6EF-E473-48A5-BE8C-25480EE5CCDA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BD351F-97C1-4C85-98CD-60BB4885E30F}" type="pres">
      <dgm:prSet presAssocID="{E373D6EF-E473-48A5-BE8C-25480EE5CCDA}" presName="rootConnector" presStyleLbl="node2" presStyleIdx="0" presStyleCnt="0"/>
      <dgm:spPr/>
      <dgm:t>
        <a:bodyPr/>
        <a:lstStyle/>
        <a:p>
          <a:endParaRPr lang="en-US"/>
        </a:p>
      </dgm:t>
    </dgm:pt>
    <dgm:pt modelId="{A70E9EF8-A9B4-429A-A73A-AEC60D57B2DC}" type="pres">
      <dgm:prSet presAssocID="{E373D6EF-E473-48A5-BE8C-25480EE5CCDA}" presName="hierChild4" presStyleCnt="0"/>
      <dgm:spPr/>
    </dgm:pt>
    <dgm:pt modelId="{CF9DE0AF-19B8-4B28-9FCB-B2B8A0D0ACC5}" type="pres">
      <dgm:prSet presAssocID="{E373D6EF-E473-48A5-BE8C-25480EE5CCDA}" presName="hierChild5" presStyleCnt="0"/>
      <dgm:spPr/>
    </dgm:pt>
    <dgm:pt modelId="{7C0817B4-4EF0-41C1-A476-6BDC9AAD4391}" type="pres">
      <dgm:prSet presAssocID="{50290D89-B250-4F82-8EED-BD7D6F6D16D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D8B63D-00DA-4507-A9AC-87C5239A419C}" type="pres">
      <dgm:prSet presAssocID="{159AD4B3-B8B7-4EF8-A1A9-A5BA3DAF7BCC}" presName="hierRoot2" presStyleCnt="0">
        <dgm:presLayoutVars>
          <dgm:hierBranch val="init"/>
        </dgm:presLayoutVars>
      </dgm:prSet>
      <dgm:spPr/>
    </dgm:pt>
    <dgm:pt modelId="{F4ED2378-36DB-49FF-BE7E-6A460E6F8427}" type="pres">
      <dgm:prSet presAssocID="{159AD4B3-B8B7-4EF8-A1A9-A5BA3DAF7BCC}" presName="rootComposite" presStyleCnt="0"/>
      <dgm:spPr/>
    </dgm:pt>
    <dgm:pt modelId="{FE9F2A5F-C2D2-4147-99F8-4129E8E1B16C}" type="pres">
      <dgm:prSet presAssocID="{159AD4B3-B8B7-4EF8-A1A9-A5BA3DAF7BCC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EB0C418-AAD6-4F47-83E7-B3738FB5C1F0}" type="pres">
      <dgm:prSet presAssocID="{159AD4B3-B8B7-4EF8-A1A9-A5BA3DAF7BCC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ADFBBC-62A6-433D-8773-CE89BE8328EC}" type="pres">
      <dgm:prSet presAssocID="{159AD4B3-B8B7-4EF8-A1A9-A5BA3DAF7BCC}" presName="rootConnector" presStyleLbl="node2" presStyleIdx="0" presStyleCnt="0"/>
      <dgm:spPr/>
      <dgm:t>
        <a:bodyPr/>
        <a:lstStyle/>
        <a:p>
          <a:endParaRPr lang="en-US"/>
        </a:p>
      </dgm:t>
    </dgm:pt>
    <dgm:pt modelId="{34350860-627B-4AC4-B86F-1110A7C664D6}" type="pres">
      <dgm:prSet presAssocID="{159AD4B3-B8B7-4EF8-A1A9-A5BA3DAF7BCC}" presName="hierChild4" presStyleCnt="0"/>
      <dgm:spPr/>
    </dgm:pt>
    <dgm:pt modelId="{CCFD4457-AD38-416D-8D56-C29FC1607E10}" type="pres">
      <dgm:prSet presAssocID="{159AD4B3-B8B7-4EF8-A1A9-A5BA3DAF7BCC}" presName="hierChild5" presStyleCnt="0"/>
      <dgm:spPr/>
    </dgm:pt>
    <dgm:pt modelId="{0BB45925-0832-405B-91A8-3DBCF046AFBC}" type="pres">
      <dgm:prSet presAssocID="{7E6314BD-A176-42E8-AFE2-D7040BB331BB}" presName="hierChild3" presStyleCnt="0"/>
      <dgm:spPr/>
    </dgm:pt>
  </dgm:ptLst>
  <dgm:cxnLst>
    <dgm:cxn modelId="{1E3B00D6-BED5-42DB-9C15-CAE2A8150FF0}" type="presOf" srcId="{159AD4B3-B8B7-4EF8-A1A9-A5BA3DAF7BCC}" destId="{6FADFBBC-62A6-433D-8773-CE89BE8328EC}" srcOrd="1" destOrd="0" presId="urn:microsoft.com/office/officeart/2008/layout/NameandTitleOrganizationalChart"/>
    <dgm:cxn modelId="{CA8073D5-E629-4741-AE82-0A894D4AF512}" type="presOf" srcId="{69E1BD94-6FD0-4A0A-B6BA-5136D3AC8ACA}" destId="{B9990911-E04F-4FE9-9460-674F7F62E3BD}" srcOrd="0" destOrd="0" presId="urn:microsoft.com/office/officeart/2008/layout/NameandTitleOrganizationalChart"/>
    <dgm:cxn modelId="{60FCA5DB-1E1B-4809-B6DE-FEEE0734A081}" type="presOf" srcId="{A9B713EC-3B74-41BB-A40B-78905DAF4EDE}" destId="{4F85E77D-8F52-4CEB-A664-9D3D0FF1AB68}" srcOrd="1" destOrd="0" presId="urn:microsoft.com/office/officeart/2008/layout/NameandTitleOrganizationalChart"/>
    <dgm:cxn modelId="{35DC9E81-D3F2-4F59-BF35-55FCAB0DC2D5}" srcId="{7E6314BD-A176-42E8-AFE2-D7040BB331BB}" destId="{A9B713EC-3B74-41BB-A40B-78905DAF4EDE}" srcOrd="0" destOrd="0" parTransId="{D47E80DC-D698-4302-8002-D9D6E46E11AD}" sibTransId="{63B91F93-BAAC-4DD7-AC8B-D2C144FBE45D}"/>
    <dgm:cxn modelId="{A52BA9E2-2BF7-446D-8B61-7CE56BA50027}" srcId="{7E6314BD-A176-42E8-AFE2-D7040BB331BB}" destId="{159AD4B3-B8B7-4EF8-A1A9-A5BA3DAF7BCC}" srcOrd="2" destOrd="0" parTransId="{50290D89-B250-4F82-8EED-BD7D6F6D16DD}" sibTransId="{A4D6047D-FD41-4EDF-80AF-D68171790265}"/>
    <dgm:cxn modelId="{A4D07A6E-7BBD-4C67-BCF9-151394EF0004}" type="presOf" srcId="{63B91F93-BAAC-4DD7-AC8B-D2C144FBE45D}" destId="{F13E8977-B309-4285-945C-294DFF46FC8B}" srcOrd="0" destOrd="0" presId="urn:microsoft.com/office/officeart/2008/layout/NameandTitleOrganizationalChart"/>
    <dgm:cxn modelId="{C32033C5-0164-4914-9914-ADC68E668F4C}" type="presOf" srcId="{159AD4B3-B8B7-4EF8-A1A9-A5BA3DAF7BCC}" destId="{FE9F2A5F-C2D2-4147-99F8-4129E8E1B16C}" srcOrd="0" destOrd="0" presId="urn:microsoft.com/office/officeart/2008/layout/NameandTitleOrganizationalChart"/>
    <dgm:cxn modelId="{B3218B27-8F80-4FA0-ADCE-FD0AF89D30BC}" type="presOf" srcId="{1558A3DE-1DA6-46C3-86CE-81DA45340924}" destId="{C9EAC1AC-8A5C-44EC-A4A1-BF5D12E00FE6}" srcOrd="0" destOrd="0" presId="urn:microsoft.com/office/officeart/2008/layout/NameandTitleOrganizationalChart"/>
    <dgm:cxn modelId="{5ED672F7-73B2-4B1F-86DE-D28EA448EF9B}" type="presOf" srcId="{50290D89-B250-4F82-8EED-BD7D6F6D16DD}" destId="{7C0817B4-4EF0-41C1-A476-6BDC9AAD4391}" srcOrd="0" destOrd="0" presId="urn:microsoft.com/office/officeart/2008/layout/NameandTitleOrganizationalChart"/>
    <dgm:cxn modelId="{3366CADC-8C2F-46B1-9D52-7B74CF9AF1E6}" type="presOf" srcId="{A4D6047D-FD41-4EDF-80AF-D68171790265}" destId="{DEB0C418-AAD6-4F47-83E7-B3738FB5C1F0}" srcOrd="0" destOrd="0" presId="urn:microsoft.com/office/officeart/2008/layout/NameandTitleOrganizationalChart"/>
    <dgm:cxn modelId="{D5EDB964-71A4-4007-8999-D8CA5473A9B8}" type="presOf" srcId="{A9B713EC-3B74-41BB-A40B-78905DAF4EDE}" destId="{A49C3697-9AA1-4C0F-A6A4-24BA0D5C9A92}" srcOrd="0" destOrd="0" presId="urn:microsoft.com/office/officeart/2008/layout/NameandTitleOrganizationalChart"/>
    <dgm:cxn modelId="{DD3F171A-6A89-4F93-A5AC-C1677044CA6C}" type="presOf" srcId="{7E6314BD-A176-42E8-AFE2-D7040BB331BB}" destId="{D4E5A4B7-96D1-498B-A406-9684690A7C7E}" srcOrd="1" destOrd="0" presId="urn:microsoft.com/office/officeart/2008/layout/NameandTitleOrganizationalChart"/>
    <dgm:cxn modelId="{161A5F50-1C37-4224-81F3-E23D42CD667B}" type="presOf" srcId="{D47E80DC-D698-4302-8002-D9D6E46E11AD}" destId="{B685D645-88A9-4A4C-ACC8-9E82F8A5D303}" srcOrd="0" destOrd="0" presId="urn:microsoft.com/office/officeart/2008/layout/NameandTitleOrganizationalChart"/>
    <dgm:cxn modelId="{4D289CC0-76B2-4BE9-995D-3D4C9BA92E36}" type="presOf" srcId="{E373D6EF-E473-48A5-BE8C-25480EE5CCDA}" destId="{B5B4BE35-A3D7-40EB-BBAE-54CE882AEDE1}" srcOrd="0" destOrd="0" presId="urn:microsoft.com/office/officeart/2008/layout/NameandTitleOrganizationalChart"/>
    <dgm:cxn modelId="{D9B3A0DD-CA42-4E3D-908E-0C04B9F36CEB}" type="presOf" srcId="{7E6314BD-A176-42E8-AFE2-D7040BB331BB}" destId="{944756B1-FEA1-4C4B-9EF2-62861C50AFCE}" srcOrd="0" destOrd="0" presId="urn:microsoft.com/office/officeart/2008/layout/NameandTitleOrganizationalChart"/>
    <dgm:cxn modelId="{890ADDBF-0447-4A7F-98D4-AE0B0C650950}" type="presOf" srcId="{D2ED3226-3500-47D0-B032-73263DA2A8C0}" destId="{1F015C99-CF69-4862-8CDF-7649B4FE0173}" srcOrd="0" destOrd="0" presId="urn:microsoft.com/office/officeart/2008/layout/NameandTitleOrganizationalChart"/>
    <dgm:cxn modelId="{D2047135-748D-4E33-A351-470E80CF1C09}" type="presOf" srcId="{E373D6EF-E473-48A5-BE8C-25480EE5CCDA}" destId="{E0BD351F-97C1-4C85-98CD-60BB4885E30F}" srcOrd="1" destOrd="0" presId="urn:microsoft.com/office/officeart/2008/layout/NameandTitleOrganizationalChart"/>
    <dgm:cxn modelId="{1FE12B90-D5B1-4B91-A268-1EAD3A3E59A5}" type="presOf" srcId="{B53CB06D-4244-4156-B82C-F71E026CDFD4}" destId="{FB0A923F-0008-4561-B45C-1BF8710CAE74}" srcOrd="0" destOrd="0" presId="urn:microsoft.com/office/officeart/2008/layout/NameandTitleOrganizationalChart"/>
    <dgm:cxn modelId="{03713030-38FD-40E0-B836-93F8320583A3}" srcId="{1558A3DE-1DA6-46C3-86CE-81DA45340924}" destId="{7E6314BD-A176-42E8-AFE2-D7040BB331BB}" srcOrd="0" destOrd="0" parTransId="{F7D5CB6E-9591-4FC5-ACFA-A3C8918F56CC}" sibTransId="{69E1BD94-6FD0-4A0A-B6BA-5136D3AC8ACA}"/>
    <dgm:cxn modelId="{96856692-582C-4BC8-BAE2-D0DC0D780BD2}" srcId="{7E6314BD-A176-42E8-AFE2-D7040BB331BB}" destId="{E373D6EF-E473-48A5-BE8C-25480EE5CCDA}" srcOrd="1" destOrd="0" parTransId="{D2ED3226-3500-47D0-B032-73263DA2A8C0}" sibTransId="{B53CB06D-4244-4156-B82C-F71E026CDFD4}"/>
    <dgm:cxn modelId="{F88CB1DB-D8B3-4251-A84F-6EF6C4A8E3DF}" type="presParOf" srcId="{C9EAC1AC-8A5C-44EC-A4A1-BF5D12E00FE6}" destId="{4C7AD858-CB10-47D9-A37F-FB65D8B0CF35}" srcOrd="0" destOrd="0" presId="urn:microsoft.com/office/officeart/2008/layout/NameandTitleOrganizationalChart"/>
    <dgm:cxn modelId="{5A72474A-83C9-4295-87A2-C51ADDF312C3}" type="presParOf" srcId="{4C7AD858-CB10-47D9-A37F-FB65D8B0CF35}" destId="{E8CFC361-8EAF-4D07-93B7-F352353140DE}" srcOrd="0" destOrd="0" presId="urn:microsoft.com/office/officeart/2008/layout/NameandTitleOrganizationalChart"/>
    <dgm:cxn modelId="{BFED7EE2-F5C5-4379-8D08-FB1E224B95A9}" type="presParOf" srcId="{E8CFC361-8EAF-4D07-93B7-F352353140DE}" destId="{944756B1-FEA1-4C4B-9EF2-62861C50AFCE}" srcOrd="0" destOrd="0" presId="urn:microsoft.com/office/officeart/2008/layout/NameandTitleOrganizationalChart"/>
    <dgm:cxn modelId="{877FB54E-B9BF-4F85-8306-8588C85932BE}" type="presParOf" srcId="{E8CFC361-8EAF-4D07-93B7-F352353140DE}" destId="{B9990911-E04F-4FE9-9460-674F7F62E3BD}" srcOrd="1" destOrd="0" presId="urn:microsoft.com/office/officeart/2008/layout/NameandTitleOrganizationalChart"/>
    <dgm:cxn modelId="{D8F7B88C-39D0-43C4-9F1A-5A642CF39A8E}" type="presParOf" srcId="{E8CFC361-8EAF-4D07-93B7-F352353140DE}" destId="{D4E5A4B7-96D1-498B-A406-9684690A7C7E}" srcOrd="2" destOrd="0" presId="urn:microsoft.com/office/officeart/2008/layout/NameandTitleOrganizationalChart"/>
    <dgm:cxn modelId="{34AF6C6A-1E33-48BD-A250-47F9494F44D0}" type="presParOf" srcId="{4C7AD858-CB10-47D9-A37F-FB65D8B0CF35}" destId="{2AC28BEF-FB6E-4407-9311-9E7DAF9B3248}" srcOrd="1" destOrd="0" presId="urn:microsoft.com/office/officeart/2008/layout/NameandTitleOrganizationalChart"/>
    <dgm:cxn modelId="{152B0CF5-2061-462E-A0C0-2D28FAEFFC1E}" type="presParOf" srcId="{2AC28BEF-FB6E-4407-9311-9E7DAF9B3248}" destId="{B685D645-88A9-4A4C-ACC8-9E82F8A5D303}" srcOrd="0" destOrd="0" presId="urn:microsoft.com/office/officeart/2008/layout/NameandTitleOrganizationalChart"/>
    <dgm:cxn modelId="{A047957B-1A56-41C0-9E24-BB4BE6C7B0FC}" type="presParOf" srcId="{2AC28BEF-FB6E-4407-9311-9E7DAF9B3248}" destId="{D65963C7-EA99-4361-8FBD-87804A36A497}" srcOrd="1" destOrd="0" presId="urn:microsoft.com/office/officeart/2008/layout/NameandTitleOrganizationalChart"/>
    <dgm:cxn modelId="{41EA3B83-B5CC-438F-96F0-1D7229FA21A9}" type="presParOf" srcId="{D65963C7-EA99-4361-8FBD-87804A36A497}" destId="{976763C4-5422-4D80-B987-2B4F1D9781AF}" srcOrd="0" destOrd="0" presId="urn:microsoft.com/office/officeart/2008/layout/NameandTitleOrganizationalChart"/>
    <dgm:cxn modelId="{58492D52-5844-49C5-9C60-3B8EC8E8753D}" type="presParOf" srcId="{976763C4-5422-4D80-B987-2B4F1D9781AF}" destId="{A49C3697-9AA1-4C0F-A6A4-24BA0D5C9A92}" srcOrd="0" destOrd="0" presId="urn:microsoft.com/office/officeart/2008/layout/NameandTitleOrganizationalChart"/>
    <dgm:cxn modelId="{A34CC185-2316-4AEE-ADB4-E2BF6BA55BF5}" type="presParOf" srcId="{976763C4-5422-4D80-B987-2B4F1D9781AF}" destId="{F13E8977-B309-4285-945C-294DFF46FC8B}" srcOrd="1" destOrd="0" presId="urn:microsoft.com/office/officeart/2008/layout/NameandTitleOrganizationalChart"/>
    <dgm:cxn modelId="{3FD1FC95-7B60-4C11-BC2E-AA2CF69FC2E2}" type="presParOf" srcId="{976763C4-5422-4D80-B987-2B4F1D9781AF}" destId="{4F85E77D-8F52-4CEB-A664-9D3D0FF1AB68}" srcOrd="2" destOrd="0" presId="urn:microsoft.com/office/officeart/2008/layout/NameandTitleOrganizationalChart"/>
    <dgm:cxn modelId="{8C48F84D-1FE4-429E-85B4-2F768BDBFC92}" type="presParOf" srcId="{D65963C7-EA99-4361-8FBD-87804A36A497}" destId="{1A0B2CD2-E1A6-4B8A-8291-7CDA00DF055A}" srcOrd="1" destOrd="0" presId="urn:microsoft.com/office/officeart/2008/layout/NameandTitleOrganizationalChart"/>
    <dgm:cxn modelId="{79D122D5-0257-466D-9571-6A30B73CD2C4}" type="presParOf" srcId="{D65963C7-EA99-4361-8FBD-87804A36A497}" destId="{BF7BC125-1D3E-4651-85AD-E72E08A000B1}" srcOrd="2" destOrd="0" presId="urn:microsoft.com/office/officeart/2008/layout/NameandTitleOrganizationalChart"/>
    <dgm:cxn modelId="{4C63AEF4-19AA-408C-A22A-E57C771341AF}" type="presParOf" srcId="{2AC28BEF-FB6E-4407-9311-9E7DAF9B3248}" destId="{1F015C99-CF69-4862-8CDF-7649B4FE0173}" srcOrd="2" destOrd="0" presId="urn:microsoft.com/office/officeart/2008/layout/NameandTitleOrganizationalChart"/>
    <dgm:cxn modelId="{8CCEE097-F633-428D-9052-24F665C2DEA8}" type="presParOf" srcId="{2AC28BEF-FB6E-4407-9311-9E7DAF9B3248}" destId="{02015FF6-3B34-452D-8343-99C15DCC2F4A}" srcOrd="3" destOrd="0" presId="urn:microsoft.com/office/officeart/2008/layout/NameandTitleOrganizationalChart"/>
    <dgm:cxn modelId="{818CA4E4-2794-49E4-B5FB-FA61017A46A5}" type="presParOf" srcId="{02015FF6-3B34-452D-8343-99C15DCC2F4A}" destId="{1C785F95-CD58-4517-98B5-7327F484203F}" srcOrd="0" destOrd="0" presId="urn:microsoft.com/office/officeart/2008/layout/NameandTitleOrganizationalChart"/>
    <dgm:cxn modelId="{DC3E3889-26E4-4C65-99F2-2A2F106B2280}" type="presParOf" srcId="{1C785F95-CD58-4517-98B5-7327F484203F}" destId="{B5B4BE35-A3D7-40EB-BBAE-54CE882AEDE1}" srcOrd="0" destOrd="0" presId="urn:microsoft.com/office/officeart/2008/layout/NameandTitleOrganizationalChart"/>
    <dgm:cxn modelId="{BC75476A-076C-4A8D-AD7B-467E02B4E300}" type="presParOf" srcId="{1C785F95-CD58-4517-98B5-7327F484203F}" destId="{FB0A923F-0008-4561-B45C-1BF8710CAE74}" srcOrd="1" destOrd="0" presId="urn:microsoft.com/office/officeart/2008/layout/NameandTitleOrganizationalChart"/>
    <dgm:cxn modelId="{8E7B4A1C-4FBF-4A7A-BD3A-028B576503A5}" type="presParOf" srcId="{1C785F95-CD58-4517-98B5-7327F484203F}" destId="{E0BD351F-97C1-4C85-98CD-60BB4885E30F}" srcOrd="2" destOrd="0" presId="urn:microsoft.com/office/officeart/2008/layout/NameandTitleOrganizationalChart"/>
    <dgm:cxn modelId="{FB683C90-5630-44C3-9714-E41DE002B568}" type="presParOf" srcId="{02015FF6-3B34-452D-8343-99C15DCC2F4A}" destId="{A70E9EF8-A9B4-429A-A73A-AEC60D57B2DC}" srcOrd="1" destOrd="0" presId="urn:microsoft.com/office/officeart/2008/layout/NameandTitleOrganizationalChart"/>
    <dgm:cxn modelId="{ADEEC42D-1FC4-4829-8501-1859E5F90F82}" type="presParOf" srcId="{02015FF6-3B34-452D-8343-99C15DCC2F4A}" destId="{CF9DE0AF-19B8-4B28-9FCB-B2B8A0D0ACC5}" srcOrd="2" destOrd="0" presId="urn:microsoft.com/office/officeart/2008/layout/NameandTitleOrganizationalChart"/>
    <dgm:cxn modelId="{A72FB173-9552-414F-BF3F-F3FEA3B8F015}" type="presParOf" srcId="{2AC28BEF-FB6E-4407-9311-9E7DAF9B3248}" destId="{7C0817B4-4EF0-41C1-A476-6BDC9AAD4391}" srcOrd="4" destOrd="0" presId="urn:microsoft.com/office/officeart/2008/layout/NameandTitleOrganizationalChart"/>
    <dgm:cxn modelId="{03432DFE-B6E6-4714-9169-53E8C74F35F4}" type="presParOf" srcId="{2AC28BEF-FB6E-4407-9311-9E7DAF9B3248}" destId="{73D8B63D-00DA-4507-A9AC-87C5239A419C}" srcOrd="5" destOrd="0" presId="urn:microsoft.com/office/officeart/2008/layout/NameandTitleOrganizationalChart"/>
    <dgm:cxn modelId="{6CC3725D-D25A-4DD3-928C-08D3DF1FC87F}" type="presParOf" srcId="{73D8B63D-00DA-4507-A9AC-87C5239A419C}" destId="{F4ED2378-36DB-49FF-BE7E-6A460E6F8427}" srcOrd="0" destOrd="0" presId="urn:microsoft.com/office/officeart/2008/layout/NameandTitleOrganizationalChart"/>
    <dgm:cxn modelId="{7D76E5A9-6025-4F15-838B-6A6A7A004D7D}" type="presParOf" srcId="{F4ED2378-36DB-49FF-BE7E-6A460E6F8427}" destId="{FE9F2A5F-C2D2-4147-99F8-4129E8E1B16C}" srcOrd="0" destOrd="0" presId="urn:microsoft.com/office/officeart/2008/layout/NameandTitleOrganizationalChart"/>
    <dgm:cxn modelId="{E65E96FB-A722-44A2-9661-E2384C3CD837}" type="presParOf" srcId="{F4ED2378-36DB-49FF-BE7E-6A460E6F8427}" destId="{DEB0C418-AAD6-4F47-83E7-B3738FB5C1F0}" srcOrd="1" destOrd="0" presId="urn:microsoft.com/office/officeart/2008/layout/NameandTitleOrganizationalChart"/>
    <dgm:cxn modelId="{16A31A89-C7CE-472E-A0A7-2CFCABB2A623}" type="presParOf" srcId="{F4ED2378-36DB-49FF-BE7E-6A460E6F8427}" destId="{6FADFBBC-62A6-433D-8773-CE89BE8328EC}" srcOrd="2" destOrd="0" presId="urn:microsoft.com/office/officeart/2008/layout/NameandTitleOrganizationalChart"/>
    <dgm:cxn modelId="{23CE7C65-0201-4E69-A2DD-F421ACEC15D4}" type="presParOf" srcId="{73D8B63D-00DA-4507-A9AC-87C5239A419C}" destId="{34350860-627B-4AC4-B86F-1110A7C664D6}" srcOrd="1" destOrd="0" presId="urn:microsoft.com/office/officeart/2008/layout/NameandTitleOrganizationalChart"/>
    <dgm:cxn modelId="{EA6D3163-D623-46C6-85A6-EFCAE7862877}" type="presParOf" srcId="{73D8B63D-00DA-4507-A9AC-87C5239A419C}" destId="{CCFD4457-AD38-416D-8D56-C29FC1607E10}" srcOrd="2" destOrd="0" presId="urn:microsoft.com/office/officeart/2008/layout/NameandTitleOrganizationalChart"/>
    <dgm:cxn modelId="{FF26FE3C-DDCB-4799-813D-E1CD70ED966E}" type="presParOf" srcId="{4C7AD858-CB10-47D9-A37F-FB65D8B0CF35}" destId="{0BB45925-0832-405B-91A8-3DBCF046AFB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817B4-4EF0-41C1-A476-6BDC9AAD4391}">
      <dsp:nvSpPr>
        <dsp:cNvPr id="0" name=""/>
        <dsp:cNvSpPr/>
      </dsp:nvSpPr>
      <dsp:spPr>
        <a:xfrm>
          <a:off x="3740388" y="1642208"/>
          <a:ext cx="2683695" cy="63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41"/>
              </a:lnTo>
              <a:lnTo>
                <a:pt x="2683695" y="398341"/>
              </a:lnTo>
              <a:lnTo>
                <a:pt x="2683695" y="63928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15C99-CF69-4862-8CDF-7649B4FE0173}">
      <dsp:nvSpPr>
        <dsp:cNvPr id="0" name=""/>
        <dsp:cNvSpPr/>
      </dsp:nvSpPr>
      <dsp:spPr>
        <a:xfrm>
          <a:off x="3694668" y="1642208"/>
          <a:ext cx="91440" cy="6392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341"/>
              </a:lnTo>
              <a:lnTo>
                <a:pt x="53711" y="398341"/>
              </a:lnTo>
              <a:lnTo>
                <a:pt x="53711" y="63928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5D645-88A9-4A4C-ACC8-9E82F8A5D303}">
      <dsp:nvSpPr>
        <dsp:cNvPr id="0" name=""/>
        <dsp:cNvSpPr/>
      </dsp:nvSpPr>
      <dsp:spPr>
        <a:xfrm>
          <a:off x="1072677" y="1642208"/>
          <a:ext cx="2667711" cy="639282"/>
        </a:xfrm>
        <a:custGeom>
          <a:avLst/>
          <a:gdLst/>
          <a:ahLst/>
          <a:cxnLst/>
          <a:rect l="0" t="0" r="0" b="0"/>
          <a:pathLst>
            <a:path>
              <a:moveTo>
                <a:pt x="2667711" y="0"/>
              </a:moveTo>
              <a:lnTo>
                <a:pt x="2667711" y="398341"/>
              </a:lnTo>
              <a:lnTo>
                <a:pt x="0" y="398341"/>
              </a:lnTo>
              <a:lnTo>
                <a:pt x="0" y="63928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756B1-FEA1-4C4B-9EF2-62861C50AFCE}">
      <dsp:nvSpPr>
        <dsp:cNvPr id="0" name=""/>
        <dsp:cNvSpPr/>
      </dsp:nvSpPr>
      <dsp:spPr>
        <a:xfrm>
          <a:off x="2743197" y="609605"/>
          <a:ext cx="1994383" cy="1032603"/>
        </a:xfrm>
        <a:prstGeom prst="rect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14571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43197" y="609605"/>
        <a:ext cx="1994383" cy="1032603"/>
      </dsp:txXfrm>
    </dsp:sp>
    <dsp:sp modelId="{B9990911-E04F-4FE9-9460-674F7F62E3BD}">
      <dsp:nvSpPr>
        <dsp:cNvPr id="0" name=""/>
        <dsp:cNvSpPr/>
      </dsp:nvSpPr>
      <dsp:spPr>
        <a:xfrm flipV="1">
          <a:off x="2971796" y="1524000"/>
          <a:ext cx="2099744" cy="37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71796" y="1524000"/>
        <a:ext cx="2099744" cy="378400"/>
      </dsp:txXfrm>
    </dsp:sp>
    <dsp:sp modelId="{A49C3697-9AA1-4C0F-A6A4-24BA0D5C9A92}">
      <dsp:nvSpPr>
        <dsp:cNvPr id="0" name=""/>
        <dsp:cNvSpPr/>
      </dsp:nvSpPr>
      <dsp:spPr>
        <a:xfrm>
          <a:off x="75486" y="2281490"/>
          <a:ext cx="1994383" cy="1032603"/>
        </a:xfrm>
        <a:prstGeom prst="rect">
          <a:avLst/>
        </a:prstGeom>
        <a:solidFill>
          <a:srgbClr val="7030A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14571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খাজা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5486" y="2281490"/>
        <a:ext cx="1994383" cy="1032603"/>
      </dsp:txXfrm>
    </dsp:sp>
    <dsp:sp modelId="{F13E8977-B309-4285-945C-294DFF46FC8B}">
      <dsp:nvSpPr>
        <dsp:cNvPr id="0" name=""/>
        <dsp:cNvSpPr/>
      </dsp:nvSpPr>
      <dsp:spPr>
        <a:xfrm>
          <a:off x="474362" y="3084626"/>
          <a:ext cx="1794944" cy="344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4362" y="3084626"/>
        <a:ext cx="1794944" cy="344201"/>
      </dsp:txXfrm>
    </dsp:sp>
    <dsp:sp modelId="{B5B4BE35-A3D7-40EB-BBAE-54CE882AEDE1}">
      <dsp:nvSpPr>
        <dsp:cNvPr id="0" name=""/>
        <dsp:cNvSpPr/>
      </dsp:nvSpPr>
      <dsp:spPr>
        <a:xfrm>
          <a:off x="2751189" y="2281490"/>
          <a:ext cx="1994383" cy="1032603"/>
        </a:xfrm>
        <a:prstGeom prst="rect">
          <a:avLst/>
        </a:prstGeom>
        <a:solidFill>
          <a:schemeClr val="accent5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14571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আধারসা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51189" y="2281490"/>
        <a:ext cx="1994383" cy="1032603"/>
      </dsp:txXfrm>
    </dsp:sp>
    <dsp:sp modelId="{FB0A923F-0008-4561-B45C-1BF8710CAE74}">
      <dsp:nvSpPr>
        <dsp:cNvPr id="0" name=""/>
        <dsp:cNvSpPr/>
      </dsp:nvSpPr>
      <dsp:spPr>
        <a:xfrm>
          <a:off x="3150065" y="3084626"/>
          <a:ext cx="1794944" cy="344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150065" y="3084626"/>
        <a:ext cx="1794944" cy="344201"/>
      </dsp:txXfrm>
    </dsp:sp>
    <dsp:sp modelId="{FE9F2A5F-C2D2-4147-99F8-4129E8E1B16C}">
      <dsp:nvSpPr>
        <dsp:cNvPr id="0" name=""/>
        <dsp:cNvSpPr/>
      </dsp:nvSpPr>
      <dsp:spPr>
        <a:xfrm>
          <a:off x="5426892" y="2281490"/>
          <a:ext cx="1994383" cy="1032603"/>
        </a:xfrm>
        <a:prstGeom prst="rect">
          <a:avLst/>
        </a:prstGeom>
        <a:solidFill>
          <a:srgbClr val="7030A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14571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গলা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কাঠাঁল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26892" y="2281490"/>
        <a:ext cx="1994383" cy="1032603"/>
      </dsp:txXfrm>
    </dsp:sp>
    <dsp:sp modelId="{DEB0C418-AAD6-4F47-83E7-B3738FB5C1F0}">
      <dsp:nvSpPr>
        <dsp:cNvPr id="0" name=""/>
        <dsp:cNvSpPr/>
      </dsp:nvSpPr>
      <dsp:spPr>
        <a:xfrm>
          <a:off x="5825768" y="3084626"/>
          <a:ext cx="1794944" cy="344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825768" y="3084626"/>
        <a:ext cx="1794944" cy="344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4E7BA-506F-450A-98DB-55AB50120894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901A-CE2F-4454-9B3B-B05DF0D93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2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468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4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93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4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86600" cy="1066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8734_origina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1"/>
            <a:ext cx="7086600" cy="42672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90600"/>
          </a:xfr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6" y="1523999"/>
            <a:ext cx="8075023" cy="487680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কাঁঠাল-এসব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আধারসা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কাঁঠাল-এসব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কাঁঠাল-এসব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নরম।মুখে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95400"/>
          </a:xfrm>
          <a:effectLst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3767670"/>
          </a:xfrm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7200" dirty="0" err="1" smtClean="0">
                <a:latin typeface="NikoshLightBAN" pitchFamily="2" charset="0"/>
                <a:cs typeface="NikoshLightBAN" pitchFamily="2" charset="0"/>
              </a:rPr>
              <a:t>আমাদের</a:t>
            </a:r>
            <a:r>
              <a:rPr lang="en-US" sz="7200" dirty="0" smtClean="0"/>
              <a:t> </a:t>
            </a:r>
            <a:r>
              <a:rPr lang="en-US" sz="7200" dirty="0" err="1">
                <a:latin typeface="NikoshLightBAN" pitchFamily="2" charset="0"/>
                <a:cs typeface="NikoshLightBAN" pitchFamily="2" charset="0"/>
              </a:rPr>
              <a:t>জাতীয়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ind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" y="1813560"/>
            <a:ext cx="3962400" cy="45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26720" y="399871"/>
            <a:ext cx="8412480" cy="120032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কানা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tock-footage-blind-man-walking-with-a-s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810000" cy="45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0010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Flowchart: Alternate Process 1"/>
          <p:cNvSpPr/>
          <p:nvPr/>
        </p:nvSpPr>
        <p:spPr>
          <a:xfrm>
            <a:off x="533400" y="457200"/>
            <a:ext cx="80010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অংকুরিত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কাঠাঁল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4171_439016436150026_9674689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924800" cy="449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33400" y="381000"/>
            <a:ext cx="7924800" cy="1143000"/>
          </a:xfrm>
          <a:prstGeom prst="rect">
            <a:avLst/>
          </a:prstGeom>
          <a:solidFill>
            <a:srgbClr val="C668A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পলিব্যাগে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কাঠাঁলের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mn_mnrav_jackfru_122007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399"/>
            <a:ext cx="8153400" cy="5257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457200" y="228600"/>
            <a:ext cx="8153400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কাঠাঁলের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রোপন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1295400"/>
          </a:xfrm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রোপণ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4148670"/>
          </a:xfrm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১মিটার×১মিটার*১মিটার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295400"/>
          </a:xfrm>
          <a:solidFill>
            <a:schemeClr val="bg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32037"/>
            <a:ext cx="7696200" cy="3916363"/>
          </a:xfr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কাঁঠাল,আধারসা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কাঁঠাল,গলা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1143000"/>
          </a:xfr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41148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1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659267" cy="114300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657600" cy="3505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সাব্দুল হোসেন </a:t>
            </a:r>
          </a:p>
          <a:p>
            <a:pPr marL="45720" indent="0">
              <a:buNone/>
            </a:pP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(কৃষি) </a:t>
            </a:r>
          </a:p>
          <a:p>
            <a:pPr marL="45720" indent="0">
              <a:buNone/>
            </a:pP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মোসলেম উদ্দিন মাধ্যমিক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 ঝিনাইদহ।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  <a:p>
            <a:pPr>
              <a:buNone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2286000"/>
            <a:ext cx="35814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শ্রেণি-সপ্তম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বিষয়-কৃষিশিক্ষা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অধ্যায়-ষষ্ঠ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পাঠ-১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বিষয়বস্তু-কাঁঠাল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4400" y="685800"/>
            <a:ext cx="3581400" cy="1066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44" y="2209800"/>
            <a:ext cx="829056" cy="1143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143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1"/>
            <a:ext cx="7620000" cy="3886200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চারা,পাতা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ডাল,বীজ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1524000"/>
          </a:xfrm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57437"/>
            <a:ext cx="7315199" cy="4043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kfr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4191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orof_1337600645_1-Jack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0"/>
            <a:ext cx="3733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Callout 4"/>
          <p:cNvSpPr/>
          <p:nvPr/>
        </p:nvSpPr>
        <p:spPr>
          <a:xfrm>
            <a:off x="457200" y="533400"/>
            <a:ext cx="8229600" cy="182880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1905000"/>
          </a:xfrm>
          <a:prstGeom prst="downArrowCallout">
            <a:avLst/>
          </a:prstGeom>
          <a:solidFill>
            <a:srgbClr val="00B0F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 err="1" smtClean="0">
                <a:latin typeface="NikoshLightBAN" pitchFamily="2" charset="0"/>
                <a:cs typeface="NikoshLightBAN" pitchFamily="2" charset="0"/>
              </a:rPr>
              <a:t>আজকের</a:t>
            </a:r>
            <a:r>
              <a:rPr lang="en-US" sz="8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8000" dirty="0" err="1" smtClean="0">
                <a:latin typeface="NikoshLightBAN" pitchFamily="2" charset="0"/>
                <a:cs typeface="NikoshLightBAN" pitchFamily="2" charset="0"/>
              </a:rPr>
              <a:t>পাঠ</a:t>
            </a:r>
            <a:endParaRPr lang="en-US" sz="80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514600"/>
            <a:ext cx="7696200" cy="388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কাঁঠালের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পরিচিতি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গুরুত্ব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চাষ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পদ্ধতি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এবং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প্রকারভেদ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747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143000"/>
          </a:xfr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876800"/>
          </a:xfrm>
          <a:solidFill>
            <a:srgbClr val="CC00FF"/>
          </a:solidFill>
          <a:effectLst>
            <a:outerShdw blurRad="50800" dist="38100" dir="5400000" rotWithShape="0">
              <a:srgbClr val="000000">
                <a:alpha val="46000"/>
              </a:srgbClr>
            </a:outerShdw>
            <a:softEdge rad="317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কাঁঠালের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পুষ্টিগুণ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5920106"/>
              </p:ext>
            </p:extLst>
          </p:nvPr>
        </p:nvGraphicFramePr>
        <p:xfrm>
          <a:off x="685800" y="23622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ckfruit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0010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33400" y="381000"/>
            <a:ext cx="8001000" cy="1143000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8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fvVwQ.So.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94932"/>
            <a:ext cx="7772400" cy="455346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685800" y="533400"/>
            <a:ext cx="7772400" cy="9144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আধারসা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924800" cy="9445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vnvn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924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1618</TotalTime>
  <Words>221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Slice</vt:lpstr>
      <vt:lpstr>স্বাগতম</vt:lpstr>
      <vt:lpstr>শিক্ষক পরিচিতি</vt:lpstr>
      <vt:lpstr>PowerPoint Presentation</vt:lpstr>
      <vt:lpstr>PowerPoint Presentation</vt:lpstr>
      <vt:lpstr>শিখনফল</vt:lpstr>
      <vt:lpstr>পাঠ আলোচনা</vt:lpstr>
      <vt:lpstr>PowerPoint Presentation</vt:lpstr>
      <vt:lpstr>PowerPoint Presentation</vt:lpstr>
      <vt:lpstr>গলা কাঁঠাল</vt:lpstr>
      <vt:lpstr>পাঠ আলোচনা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চারা রোপণ</vt:lpstr>
      <vt:lpstr>দলীয় কাজ</vt:lpstr>
      <vt:lpstr>মূল্যায়ন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স্বাগত্মম</dc:title>
  <dc:creator>AL-AMIN</dc:creator>
  <cp:lastModifiedBy>computerzone</cp:lastModifiedBy>
  <cp:revision>220</cp:revision>
  <dcterms:created xsi:type="dcterms:W3CDTF">2006-08-16T00:00:00Z</dcterms:created>
  <dcterms:modified xsi:type="dcterms:W3CDTF">2019-07-15T18:41:58Z</dcterms:modified>
</cp:coreProperties>
</file>