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7CAA1C-7A20-4D39-AB35-76EB8EBEA1F7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4548_347531368664387_8274213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9818"/>
            <a:ext cx="8229600" cy="6149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099"/>
            <a:ext cx="6780213" cy="9815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26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914400"/>
            <a:ext cx="395813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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(সময়-০৭ মিনিট)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0" y="2359985"/>
            <a:ext cx="4419600" cy="2339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8691"/>
            <a:ext cx="2257425" cy="3609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6085" y="5486400"/>
            <a:ext cx="47259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দুটির পার্থক্য নির্ণয়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5437" y="654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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674" y="228600"/>
            <a:ext cx="137890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214" y="4419600"/>
            <a:ext cx="66800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বহির্দহ ইঞ্জিনের জ্বালানির দহন ক্রিয়া ইঞ্জিনের মূল অংশের বাইরে ঘটে। যেমন- বাষ্পীয় ইঞ্জিন।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213" y="5193268"/>
            <a:ext cx="66672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অন্তর্দহ ইঞ্জিনের জ্বালানির দহন ক্রিয়া ইঞ্জিনের মূল অংশের ভিতরে ঘটে। যেমন- মোটর ইঞ্জিন।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" y="1423060"/>
            <a:ext cx="3592586" cy="2111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23060"/>
            <a:ext cx="4343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914400"/>
            <a:ext cx="5715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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(সময়-১০ মিনিট)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56" y="2052947"/>
            <a:ext cx="248244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4572000"/>
            <a:ext cx="342112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অংশটির কাজ কী?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437" y="654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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52639"/>
            <a:ext cx="137890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39743"/>
            <a:ext cx="2743200" cy="55896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1731818"/>
            <a:ext cx="457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56" y="1295400"/>
            <a:ext cx="2750643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4523" y="3480628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স্পার্ক প্লাগ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2784" y="533400"/>
            <a:ext cx="139012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438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নিচের কোন ইঞ্জিনটি অন্তর্দহ ইঞ্জিন নয়?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পেট্রোল ইঞ্জিন		খ. ডিজেল ইঞ্জিন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এরোপ্লেনের ইঞ্জিন		ঘ. বাষ্পীয় ইঞ্জিন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00" y="16002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তাপ ইঞ্জিন কাকে বলে?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3944" y="4312264"/>
            <a:ext cx="664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তাপ ইঞ্জিনের স্পার্ক প্লাগ মাঝে মাঝে পরিষ্কার করতে হয় কেন?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3389" y="1050994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657600"/>
            <a:ext cx="613821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 জীবনে তাপ ইঞ্জিনের গুরুত্ব ব্যখ্যা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340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12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6774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44285"/>
            <a:ext cx="6268112" cy="50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96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5345" y="3879464"/>
            <a:ext cx="3029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শ্রেণী-১০ম</a:t>
            </a:r>
          </a:p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পদার্থ বিজ্ঞান</a:t>
            </a:r>
          </a:p>
          <a:p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তাপ ইঞ্জিন</a:t>
            </a:r>
            <a:endParaRPr lang="en-US" sz="2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অধ্যায়ঃষষ্ঠ</a:t>
            </a:r>
            <a:endParaRPr lang="en-US" sz="2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bn-BD" sz="2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95600" y="609600"/>
            <a:ext cx="3284756" cy="57583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403" y="1355724"/>
            <a:ext cx="7353300" cy="4810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22912" y="1355724"/>
            <a:ext cx="76200" cy="481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53503" y="4248796"/>
            <a:ext cx="325755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 :আবুল কালাম আজাদ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কংশনগর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azad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3776@gmail.com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20000"/>
          <a:stretch/>
        </p:blipFill>
        <p:spPr>
          <a:xfrm>
            <a:off x="1859085" y="1496649"/>
            <a:ext cx="2368717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69" y="1496649"/>
            <a:ext cx="16097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33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4343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উদ্দেশ্য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362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861060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ইঞ্জিন কাকে বলে, তা বলতে পারবে।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তাপ ইঞ্জিনের প্রকার ভেদ করতে পারবে।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ইঞ্জিনের বিভিন্ন অংশ চিহ্নিত করতে পারবে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এবং তাদের কাজ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0777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94" y="3505200"/>
            <a:ext cx="4419600" cy="2339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52400"/>
            <a:ext cx="3470564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3374"/>
            <a:ext cx="3518189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" y="3048000"/>
            <a:ext cx="383295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381000"/>
            <a:ext cx="43434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ইঞ্জিন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278892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2526832"/>
            <a:ext cx="4419600" cy="2339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28708"/>
            <a:ext cx="1876425" cy="3469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1291" y="4993138"/>
            <a:ext cx="2133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ইঞ্জিন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872745"/>
            <a:ext cx="3048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বহির্দহ ইঞ্জিন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824" y="5848105"/>
            <a:ext cx="3228975" cy="86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অন্তর্দহ ইঞ্জিন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7" y="285750"/>
            <a:ext cx="3006003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1475"/>
            <a:ext cx="32766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158"/>
            <a:ext cx="5108864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9" y="381000"/>
            <a:ext cx="3069661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6576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3632123"/>
            <a:ext cx="418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043" y="5365673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62195"/>
            <a:ext cx="2619375" cy="1263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21230" y="3632123"/>
            <a:ext cx="1319212" cy="1733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992327"/>
            <a:ext cx="1781177" cy="1533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33775" y="382687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পেট্রোল ট্যাংক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579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552825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কারবুরেটর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0556"/>
            <a:ext cx="5029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(সময়-০৩ মিনিট)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900" y="2438400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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ইঞ্জিন কাকে বলে?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5437" y="654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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8321" y="307684"/>
            <a:ext cx="114165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98835"/>
            <a:ext cx="5486400" cy="2711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27" y="4114800"/>
            <a:ext cx="6604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যে যন্ত্র তাপ শক্তিকে যান্ত্রিক শক্তিতে রুপান্তরিত করে-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তাকে তাপ ইঞ্জিন বলে। যেমন- মোটর গাড়ি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এরোপ্লেনের ইঞ্জিন।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472</TotalTime>
  <Words>221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Afra Moni</cp:lastModifiedBy>
  <cp:revision>75</cp:revision>
  <dcterms:created xsi:type="dcterms:W3CDTF">2012-12-03T04:11:34Z</dcterms:created>
  <dcterms:modified xsi:type="dcterms:W3CDTF">2019-10-19T06:42:33Z</dcterms:modified>
</cp:coreProperties>
</file>