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D7CAA1C-7A20-4D39-AB35-76EB8EBEA1F7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E18402-ED54-4C8E-9AFB-DF68D7A2E1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84548_347531368664387_82742130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99818"/>
            <a:ext cx="8229600" cy="614908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9099"/>
            <a:ext cx="6780213" cy="9815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7265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15345" y="3879464"/>
            <a:ext cx="3029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শ্রেণী-১০ম</a:t>
            </a:r>
          </a:p>
          <a:p>
            <a:r>
              <a:rPr lang="bn-BD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 পদার্থ বিজ্ঞান</a:t>
            </a:r>
          </a:p>
          <a:p>
            <a:r>
              <a:rPr lang="bn-BD" sz="2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 তাপ ইঞ্জিন</a:t>
            </a:r>
            <a:endParaRPr lang="en-US" sz="20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অধ্যায়ঃষষ্ঠ</a:t>
            </a:r>
            <a:endParaRPr lang="en-US" sz="20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2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তাপের</a:t>
            </a:r>
            <a:r>
              <a:rPr lang="en-US" sz="2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bn-BD" sz="20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95600" y="609600"/>
            <a:ext cx="3284756" cy="57583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spAutoFit/>
          </a:bodyPr>
          <a:lstStyle/>
          <a:p>
            <a:pPr algn="ctr"/>
            <a:r>
              <a:rPr lang="bn-BD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4403" y="1355724"/>
            <a:ext cx="7353300" cy="481059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22912" y="1355724"/>
            <a:ext cx="76200" cy="48105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53503" y="4248796"/>
            <a:ext cx="325755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 :আবুল কালাম আজাদ</a:t>
            </a:r>
          </a:p>
          <a:p>
            <a:pPr algn="ctr"/>
            <a:r>
              <a:rPr lang="en-US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শিক্ষক(গণিত)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কংশনগর </a:t>
            </a:r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azad</a:t>
            </a:r>
            <a:r>
              <a:rPr lang="en-US" sz="240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3776@gmail.com</a:t>
            </a:r>
            <a:endParaRPr lang="en-US" sz="24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20000"/>
          <a:stretch/>
        </p:blipFill>
        <p:spPr>
          <a:xfrm>
            <a:off x="1859085" y="1496649"/>
            <a:ext cx="2368717" cy="2667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69" y="1496649"/>
            <a:ext cx="160972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37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228600"/>
            <a:ext cx="43434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 উদ্দেশ্য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75362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 যা শিখবে 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743200"/>
            <a:ext cx="8610600" cy="2677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তাপ ইঞ্জিন কাকে বলে, তা বলতে পারবে।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তাপ ইঞ্জিনের প্রকার ভেদ করতে পারবে।</a:t>
            </a:r>
          </a:p>
          <a:p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  <a:sym typeface="Wingdings 2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তাপ ইঞ্জিনের বিভিন্ন অংশ চিহ্নিত করতে পারবে 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এবং তাদের কাজ লিখতে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07775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94" y="3505200"/>
            <a:ext cx="4419600" cy="2339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" y="152400"/>
            <a:ext cx="3470564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33374"/>
            <a:ext cx="3518189" cy="2409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40" y="3048000"/>
            <a:ext cx="383295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8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381000"/>
            <a:ext cx="4343400" cy="1143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 ইঞ্জিন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752600"/>
            <a:ext cx="278892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" y="2526832"/>
            <a:ext cx="4419600" cy="2339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128708"/>
            <a:ext cx="1876425" cy="34699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1291" y="4993138"/>
            <a:ext cx="213360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তাপ ইঞ্জিন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872745"/>
            <a:ext cx="30480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বহির্দহ ইঞ্জিন</a:t>
            </a:r>
            <a:endParaRPr lang="en-US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57824" y="5848105"/>
            <a:ext cx="3228975" cy="8617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অন্তর্দহ ইঞ্জিন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97" y="285750"/>
            <a:ext cx="3006003" cy="1847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71475"/>
            <a:ext cx="32766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1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6158"/>
            <a:ext cx="5108864" cy="3505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339" y="381000"/>
            <a:ext cx="3069661" cy="2362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36576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4600" y="3632123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1043" y="5365673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62195"/>
            <a:ext cx="2619375" cy="12631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7021230" y="3632123"/>
            <a:ext cx="1319212" cy="1733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992327"/>
            <a:ext cx="1781177" cy="15335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33775" y="3826877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পেট্রোল ট্যাংক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2800" y="5791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62800" y="5528258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কারবুরেটর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4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760556"/>
            <a:ext cx="50292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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(সময়-০৩ মিনিট)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47900" y="2438400"/>
            <a:ext cx="4800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 </a:t>
            </a:r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 ইঞ্জিন কাকে বলে?</a:t>
            </a:r>
            <a:endParaRPr lang="en-US" sz="2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5437" y="654047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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58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08321" y="307684"/>
            <a:ext cx="1141659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98835"/>
            <a:ext cx="5486400" cy="27111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927" y="4114800"/>
            <a:ext cx="66046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** যে যন্ত্র তাপ শক্তিকে যান্ত্রিক শক্তিতে রুপান্তরিত করে-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তাকে তাপ ইঞ্জিন বলে। যেমন- মোটর গাড়ি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এরোপ্লেনের ইঞ্জিন।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33600" y="2133600"/>
            <a:ext cx="762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914400"/>
            <a:ext cx="3958135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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(সময়-০৭ মিনিট)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70" y="2359985"/>
            <a:ext cx="4419600" cy="23397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48691"/>
            <a:ext cx="2257425" cy="3609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6085" y="5486400"/>
            <a:ext cx="472597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 দুটির পার্থক্য নির্ণয় কর।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5437" y="654047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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8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96674" y="228600"/>
            <a:ext cx="137890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214" y="4419600"/>
            <a:ext cx="668003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বহির্দহ ইঞ্জিনের জ্বালানির দহন ক্রিয়া ইঞ্জিনের মূল অংশের বাইরে ঘটে। যেমন- বাষ্পীয় ইঞ্জিন।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1213" y="5193268"/>
            <a:ext cx="666721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অন্তর্দহ ইঞ্জিনের জ্বালানির দহন ক্রিয়া ইঞ্জিনের মূল অংশের ভিতরে ঘটে। যেমন- মোটর ইঞ্জিন।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14" y="1423060"/>
            <a:ext cx="3592586" cy="21115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423060"/>
            <a:ext cx="4343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7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914400"/>
            <a:ext cx="57150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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r>
              <a:rPr lang="bn-BD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(সময়-১০ মিনিট)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56" y="2052947"/>
            <a:ext cx="2482440" cy="190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90800" y="4572000"/>
            <a:ext cx="342112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চিত্রের অংশটির কাজ কী?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5437" y="654047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  <a:sym typeface="Webdings"/>
              </a:rPr>
              <a:t>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47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0" y="352639"/>
            <a:ext cx="137890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39743"/>
            <a:ext cx="2743200" cy="558965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362200" y="1731818"/>
            <a:ext cx="4572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756" y="1295400"/>
            <a:ext cx="2750643" cy="198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84523" y="3480628"/>
            <a:ext cx="18117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স্পার্ক প্লাগ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2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2784" y="533400"/>
            <a:ext cx="1390124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243840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নিচের কোন ইঞ্জিনটি অন্তর্দহ ইঞ্জিন নয়?</a:t>
            </a: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পেট্রোল ইঞ্জিন		খ. ডিজেল ইঞ্জিন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 এরোপ্লেনের ইঞ্জিন		ঘ. বাষ্পীয় ইঞ্জিন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2100" y="1600200"/>
            <a:ext cx="48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তাপ ইঞ্জিন কাকে বলে?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33944" y="4312264"/>
            <a:ext cx="6643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তাপ ইঞ্জিনের স্পার্ক প্লাগ মাঝে মাঝে পরিষ্কার করতে হয় কেন?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8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73389" y="1050994"/>
            <a:ext cx="19912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3657600"/>
            <a:ext cx="6138219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প্রাত্যহিক জীবনে তাপ ইঞ্জিনের গুরুত্ব ব্যখ্যা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33400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61206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533400" y="677401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rose_rou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844285"/>
            <a:ext cx="6268112" cy="50137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1965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472</TotalTime>
  <Words>221</Words>
  <Application>Microsoft Office PowerPoint</Application>
  <PresentationFormat>On-screen Show (4:3)</PresentationFormat>
  <Paragraphs>56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Afra Moni</cp:lastModifiedBy>
  <cp:revision>75</cp:revision>
  <dcterms:created xsi:type="dcterms:W3CDTF">2012-12-03T04:11:34Z</dcterms:created>
  <dcterms:modified xsi:type="dcterms:W3CDTF">2019-10-19T06:42:33Z</dcterms:modified>
</cp:coreProperties>
</file>