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71" r:id="rId15"/>
    <p:sldId id="269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eautiful-flower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solidFill>
                  <a:schemeClr val="bg1"/>
                </a:solidFill>
              </a:rPr>
              <a:t>সবাইকে ফুলের শুভেচ্ছা * স্বাগতম</a:t>
            </a:r>
          </a:p>
        </p:txBody>
      </p:sp>
    </p:spTree>
  </p:cSld>
  <p:clrMapOvr>
    <a:masterClrMapping/>
  </p:clrMapOvr>
  <p:transition>
    <p:comb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b019285e2c7b29e6a8714f0645f3f3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2400" y="5715000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solidFill>
                  <a:schemeClr val="bg1"/>
                </a:solidFill>
              </a:rPr>
              <a:t>উভয় পা গিরাসহ একবার ধোয়া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Callout 3"/>
          <p:cNvSpPr/>
          <p:nvPr/>
        </p:nvSpPr>
        <p:spPr>
          <a:xfrm>
            <a:off x="1066800" y="381000"/>
            <a:ext cx="7086600" cy="1905000"/>
          </a:xfrm>
          <a:prstGeom prst="cloud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solidFill>
                  <a:schemeClr val="tx1"/>
                </a:solidFill>
              </a:rPr>
              <a:t>জোড়ায় কাজ</a:t>
            </a:r>
            <a:endParaRPr lang="en-US" sz="6600" dirty="0">
              <a:solidFill>
                <a:schemeClr val="tx1"/>
              </a:solidFill>
            </a:endParaRPr>
          </a:p>
        </p:txBody>
      </p:sp>
      <p:sp>
        <p:nvSpPr>
          <p:cNvPr id="5" name="Horizontal Scroll 4"/>
          <p:cNvSpPr/>
          <p:nvPr/>
        </p:nvSpPr>
        <p:spPr>
          <a:xfrm>
            <a:off x="457200" y="3200400"/>
            <a:ext cx="8077200" cy="2743200"/>
          </a:xfrm>
          <a:prstGeom prst="horizont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bn-IN" sz="4800" dirty="0" smtClean="0">
                <a:solidFill>
                  <a:schemeClr val="tx1"/>
                </a:solidFill>
              </a:rPr>
              <a:t>ওযুর ফরজ গুলো বর্ননা কর</a:t>
            </a:r>
            <a:endParaRPr lang="en-US" sz="4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cover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16786" cy="6858000"/>
          </a:xfrm>
          <a:prstGeom prst="rect">
            <a:avLst/>
          </a:prstGeom>
        </p:spPr>
      </p:pic>
    </p:spTree>
  </p:cSld>
  <p:clrMapOvr>
    <a:masterClrMapping/>
  </p:clrMapOvr>
  <p:transition>
    <p:cover dir="l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kimranaziz_1346273692_1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</p:spTree>
  </p:cSld>
  <p:clrMapOvr>
    <a:masterClrMapping/>
  </p:clrMapOvr>
  <p:transition>
    <p:cover dir="r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qdefault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cover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azu-e153546591760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9144000" cy="6827247"/>
          </a:xfrm>
          <a:prstGeom prst="rect">
            <a:avLst/>
          </a:prstGeom>
        </p:spPr>
      </p:pic>
    </p:spTree>
  </p:cSld>
  <p:clrMapOvr>
    <a:masterClrMapping/>
  </p:clrMapOvr>
  <p:transition>
    <p:cover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qdefaul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cover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kimranaziz_1346273911_6-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0"/>
            <a:ext cx="7010400" cy="6876869"/>
          </a:xfrm>
          <a:prstGeom prst="rect">
            <a:avLst/>
          </a:prstGeom>
        </p:spPr>
      </p:pic>
    </p:spTree>
  </p:cSld>
  <p:clrMapOvr>
    <a:masterClrMapping/>
  </p:clrMapOvr>
  <p:transition>
    <p:cover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kimranaziz_1346273953_8-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"/>
            <a:ext cx="6783726" cy="6857999"/>
          </a:xfrm>
          <a:prstGeom prst="rect">
            <a:avLst/>
          </a:prstGeom>
        </p:spPr>
      </p:pic>
    </p:spTree>
  </p:cSld>
  <p:clrMapOvr>
    <a:masterClrMapping/>
  </p:clrMapOvr>
  <p:transition>
    <p:pull dir="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b019285e2c7b29e6a8714f0645f3f3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wipe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evel 4"/>
          <p:cNvSpPr/>
          <p:nvPr/>
        </p:nvSpPr>
        <p:spPr>
          <a:xfrm>
            <a:off x="0" y="152400"/>
            <a:ext cx="9144000" cy="6858000"/>
          </a:xfrm>
          <a:prstGeom prst="beve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5400" dirty="0" smtClean="0">
                <a:solidFill>
                  <a:schemeClr val="tx1"/>
                </a:solidFill>
              </a:rPr>
              <a:t>নামঃওছমান বেগ</a:t>
            </a:r>
          </a:p>
          <a:p>
            <a:r>
              <a:rPr lang="bn-IN" sz="5400" dirty="0" smtClean="0">
                <a:solidFill>
                  <a:schemeClr val="tx1"/>
                </a:solidFill>
              </a:rPr>
              <a:t>সহকারী শিক্ষক,</a:t>
            </a:r>
          </a:p>
          <a:p>
            <a:r>
              <a:rPr lang="bn-IN" sz="5400" dirty="0" smtClean="0">
                <a:solidFill>
                  <a:schemeClr val="tx1"/>
                </a:solidFill>
              </a:rPr>
              <a:t>বুড়িচং হাজী ফজর আলী উচ্চ বিদ্যালয়,বুড়িচং,কুমিল্লা</a:t>
            </a:r>
          </a:p>
          <a:p>
            <a:r>
              <a:rPr lang="bn-IN" sz="5400" dirty="0" smtClean="0">
                <a:solidFill>
                  <a:schemeClr val="tx1"/>
                </a:solidFill>
              </a:rPr>
              <a:t>মোবাইল-০১৮১৫৪০১৫৭৫                                                                     </a:t>
            </a:r>
          </a:p>
          <a:p>
            <a:endParaRPr lang="bn-IN" sz="5400" dirty="0" smtClean="0">
              <a:solidFill>
                <a:schemeClr val="tx1"/>
              </a:solidFill>
            </a:endParaRPr>
          </a:p>
          <a:p>
            <a:r>
              <a:rPr lang="bn-IN" sz="1400" dirty="0" smtClean="0">
                <a:solidFill>
                  <a:schemeClr val="tx1"/>
                </a:solidFill>
              </a:rPr>
              <a:t>           </a:t>
            </a:r>
            <a:endParaRPr lang="bn-IN" sz="1400" dirty="0" smtClean="0">
              <a:solidFill>
                <a:schemeClr val="tx1"/>
              </a:solidFill>
            </a:endParaRPr>
          </a:p>
        </p:txBody>
      </p:sp>
      <p:pic>
        <p:nvPicPr>
          <p:cNvPr id="3" name="Picture 2" descr="72681614_971533383194537_3772858349805109248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762000"/>
            <a:ext cx="1981200" cy="17526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cover dir="r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Ribbon 1"/>
          <p:cNvSpPr/>
          <p:nvPr/>
        </p:nvSpPr>
        <p:spPr>
          <a:xfrm>
            <a:off x="228600" y="457200"/>
            <a:ext cx="8686800" cy="2057400"/>
          </a:xfrm>
          <a:prstGeom prst="ribb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solidFill>
                  <a:schemeClr val="tx1"/>
                </a:solidFill>
              </a:rPr>
              <a:t>দলগত কাজ</a:t>
            </a:r>
            <a:endParaRPr lang="en-US" sz="6600" dirty="0">
              <a:solidFill>
                <a:schemeClr val="tx1"/>
              </a:solidFill>
            </a:endParaRPr>
          </a:p>
        </p:txBody>
      </p:sp>
      <p:sp>
        <p:nvSpPr>
          <p:cNvPr id="3" name="Horizontal Scroll 2"/>
          <p:cNvSpPr/>
          <p:nvPr/>
        </p:nvSpPr>
        <p:spPr>
          <a:xfrm>
            <a:off x="228600" y="3200400"/>
            <a:ext cx="8610600" cy="3048000"/>
          </a:xfrm>
          <a:prstGeom prst="horizont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bn-IN" sz="4800" dirty="0" smtClean="0">
                <a:solidFill>
                  <a:schemeClr val="tx1"/>
                </a:solidFill>
              </a:rPr>
              <a:t>ওযু করার নিয়ম ব্যাখ্যা কর</a:t>
            </a:r>
            <a:endParaRPr lang="en-US" sz="4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pli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ojoo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wheel spokes="1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1066800" y="381000"/>
            <a:ext cx="6781800" cy="1676400"/>
          </a:xfrm>
          <a:prstGeom prst="downArrow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solidFill>
                  <a:schemeClr val="tx1"/>
                </a:solidFill>
              </a:rPr>
              <a:t>মূল্যায়ন কর</a:t>
            </a:r>
            <a:endParaRPr lang="en-US" sz="6600" dirty="0">
              <a:solidFill>
                <a:schemeClr val="tx1"/>
              </a:solidFill>
            </a:endParaRPr>
          </a:p>
        </p:txBody>
      </p:sp>
      <p:sp>
        <p:nvSpPr>
          <p:cNvPr id="3" name="Horizontal Scroll 2"/>
          <p:cNvSpPr/>
          <p:nvPr/>
        </p:nvSpPr>
        <p:spPr>
          <a:xfrm>
            <a:off x="381000" y="1981200"/>
            <a:ext cx="8153400" cy="4648200"/>
          </a:xfrm>
          <a:prstGeom prst="horizont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bn-IN" sz="5400" dirty="0" smtClean="0">
                <a:solidFill>
                  <a:schemeClr val="tx1"/>
                </a:solidFill>
              </a:rPr>
              <a:t>ওযু কী </a:t>
            </a:r>
          </a:p>
          <a:p>
            <a:pPr>
              <a:buFont typeface="Arial" pitchFamily="34" charset="0"/>
              <a:buChar char="•"/>
            </a:pPr>
            <a:r>
              <a:rPr lang="bn-IN" sz="5400" dirty="0" smtClean="0">
                <a:solidFill>
                  <a:schemeClr val="tx1"/>
                </a:solidFill>
              </a:rPr>
              <a:t>ওযুর ফরজ কয়টি</a:t>
            </a:r>
          </a:p>
          <a:p>
            <a:pPr>
              <a:buFont typeface="Arial" pitchFamily="34" charset="0"/>
              <a:buChar char="•"/>
            </a:pPr>
            <a:r>
              <a:rPr lang="bn-IN" sz="5400" dirty="0" smtClean="0">
                <a:solidFill>
                  <a:schemeClr val="tx1"/>
                </a:solidFill>
              </a:rPr>
              <a:t>ওযু ভংগের কারণ কয়টি</a:t>
            </a:r>
            <a:endParaRPr lang="en-US" sz="5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cover dir="d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55784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876800" y="0"/>
            <a:ext cx="4267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dirty="0" smtClean="0"/>
              <a:t>        বাড়ির কাজ</a:t>
            </a:r>
            <a:endParaRPr lang="en-US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57150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solidFill>
                  <a:srgbClr val="002060"/>
                </a:solidFill>
              </a:rPr>
              <a:t>ওযু ভংগের কারণ গুলোর একটি তালিকা কর</a:t>
            </a:r>
            <a:endParaRPr lang="en-US" sz="3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ipe dir="u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480133307_c1ece0476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47800" y="304800"/>
            <a:ext cx="61722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11500" dirty="0" smtClean="0"/>
              <a:t> ধন্যবাদ</a:t>
            </a:r>
            <a:endParaRPr lang="en-US" sz="11500" dirty="0"/>
          </a:p>
        </p:txBody>
      </p:sp>
    </p:spTree>
  </p:cSld>
  <p:clrMapOvr>
    <a:masterClrMapping/>
  </p:clrMapOvr>
  <p:transition>
    <p:wheel spokes="3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0" y="0"/>
            <a:ext cx="9144000" cy="6858000"/>
          </a:xfrm>
          <a:prstGeom prst="beve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800" dirty="0" smtClean="0">
                <a:solidFill>
                  <a:schemeClr val="tx1"/>
                </a:solidFill>
              </a:rPr>
              <a:t>শ্রেনিঃ ৬ষ্ঠ</a:t>
            </a:r>
          </a:p>
          <a:p>
            <a:r>
              <a:rPr lang="bn-IN" sz="4800" dirty="0" smtClean="0">
                <a:solidFill>
                  <a:schemeClr val="tx1"/>
                </a:solidFill>
              </a:rPr>
              <a:t>বিষয়ঃইসলাম ও নৈতিক শিক্ষা</a:t>
            </a:r>
            <a:endParaRPr lang="bn-IN" sz="4800" dirty="0" smtClean="0">
              <a:solidFill>
                <a:schemeClr val="tx1"/>
              </a:solidFill>
            </a:endParaRPr>
          </a:p>
          <a:p>
            <a:r>
              <a:rPr lang="bn-IN" sz="4800" dirty="0" smtClean="0">
                <a:solidFill>
                  <a:schemeClr val="tx1"/>
                </a:solidFill>
              </a:rPr>
              <a:t>অধ্যায়ঃ  ২য়, পাঠঃ ৪</a:t>
            </a:r>
          </a:p>
          <a:p>
            <a:r>
              <a:rPr lang="bn-IN" sz="4800" dirty="0" smtClean="0">
                <a:solidFill>
                  <a:schemeClr val="tx1"/>
                </a:solidFill>
              </a:rPr>
              <a:t>পাঠশিরোনামঃ ওযু</a:t>
            </a:r>
          </a:p>
          <a:p>
            <a:r>
              <a:rPr lang="bn-IN" sz="4800" dirty="0" smtClean="0">
                <a:solidFill>
                  <a:schemeClr val="tx1"/>
                </a:solidFill>
              </a:rPr>
              <a:t>সময়ঃ ৫০ মিনিট</a:t>
            </a:r>
          </a:p>
          <a:p>
            <a:r>
              <a:rPr lang="bn-IN" sz="4800" dirty="0" smtClean="0">
                <a:solidFill>
                  <a:schemeClr val="tx1"/>
                </a:solidFill>
              </a:rPr>
              <a:t>তারিখ-১৮/১০/২০১৯</a:t>
            </a:r>
            <a:endParaRPr lang="en-US" sz="4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cover dir="l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rty3r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blinds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Ribbon 1"/>
          <p:cNvSpPr/>
          <p:nvPr/>
        </p:nvSpPr>
        <p:spPr>
          <a:xfrm>
            <a:off x="228600" y="457200"/>
            <a:ext cx="8686800" cy="6172200"/>
          </a:xfrm>
          <a:prstGeom prst="ribb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9900" dirty="0" smtClean="0">
                <a:solidFill>
                  <a:schemeClr val="tx1"/>
                </a:solidFill>
              </a:rPr>
              <a:t>ওযু</a:t>
            </a:r>
            <a:endParaRPr lang="en-US" sz="199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check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Callout 1"/>
          <p:cNvSpPr/>
          <p:nvPr/>
        </p:nvSpPr>
        <p:spPr>
          <a:xfrm>
            <a:off x="1143000" y="228600"/>
            <a:ext cx="7010400" cy="1828800"/>
          </a:xfrm>
          <a:prstGeom prst="cloud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dirty="0" smtClean="0">
                <a:solidFill>
                  <a:schemeClr val="tx1"/>
                </a:solidFill>
              </a:rPr>
              <a:t>শিখন ফল</a:t>
            </a:r>
            <a:endParaRPr lang="en-US" sz="7200" dirty="0">
              <a:solidFill>
                <a:schemeClr val="tx1"/>
              </a:solidFill>
            </a:endParaRPr>
          </a:p>
        </p:txBody>
      </p:sp>
      <p:sp>
        <p:nvSpPr>
          <p:cNvPr id="3" name="Horizontal Scroll 2"/>
          <p:cNvSpPr/>
          <p:nvPr/>
        </p:nvSpPr>
        <p:spPr>
          <a:xfrm>
            <a:off x="304800" y="2438400"/>
            <a:ext cx="8534400" cy="4267200"/>
          </a:xfrm>
          <a:prstGeom prst="horizont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bn-IN" sz="4000" dirty="0" smtClean="0">
                <a:solidFill>
                  <a:schemeClr val="tx1"/>
                </a:solidFill>
              </a:rPr>
              <a:t>ওযু কী বলতে পারবে</a:t>
            </a:r>
          </a:p>
          <a:p>
            <a:pPr>
              <a:buFont typeface="Arial" pitchFamily="34" charset="0"/>
              <a:buChar char="•"/>
            </a:pPr>
            <a:r>
              <a:rPr lang="bn-IN" sz="4000" dirty="0" smtClean="0">
                <a:solidFill>
                  <a:schemeClr val="tx1"/>
                </a:solidFill>
              </a:rPr>
              <a:t>ওযুর ফরজ গুলো বর্ননা করতে পারবে</a:t>
            </a:r>
          </a:p>
          <a:p>
            <a:pPr>
              <a:buFont typeface="Arial" pitchFamily="34" charset="0"/>
              <a:buChar char="•"/>
            </a:pPr>
            <a:r>
              <a:rPr lang="bn-IN" sz="4000" dirty="0" smtClean="0">
                <a:solidFill>
                  <a:schemeClr val="tx1"/>
                </a:solidFill>
              </a:rPr>
              <a:t>ওযু করার নিয়ম ব্যাখ্যা করতে পারবে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heel spokes="2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rty3r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5842337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dirty="0" smtClean="0"/>
              <a:t> মুখমন্ডল একবার ধৌত করা</a:t>
            </a:r>
            <a:endParaRPr lang="en-US" sz="6000" dirty="0"/>
          </a:p>
        </p:txBody>
      </p:sp>
    </p:spTree>
  </p:cSld>
  <p:clrMapOvr>
    <a:masterClrMapping/>
  </p:clrMapOvr>
  <p:transition>
    <p:cover dir="r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qdefaul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327660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>
                <a:solidFill>
                  <a:srgbClr val="00B0F0"/>
                </a:solidFill>
              </a:rPr>
              <a:t>উভয় হাত কনুসহ একবার ধোয়া</a:t>
            </a:r>
            <a:endParaRPr lang="en-US" sz="54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>
    <p:cover dir="r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kimranaziz_1346273911_6-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152400"/>
            <a:ext cx="6991165" cy="6705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6088559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dirty="0" smtClean="0"/>
              <a:t>মাথা এক-চতুর্থাংশ একবার মাসেহ করা</a:t>
            </a:r>
            <a:endParaRPr lang="en-US" sz="4400" dirty="0"/>
          </a:p>
        </p:txBody>
      </p:sp>
    </p:spTree>
  </p:cSld>
  <p:clrMapOvr>
    <a:masterClrMapping/>
  </p:clrMapOvr>
  <p:transition>
    <p:cover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111</Words>
  <Application>Microsoft Office PowerPoint</Application>
  <PresentationFormat>On-screen Show (4:3)</PresentationFormat>
  <Paragraphs>33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 Computer</dc:creator>
  <cp:lastModifiedBy>Am Computer</cp:lastModifiedBy>
  <cp:revision>19</cp:revision>
  <dcterms:created xsi:type="dcterms:W3CDTF">2006-08-16T00:00:00Z</dcterms:created>
  <dcterms:modified xsi:type="dcterms:W3CDTF">2019-10-18T04:19:37Z</dcterms:modified>
</cp:coreProperties>
</file>