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2" r:id="rId3"/>
    <p:sldId id="268" r:id="rId4"/>
    <p:sldId id="263" r:id="rId5"/>
    <p:sldId id="271" r:id="rId6"/>
    <p:sldId id="281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79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B390-D9BB-452B-8C06-7D590BC2CFF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BE3DC-287A-4A60-8E95-C284FEBCD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53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4C55CD-5EDD-4E53-8896-2AF2089EE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427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5F918-D333-4E87-9CEA-D9F1F4176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92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28191-304E-4328-8682-200BDBAC01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4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4F1A3-E1CB-4A39-BB6D-5B27B2299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74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E7498-82D7-46A7-87B8-01E54C7B8D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62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5B70-2254-4CE5-B5D3-805353746F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69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D9A8-68CE-4745-B540-D3B53EC128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74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BACA4-7A6A-4BF5-8768-CBA4F6549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17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DA983-8A51-40C1-BACE-261340EEC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88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E2160-165E-4431-A2E6-462CD915F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96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45F1E-5845-46DD-8BB2-2C04AA7740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11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340E9-969D-480B-AAF4-0542A4F84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6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2E337D-504F-47D3-B19D-A9B7AD8F6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12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371600"/>
            <a:ext cx="7010400" cy="352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735" y="1371600"/>
            <a:ext cx="5079730" cy="3813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535" y="5473004"/>
            <a:ext cx="652753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সম্প্রদান কারকঃ যাকে দান করা যায় তাকে সম্প্রদান কারক বলে। যেমন, পাখিদিগকে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74784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702" y="1371600"/>
            <a:ext cx="4724400" cy="354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290" y="5029200"/>
            <a:ext cx="624840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অপাদান কারকঃ যা হতে কোন কিছু চলিত, ভীত, উৎপন্ন, রক্ষিত ইত্যাদি হয় তাকে অপাদান কারক বলে। যেমন, পাত্র হতে।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5702" y="421487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027330"/>
            <a:ext cx="5257800" cy="3947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028822"/>
            <a:ext cx="5257800" cy="95410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অধিকরণ কারকঃ ক্রিয়ার আধারকে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কারক বলে। যেমন, নিজগৃহে।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902" y="114369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413870"/>
            <a:ext cx="3581400" cy="2688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152400"/>
            <a:ext cx="3200400" cy="10156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953000"/>
            <a:ext cx="601980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কারক কাকে বলে? কারক কত প্রকার ও কি কি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654661"/>
            <a:ext cx="3581400" cy="2688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279737"/>
            <a:ext cx="3200400" cy="10156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953000"/>
            <a:ext cx="601980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কারক চেনার উপায়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6582" y="2590800"/>
            <a:ext cx="75438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সকল কারকের ২টি করে উদাহরণ লিখে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3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96" y="1905000"/>
            <a:ext cx="1085850" cy="1343025"/>
          </a:xfrm>
          <a:prstGeom prst="rect">
            <a:avLst/>
          </a:prstGeom>
          <a:noFill/>
        </p:spPr>
      </p:pic>
      <p:pic>
        <p:nvPicPr>
          <p:cNvPr id="1030" name="Picture 6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018874"/>
            <a:ext cx="1085850" cy="1343025"/>
          </a:xfrm>
          <a:prstGeom prst="rect">
            <a:avLst/>
          </a:prstGeom>
          <a:noFill/>
        </p:spPr>
      </p:pic>
      <p:pic>
        <p:nvPicPr>
          <p:cNvPr id="1031" name="Picture 7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00589"/>
            <a:ext cx="1085850" cy="1343025"/>
          </a:xfrm>
          <a:prstGeom prst="rect">
            <a:avLst/>
          </a:prstGeom>
          <a:noFill/>
        </p:spPr>
      </p:pic>
      <p:pic>
        <p:nvPicPr>
          <p:cNvPr id="1032" name="Picture 8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107" y="4702209"/>
            <a:ext cx="1085850" cy="1343025"/>
          </a:xfrm>
          <a:prstGeom prst="rect">
            <a:avLst/>
          </a:prstGeom>
          <a:noFill/>
        </p:spPr>
      </p:pic>
      <p:sp>
        <p:nvSpPr>
          <p:cNvPr id="25" name="Half Frame 24"/>
          <p:cNvSpPr/>
          <p:nvPr/>
        </p:nvSpPr>
        <p:spPr>
          <a:xfrm rot="10800000">
            <a:off x="7858125" y="9534525"/>
            <a:ext cx="838200" cy="762000"/>
          </a:xfrm>
          <a:prstGeom prst="halfFrame">
            <a:avLst>
              <a:gd name="adj1" fmla="val 22872"/>
              <a:gd name="adj2" fmla="val 2436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0" name="Picture 10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957" y="6150009"/>
            <a:ext cx="1143000" cy="742950"/>
          </a:xfrm>
          <a:prstGeom prst="rect">
            <a:avLst/>
          </a:prstGeom>
        </p:spPr>
      </p:pic>
      <p:pic>
        <p:nvPicPr>
          <p:cNvPr id="1041" name="Picture 10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150" y="6045234"/>
            <a:ext cx="952500" cy="952500"/>
          </a:xfrm>
          <a:prstGeom prst="rect">
            <a:avLst/>
          </a:prstGeom>
        </p:spPr>
      </p:pic>
      <p:pic>
        <p:nvPicPr>
          <p:cNvPr id="1042" name="Picture 10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851" y="6146698"/>
            <a:ext cx="742950" cy="647700"/>
          </a:xfrm>
          <a:prstGeom prst="rect">
            <a:avLst/>
          </a:prstGeom>
        </p:spPr>
      </p:pic>
      <p:pic>
        <p:nvPicPr>
          <p:cNvPr id="1043" name="Picture 10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359" y="3315522"/>
            <a:ext cx="1909452" cy="8992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6372" y="2936646"/>
            <a:ext cx="554053" cy="3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78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07407E-6 L -0.76181 -0.0601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9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23525" y="708709"/>
            <a:ext cx="3886200" cy="10207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5257800" y="2286000"/>
            <a:ext cx="3092245" cy="16619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4133130" cy="2462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সাহেলা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চাটখিল,নোয়াখালী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4340" grpId="0" animBg="1"/>
      <p:bldP spid="143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4800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সুলতান প্রত্যহ নিজগৃহে স্বহস্তে পাখিদিগকে পাত্র হতে খাবার দিত।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5th Chapter, Basic Concept of Computer Software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5257800"/>
            <a:ext cx="4800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চিত্রের সাথে মিল রেখে বাক্যটি ভালোভাবে পড় এবং মনে রাখো। 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57200" y="1905000"/>
            <a:ext cx="8312694" cy="3908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এই অধ্যায়ের পড়া শেষে ছাত্র-ছাত্রীরা যা যা শিখবে।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কারক কাকে বলে তা বলতে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কারকের শ্রেনিবিভাগ করতে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প্রত্যেক কারকের উদাহরণ দিতে পারবে।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72070"/>
            <a:ext cx="7239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কারক ও বিভক্তি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069" y="0"/>
            <a:ext cx="4465930" cy="3352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51030" y="3657600"/>
            <a:ext cx="43662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সুলতান প্রত্যহ নিজগৃহে স্বহস্তে পাখিদিগকে পাত্র হতে খাবার দিত।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057400"/>
            <a:ext cx="441960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 দিত?-সুলতান। (কর্তৃ সম্বন্ধ)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 দিত?-খাবার। (কর্ম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 দ্বারা দিত?-স্বহস্তে। (করণ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কাকে দিত?-পাখিদিগকে। (সম্প্রদান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কোথা হতে দিত?-পাত্র হতে। (অপাদান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কোথায় দিত?-নিজগৃহে। (অধিকরণ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46003"/>
            <a:ext cx="8686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সুলতান, খাবার, স্বহস্তে, পাখিদিগকে, পাত্র হতে, নিজগৃহে-এই পদগুলির ‘দিত’ ক্রিয়ার সাথে সম্বন্ধ রয়েছে। সুতরাং এরা প্রত্যেকে এক একটি কারক।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26" y="914400"/>
            <a:ext cx="437357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ক্রিয়ার সাথে সম্বন্ধযুক্ত পদকে কারক বলে।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ক্রিয়া কোনটা?-খাবার দেয়া।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26" y="304800"/>
            <a:ext cx="43735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কারকের পরিচিতি ও প্রকারভেদ।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5698" y="381000"/>
            <a:ext cx="634430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কারকের পরিচিতি ও প্রকারভেদ।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125794"/>
            <a:ext cx="5525805" cy="4148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410200"/>
            <a:ext cx="7924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সম্বন্ধ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অনুযায়ী কারক ৬ প্রকার।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কর্তা, ২। কর্ম, ৩। করন, ৪। সম্প্রদান, ৫। অপাদান, ৬। অধিকরণ।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414098"/>
            <a:ext cx="5525805" cy="4148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477000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কর্তৃকারকঃ যে ক্রিয়া সম্পাদন করে তাকে কর্তা বলে। যেমন, সুলতান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96669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01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142999"/>
            <a:ext cx="6019800" cy="4519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7848600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কর্মকারকঃ ক্রিয়া যার উপর কার্য করে তাকে কর্মকারক বলে। যেমন, খাবার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28600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990574"/>
            <a:ext cx="6096000" cy="457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591731"/>
            <a:ext cx="662940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করণ কারকঃ কর্তা যার দ্বারা ক্রিয়া সম্পাদন করে তাকে করন কারক বলে। যেমন, স্বহস্তে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28600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377</Words>
  <Application>Microsoft Office PowerPoint</Application>
  <PresentationFormat>On-screen Show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পরিচিতি</vt:lpstr>
      <vt:lpstr>সুলতান প্রত্যহ নিজগৃহে স্বহস্তে পাখিদিগকে পাত্র হতে খাবার দিত। </vt:lpstr>
      <vt:lpstr>Slide 4</vt:lpstr>
      <vt:lpstr>সুলতান প্রত্যহ নিজগৃহে স্বহস্তে পাখিদিগকে পাত্র হতে খাবার দিত।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Jamirul</dc:creator>
  <cp:lastModifiedBy>PG Girl's</cp:lastModifiedBy>
  <cp:revision>222</cp:revision>
  <cp:lastPrinted>1601-01-01T00:00:00Z</cp:lastPrinted>
  <dcterms:created xsi:type="dcterms:W3CDTF">1601-01-01T00:00:00Z</dcterms:created>
  <dcterms:modified xsi:type="dcterms:W3CDTF">2018-04-23T06:58:55Z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