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73" r:id="rId2"/>
    <p:sldId id="274" r:id="rId3"/>
    <p:sldId id="275" r:id="rId4"/>
    <p:sldId id="276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37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gif"/><Relationship Id="rId3" Type="http://schemas.openxmlformats.org/officeDocument/2006/relationships/image" Target="../media/image48.png"/><Relationship Id="rId7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9" Type="http://schemas.openxmlformats.org/officeDocument/2006/relationships/image" Target="../media/image5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ydrange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133600" y="1600200"/>
            <a:ext cx="335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FF00"/>
                </a:solidFill>
              </a:rPr>
              <a:t>সবাইকে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</a:rPr>
              <a:t>আজকের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</a:rPr>
              <a:t>ক্লাশে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</a:rPr>
              <a:t>শুভেচ্ছা</a:t>
            </a:r>
            <a:endParaRPr lang="en-US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3810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</a:t>
            </a:r>
            <a:r>
              <a:rPr lang="en-US" sz="2800" dirty="0" err="1" smtClean="0"/>
              <a:t>শিক্ষক</a:t>
            </a:r>
            <a:r>
              <a:rPr lang="en-US" sz="2800" dirty="0" smtClean="0"/>
              <a:t> </a:t>
            </a:r>
            <a:r>
              <a:rPr lang="en-US" sz="2800" dirty="0" err="1" smtClean="0"/>
              <a:t>পরিচিতি</a:t>
            </a:r>
            <a:endParaRPr lang="en-US" sz="2800" dirty="0"/>
          </a:p>
        </p:txBody>
      </p:sp>
      <p:pic>
        <p:nvPicPr>
          <p:cNvPr id="3" name="Picture 2" descr="Azibur5555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914400"/>
            <a:ext cx="1895856" cy="22544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90800" y="3200400"/>
            <a:ext cx="43434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err="1" smtClean="0"/>
              <a:t>আজিবুর</a:t>
            </a:r>
            <a:r>
              <a:rPr lang="en-US" sz="2400" dirty="0" smtClean="0"/>
              <a:t> </a:t>
            </a:r>
            <a:r>
              <a:rPr lang="en-US" sz="2400" dirty="0" err="1" smtClean="0"/>
              <a:t>রহমান</a:t>
            </a: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</a:t>
            </a:r>
            <a:r>
              <a:rPr lang="en-US" sz="2400" dirty="0" err="1" smtClean="0"/>
              <a:t>সহকারি</a:t>
            </a:r>
            <a:r>
              <a:rPr lang="en-US" sz="2400" dirty="0" smtClean="0"/>
              <a:t> </a:t>
            </a:r>
            <a:r>
              <a:rPr lang="en-US" sz="2400" dirty="0" err="1" smtClean="0"/>
              <a:t>শিক্ষক</a:t>
            </a: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</a:t>
            </a:r>
            <a:r>
              <a:rPr lang="en-US" sz="2400" dirty="0" err="1" smtClean="0"/>
              <a:t>ফুড়ারপার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সরকারি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প্রাথমিক</a:t>
            </a:r>
            <a:r>
              <a:rPr lang="en-US" sz="2400" dirty="0" smtClean="0"/>
              <a:t>    </a:t>
            </a:r>
            <a:r>
              <a:rPr lang="en-US" sz="2400" dirty="0" err="1" smtClean="0"/>
              <a:t>বিদ্যালয়</a:t>
            </a: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err="1" smtClean="0"/>
              <a:t>উপজেলাঃকোম্পানীগঞ্জ,জেলাঃসিলেট</a:t>
            </a:r>
            <a:endParaRPr lang="en-US" sz="2400" dirty="0" smtClean="0"/>
          </a:p>
          <a:p>
            <a:r>
              <a:rPr lang="en-US" sz="2400" dirty="0" smtClean="0"/>
              <a:t>মোবাইলঃ০১৭১৫৭২১০৮১</a:t>
            </a:r>
          </a:p>
          <a:p>
            <a:r>
              <a:rPr lang="en-US" sz="2000" dirty="0" smtClean="0"/>
              <a:t>Gmail:aziburrahman6231@gmail.com </a:t>
            </a:r>
            <a:endParaRPr lang="en-US" sz="2000" dirty="0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228600"/>
            <a:ext cx="335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পাঠ</a:t>
            </a:r>
            <a:r>
              <a:rPr lang="en-US" sz="4000" dirty="0" smtClean="0"/>
              <a:t> </a:t>
            </a:r>
            <a:r>
              <a:rPr lang="en-US" sz="4000" dirty="0" err="1" smtClean="0"/>
              <a:t>পরিচিতি</a:t>
            </a:r>
            <a:endParaRPr lang="en-US" sz="4000" dirty="0"/>
          </a:p>
        </p:txBody>
      </p:sp>
      <p:pic>
        <p:nvPicPr>
          <p:cNvPr id="3" name="Picture 2" descr="20191012_1213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838200"/>
            <a:ext cx="1676400" cy="2057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67000" y="2971800"/>
            <a:ext cx="4876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err="1" smtClean="0"/>
              <a:t>বিষয়ঃ</a:t>
            </a:r>
            <a:r>
              <a:rPr lang="en-US" sz="2800" dirty="0" smtClean="0"/>
              <a:t> </a:t>
            </a:r>
            <a:r>
              <a:rPr lang="en-US" sz="2800" dirty="0" err="1" smtClean="0"/>
              <a:t>প্রাথমিক</a:t>
            </a:r>
            <a:r>
              <a:rPr lang="en-US" sz="2800" dirty="0" smtClean="0"/>
              <a:t> </a:t>
            </a:r>
            <a:r>
              <a:rPr lang="en-US" sz="2800" dirty="0" err="1" smtClean="0"/>
              <a:t>বিজ্ঞান</a:t>
            </a:r>
            <a:endParaRPr lang="en-US" sz="2800" dirty="0" smtClean="0"/>
          </a:p>
          <a:p>
            <a:pPr>
              <a:buFont typeface="Wingdings" pitchFamily="2" charset="2"/>
              <a:buChar char="v"/>
            </a:pPr>
            <a:r>
              <a:rPr lang="en-US" sz="2800" dirty="0" smtClean="0"/>
              <a:t> </a:t>
            </a:r>
            <a:r>
              <a:rPr lang="en-US" sz="2800" dirty="0" err="1" smtClean="0"/>
              <a:t>শ্রেণিঃ</a:t>
            </a:r>
            <a:r>
              <a:rPr lang="en-US" sz="2800" dirty="0" smtClean="0"/>
              <a:t> </a:t>
            </a:r>
            <a:r>
              <a:rPr lang="en-US" sz="2800" dirty="0" err="1" smtClean="0"/>
              <a:t>তৃতীয়</a:t>
            </a:r>
            <a:endParaRPr lang="en-US" sz="2800" dirty="0" smtClean="0"/>
          </a:p>
          <a:p>
            <a:pPr>
              <a:buFont typeface="Wingdings" pitchFamily="2" charset="2"/>
              <a:buChar char="v"/>
            </a:pPr>
            <a:r>
              <a:rPr lang="en-US" sz="2800" dirty="0" smtClean="0"/>
              <a:t> </a:t>
            </a:r>
            <a:r>
              <a:rPr lang="en-US" sz="2800" dirty="0" err="1" smtClean="0"/>
              <a:t>পাঠঃ</a:t>
            </a:r>
            <a:r>
              <a:rPr lang="en-US" sz="2800" dirty="0" smtClean="0"/>
              <a:t> </a:t>
            </a:r>
            <a:r>
              <a:rPr lang="en-US" sz="2800" dirty="0" err="1" smtClean="0"/>
              <a:t>আমাদের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জীবনে</a:t>
            </a:r>
            <a:r>
              <a:rPr lang="en-US" sz="2800" dirty="0" smtClean="0"/>
              <a:t> </a:t>
            </a:r>
            <a:r>
              <a:rPr lang="en-US" sz="2800" dirty="0" err="1" smtClean="0"/>
              <a:t>প্রযুক্তি</a:t>
            </a:r>
            <a:endParaRPr lang="en-US" sz="2800" dirty="0" smtClean="0"/>
          </a:p>
          <a:p>
            <a:r>
              <a:rPr lang="en-US" sz="2800" dirty="0" err="1" smtClean="0"/>
              <a:t>পাঠ্যাংশঃ</a:t>
            </a:r>
            <a:r>
              <a:rPr lang="en-US" sz="2800" dirty="0" smtClean="0"/>
              <a:t>  </a:t>
            </a:r>
            <a:r>
              <a:rPr lang="en-US" sz="2800" dirty="0" err="1" smtClean="0"/>
              <a:t>পৃষ্ঠা</a:t>
            </a:r>
            <a:r>
              <a:rPr lang="en-US" sz="2800" dirty="0" smtClean="0"/>
              <a:t> ৬৩-৬৪ (</a:t>
            </a:r>
            <a:r>
              <a:rPr lang="en-US" sz="2800" dirty="0" err="1" smtClean="0"/>
              <a:t>নিচের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চিত্রগুলো</a:t>
            </a:r>
            <a:r>
              <a:rPr lang="en-US" sz="2800" dirty="0" smtClean="0"/>
              <a:t>……………</a:t>
            </a:r>
            <a:r>
              <a:rPr lang="en-US" sz="2800" dirty="0" err="1" smtClean="0"/>
              <a:t>নিরাপদ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</a:t>
            </a:r>
            <a:r>
              <a:rPr lang="en-US" sz="2800" dirty="0" smtClean="0"/>
              <a:t>)।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971800" y="60960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902"/>
          <a:stretch/>
        </p:blipFill>
        <p:spPr>
          <a:xfrm>
            <a:off x="228599" y="2590800"/>
            <a:ext cx="4191001" cy="281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B050"/>
            </a:solidFill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819400" y="22860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চিত্রে</a:t>
            </a:r>
            <a:r>
              <a:rPr lang="en-US" sz="2800" dirty="0" smtClean="0"/>
              <a:t> </a:t>
            </a:r>
            <a:r>
              <a:rPr lang="en-US" sz="2800" dirty="0" err="1" smtClean="0"/>
              <a:t>কী</a:t>
            </a:r>
            <a:r>
              <a:rPr lang="en-US" sz="2800" dirty="0" smtClean="0"/>
              <a:t> </a:t>
            </a:r>
            <a:r>
              <a:rPr lang="en-US" sz="2800" dirty="0" err="1" smtClean="0"/>
              <a:t>দেখতে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পাচ্ছ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pic>
        <p:nvPicPr>
          <p:cNvPr id="4" name="Picture 2" descr="C:\Users\ATAUR\Desktop\New folder\p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762000"/>
            <a:ext cx="2743200" cy="151571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</p:pic>
      <p:pic>
        <p:nvPicPr>
          <p:cNvPr id="5" name="Picture 4" descr="C:\Users\ATAUR\Desktop\New folder\ll.jpg"/>
          <p:cNvPicPr>
            <a:picLocks noChangeAspect="1" noChangeArrowheads="1"/>
          </p:cNvPicPr>
          <p:nvPr/>
        </p:nvPicPr>
        <p:blipFill>
          <a:blip r:embed="rId4" cstate="print"/>
          <a:srcRect l="10319" r="8333"/>
          <a:stretch>
            <a:fillRect/>
          </a:stretch>
        </p:blipFill>
        <p:spPr bwMode="auto">
          <a:xfrm>
            <a:off x="4572000" y="2590800"/>
            <a:ext cx="4343400" cy="2819400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990600" y="5715000"/>
            <a:ext cx="7162800" cy="523220"/>
          </a:xfrm>
          <a:prstGeom prst="rect">
            <a:avLst/>
          </a:prstGeom>
          <a:ln>
            <a:solidFill>
              <a:srgbClr val="00B05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লেখার সময় আমরা পেন্সিল অথবা কলম ব্যবহার করি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V="1">
            <a:off x="1447800" y="22860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চ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19400" y="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চিত্রে</a:t>
            </a:r>
            <a:r>
              <a:rPr lang="en-US" sz="2800" dirty="0" smtClean="0"/>
              <a:t> </a:t>
            </a:r>
            <a:r>
              <a:rPr lang="en-US" sz="2800" dirty="0" err="1" smtClean="0"/>
              <a:t>কী</a:t>
            </a:r>
            <a:r>
              <a:rPr lang="en-US" sz="2800" dirty="0" smtClean="0"/>
              <a:t> </a:t>
            </a:r>
            <a:r>
              <a:rPr lang="en-US" sz="2800" dirty="0" err="1" smtClean="0"/>
              <a:t>দেখতে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পাচ্ছ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pic>
        <p:nvPicPr>
          <p:cNvPr id="5" name="Picture 4" descr="tf-6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152400" y="914400"/>
            <a:ext cx="4498144" cy="2983462"/>
          </a:xfrm>
          <a:prstGeom prst="round2DiagRect">
            <a:avLst>
              <a:gd name="adj1" fmla="val 0"/>
              <a:gd name="adj2" fmla="val 17916"/>
            </a:avLst>
          </a:prstGeom>
          <a:ln w="38100" cap="sq">
            <a:solidFill>
              <a:schemeClr val="tx1"/>
            </a:solidFill>
            <a:prstDash val="solid"/>
            <a:miter lim="800000"/>
          </a:ln>
          <a:effectLst/>
        </p:spPr>
      </p:pic>
      <p:pic>
        <p:nvPicPr>
          <p:cNvPr id="6" name="Picture 5" descr="D:\ALL DOCUMENTS BY MODEL TEACHERS\Dilruba\My-All\DILRUBA\animation\ani\image_27_4054.jpg"/>
          <p:cNvPicPr>
            <a:picLocks noChangeAspect="1" noChangeArrowheads="1"/>
          </p:cNvPicPr>
          <p:nvPr/>
        </p:nvPicPr>
        <p:blipFill>
          <a:blip r:embed="rId3" cstate="print">
            <a:lum bright="6000"/>
          </a:blip>
          <a:srcRect r="13793"/>
          <a:stretch>
            <a:fillRect/>
          </a:stretch>
        </p:blipFill>
        <p:spPr bwMode="auto">
          <a:xfrm>
            <a:off x="4800599" y="737247"/>
            <a:ext cx="4161775" cy="3225153"/>
          </a:xfrm>
          <a:prstGeom prst="round2DiagRect">
            <a:avLst>
              <a:gd name="adj1" fmla="val 20146"/>
              <a:gd name="adj2" fmla="val 0"/>
            </a:avLst>
          </a:prstGeom>
          <a:noFill/>
          <a:ln w="38100">
            <a:solidFill>
              <a:schemeClr val="tx1"/>
            </a:solidFill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371600" y="4114800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জমি চাষ করার জন্য ট্রাক্টর ব্যবহার করি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4648201"/>
            <a:ext cx="8534400" cy="954107"/>
          </a:xfrm>
          <a:prstGeom prst="rect">
            <a:avLst/>
          </a:prstGeom>
          <a:noFill/>
          <a:ln>
            <a:solidFill>
              <a:srgbClr val="7030A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উপরের চিত্রগুলোতে যে সব জিনিস দেখানো হয়েছে সেগুলো সবই </a:t>
            </a:r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প্রযুক্তি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5715001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আমরা যদি </a:t>
            </a:r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প্রযুক্তি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সঙ্গে পরিচিত হতে চাই তাহলে কী বলতে হবে ?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19400" y="62484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533400"/>
            <a:ext cx="7162800" cy="646331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আমাদের আজকের পাঠ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1828800"/>
            <a:ext cx="7239000" cy="1015663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l="58000" r="42000"/>
            </a:stretch>
          </a:blipFill>
          <a:ln w="28575">
            <a:solidFill>
              <a:schemeClr val="bg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প্রযুক্তির </a:t>
            </a:r>
            <a:r>
              <a:rPr lang="bn-BD" sz="6000" dirty="0" smtClean="0">
                <a:ln w="12700">
                  <a:solidFill>
                    <a:schemeClr val="tx1"/>
                  </a:solidFill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সঙ্গে</a:t>
            </a:r>
            <a:r>
              <a:rPr lang="bn-BD" sz="60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পরিচয়      </a:t>
            </a:r>
            <a:endParaRPr lang="en-US" sz="6000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" descr="E:\PICTURE\Ani veraiti\drive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486400"/>
            <a:ext cx="1066800" cy="1222375"/>
          </a:xfrm>
          <a:prstGeom prst="rect">
            <a:avLst/>
          </a:prstGeom>
          <a:noFill/>
        </p:spPr>
      </p:pic>
      <p:pic>
        <p:nvPicPr>
          <p:cNvPr id="6" name="Picture 7" descr="E:\PICTURE\Ani veraiti\bike138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5410200"/>
            <a:ext cx="914400" cy="118533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743200" y="60198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57600" y="228600"/>
            <a:ext cx="18229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990600"/>
            <a:ext cx="541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শিক্ষার্থীরা---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533400" y="1752600"/>
            <a:ext cx="7543800" cy="2095500"/>
          </a:xfrm>
          <a:prstGeom prst="frame">
            <a:avLst>
              <a:gd name="adj1" fmla="val 1052"/>
            </a:avLst>
          </a:prstGeom>
          <a:blipFill>
            <a:blip r:embed="rId2" cstate="print"/>
            <a:tile tx="0" ty="0" sx="100000" sy="100000" flip="none" algn="tl"/>
          </a:blipFill>
          <a:ln w="19050">
            <a:noFill/>
            <a:prstDash val="sysDash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33400" y="1905000"/>
            <a:ext cx="381000" cy="381000"/>
          </a:xfrm>
          <a:prstGeom prst="rightArrow">
            <a:avLst/>
          </a:prstGeom>
          <a:gradFill flip="none" rotWithShape="1">
            <a:gsLst>
              <a:gs pos="43000">
                <a:srgbClr val="A603AB">
                  <a:alpha val="17000"/>
                </a:srgbClr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90600" y="1981200"/>
            <a:ext cx="76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১০&gt;.১&gt;১&gt;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পড়াশুনা,যাতায়াত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কৃষিতে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বিকাশ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8400" y="60960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62483"/>
            <a:ext cx="4114800" cy="523220"/>
          </a:xfrm>
          <a:prstGeom prst="homePlate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চিত্রে কী দেখতে পাচ্ছ 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3396"/>
          <a:stretch>
            <a:fillRect/>
          </a:stretch>
        </p:blipFill>
        <p:spPr>
          <a:xfrm>
            <a:off x="4038600" y="825500"/>
            <a:ext cx="2209800" cy="14044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28575" cap="sq">
            <a:solidFill>
              <a:srgbClr val="292929"/>
            </a:solidFill>
            <a:miter lim="800000"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36" r="2917"/>
          <a:stretch>
            <a:fillRect/>
          </a:stretch>
        </p:blipFill>
        <p:spPr>
          <a:xfrm>
            <a:off x="6324600" y="825500"/>
            <a:ext cx="2514600" cy="14086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28575" cap="sq">
            <a:solidFill>
              <a:srgbClr val="292929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52400" y="5024983"/>
            <a:ext cx="8610600" cy="954107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শ্রেণিকক্ষে শিক্ষক ব্ল্যাকবোর্ড, চক ও অন্যান্য যন্ত্রপাতি ব্যবহার করেন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8400" y="60960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  <p:pic>
        <p:nvPicPr>
          <p:cNvPr id="9" name="Picture 8" descr="20191018_0834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2286000"/>
            <a:ext cx="4886325" cy="2438400"/>
          </a:xfrm>
          <a:prstGeom prst="rect">
            <a:avLst/>
          </a:prstGeom>
        </p:spPr>
      </p:pic>
      <p:pic>
        <p:nvPicPr>
          <p:cNvPr id="11" name="Picture 10" descr="20191018_08332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838200"/>
            <a:ext cx="3733800" cy="396551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90500"/>
            <a:ext cx="3886200" cy="523220"/>
          </a:xfrm>
          <a:prstGeom prst="homePlate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চিত্রে কী দেখতে পাচ্ছ 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Users\ATAUR\Desktop\New folder\cc1.jpg"/>
          <p:cNvPicPr>
            <a:picLocks noChangeAspect="1" noChangeArrowheads="1"/>
          </p:cNvPicPr>
          <p:nvPr/>
        </p:nvPicPr>
        <p:blipFill>
          <a:blip r:embed="rId2" cstate="print">
            <a:lum bright="4000"/>
          </a:blip>
          <a:srcRect/>
          <a:stretch>
            <a:fillRect/>
          </a:stretch>
        </p:blipFill>
        <p:spPr bwMode="auto">
          <a:xfrm>
            <a:off x="762000" y="762000"/>
            <a:ext cx="3886200" cy="23177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175001"/>
            <a:ext cx="8686800" cy="954107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আমরা এক জায়গা থেকে অন্য জায়গায় যেতে বিভিন্ন প্রযুক্তি ব্যবহার করি 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4191000"/>
            <a:ext cx="8686800" cy="954107"/>
          </a:xfrm>
          <a:prstGeom prst="rect">
            <a:avLst/>
          </a:prstGeom>
          <a:noFill/>
          <a:ln>
            <a:solidFill>
              <a:srgbClr val="7030A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প্রযুক্তি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হতে পারে একটি যন্ত্র , একটি হাতিয়ার বা কোনো পদ্ধতি যা আমাদের কাজে লাগে 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5257800"/>
            <a:ext cx="8686800" cy="954107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প্রযুক্তি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আমাদের কাজকে সহজে ,তাড়াতাড়ি এবং ভালোভাবে করতে সাহায্য করে 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2200" y="63246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  <p:pic>
        <p:nvPicPr>
          <p:cNvPr id="10" name="Picture 9" descr="File00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 flipV="1">
            <a:off x="4800600" y="152400"/>
            <a:ext cx="3505200" cy="28194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81000" y="1625600"/>
            <a:ext cx="8458200" cy="523220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আমাদের জীবনে প্রযুক্তির ব্যবহার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81000" y="2197100"/>
            <a:ext cx="3657600" cy="381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038600" y="2197100"/>
            <a:ext cx="4800600" cy="381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81000" y="2578100"/>
            <a:ext cx="3657600" cy="381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4038600" y="2578100"/>
            <a:ext cx="4800600" cy="381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381000" y="2959100"/>
            <a:ext cx="3657600" cy="381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038600" y="2959100"/>
            <a:ext cx="4800600" cy="381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81000" y="3340100"/>
            <a:ext cx="3657600" cy="381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038600" y="3340100"/>
            <a:ext cx="4800600" cy="381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81000" y="3721100"/>
            <a:ext cx="3657600" cy="381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4038600" y="3721100"/>
            <a:ext cx="4800600" cy="381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81000" y="4102100"/>
            <a:ext cx="3657600" cy="381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038600" y="4114800"/>
            <a:ext cx="4800600" cy="381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381000" y="546100"/>
            <a:ext cx="2057400" cy="523220"/>
          </a:xfrm>
          <a:prstGeom prst="homePlate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9" name="Picture 38" descr="F:\School\IMG_20141029_141620.jpg"/>
          <p:cNvPicPr>
            <a:picLocks noChangeAspect="1" noChangeArrowheads="1"/>
          </p:cNvPicPr>
          <p:nvPr/>
        </p:nvPicPr>
        <p:blipFill>
          <a:blip r:embed="rId3" cstate="print"/>
          <a:srcRect t="28643" b="6533"/>
          <a:stretch>
            <a:fillRect/>
          </a:stretch>
        </p:blipFill>
        <p:spPr bwMode="auto">
          <a:xfrm>
            <a:off x="3886200" y="228600"/>
            <a:ext cx="1828800" cy="1317226"/>
          </a:xfrm>
          <a:prstGeom prst="roundRect">
            <a:avLst>
              <a:gd name="adj" fmla="val 23160"/>
            </a:avLst>
          </a:prstGeom>
          <a:noFill/>
          <a:ln w="28575">
            <a:solidFill>
              <a:srgbClr val="00B0F0"/>
            </a:solidFill>
          </a:ln>
        </p:spPr>
      </p:pic>
      <p:sp>
        <p:nvSpPr>
          <p:cNvPr id="40" name="TextBox 39"/>
          <p:cNvSpPr txBox="1"/>
          <p:nvPr/>
        </p:nvSpPr>
        <p:spPr>
          <a:xfrm>
            <a:off x="457200" y="21336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প্রযুক্তির নাম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419600" y="21336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কী কাজে ব্যবহার করা হয়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1000" y="25146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কলম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419600" y="25146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এর সাহায্যে আমরা লিখি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57200" y="4800600"/>
            <a:ext cx="8458200" cy="523220"/>
          </a:xfrm>
          <a:prstGeom prst="rect">
            <a:avLst/>
          </a:prstGeom>
          <a:noFill/>
          <a:ln>
            <a:solidFill>
              <a:srgbClr val="7030A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তোমার সহপাঠীর সাথে আলোচনা করে ছকটি লেখ 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62200" y="63246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27000"/>
            <a:ext cx="4114800" cy="461665"/>
          </a:xfrm>
          <a:prstGeom prst="homePlate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চিত্রে কী দেখতে পাচ্ছ 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56" r="18126"/>
          <a:stretch/>
        </p:blipFill>
        <p:spPr>
          <a:xfrm>
            <a:off x="457200" y="685800"/>
            <a:ext cx="40386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C:\Users\ATAUR\Desktop\gar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609600"/>
            <a:ext cx="4072929" cy="236220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  <p:pic>
        <p:nvPicPr>
          <p:cNvPr id="5" name="Picture 4" descr="MTC_orange_line_bus.jpg"/>
          <p:cNvPicPr>
            <a:picLocks noChangeAspect="1"/>
          </p:cNvPicPr>
          <p:nvPr/>
        </p:nvPicPr>
        <p:blipFill>
          <a:blip r:embed="rId4" cstate="print"/>
          <a:srcRect l="2075" t="3855"/>
          <a:stretch>
            <a:fillRect/>
          </a:stretch>
        </p:blipFill>
        <p:spPr>
          <a:xfrm>
            <a:off x="533400" y="3505200"/>
            <a:ext cx="4114800" cy="2209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rgbClr val="92D050"/>
            </a:solidFill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219200" y="30480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সাইকেল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0" y="304800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কার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4" t="13644" b="1602"/>
          <a:stretch/>
        </p:blipFill>
        <p:spPr>
          <a:xfrm>
            <a:off x="4800600" y="3505200"/>
            <a:ext cx="4105212" cy="2209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295400" y="57912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বাস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57912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উড়োজাহাজ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400" y="6096000"/>
            <a:ext cx="7467600" cy="523220"/>
          </a:xfrm>
          <a:prstGeom prst="rect">
            <a:avLst/>
          </a:prstGeom>
          <a:noFill/>
          <a:ln>
            <a:solidFill>
              <a:srgbClr val="92D05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আমরা দ্রুত চলাচলের জন্য এসব প্রযুক্তি ব্যবহার করি 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9" grpId="0"/>
      <p:bldP spid="10" grpId="0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"/>
            <a:ext cx="4114800" cy="461665"/>
          </a:xfrm>
          <a:prstGeom prst="homePlate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চিত্রে কী দেখতে পাচ্ছ 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6680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লঞ্চ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C:\Users\ATAUR\Desktop\lonc.jpg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/>
          <a:stretch>
            <a:fillRect/>
          </a:stretch>
        </p:blipFill>
        <p:spPr bwMode="auto">
          <a:xfrm>
            <a:off x="1219200" y="457200"/>
            <a:ext cx="3264569" cy="1905000"/>
          </a:xfrm>
          <a:prstGeom prst="round2DiagRect">
            <a:avLst>
              <a:gd name="adj1" fmla="val 0"/>
              <a:gd name="adj2" fmla="val 19149"/>
            </a:avLst>
          </a:prstGeom>
          <a:noFill/>
          <a:ln w="28575">
            <a:solidFill>
              <a:srgbClr val="7030A0"/>
            </a:solidFill>
          </a:ln>
        </p:spPr>
      </p:pic>
      <p:pic>
        <p:nvPicPr>
          <p:cNvPr id="5" name="Picture 4" descr="C:\Users\ATAUR\Desktop\KRISHI\lll.jpg"/>
          <p:cNvPicPr>
            <a:picLocks noChangeAspect="1" noChangeArrowheads="1"/>
          </p:cNvPicPr>
          <p:nvPr/>
        </p:nvPicPr>
        <p:blipFill>
          <a:blip r:embed="rId3" cstate="print">
            <a:lum bright="8000"/>
          </a:blip>
          <a:srcRect r="4545"/>
          <a:stretch>
            <a:fillRect/>
          </a:stretch>
        </p:blipFill>
        <p:spPr bwMode="auto">
          <a:xfrm>
            <a:off x="4572000" y="381000"/>
            <a:ext cx="3200400" cy="1934308"/>
          </a:xfrm>
          <a:prstGeom prst="round2DiagRect">
            <a:avLst>
              <a:gd name="adj1" fmla="val 19182"/>
              <a:gd name="adj2" fmla="val 0"/>
            </a:avLst>
          </a:prstGeom>
          <a:noFill/>
          <a:ln w="28575">
            <a:solidFill>
              <a:srgbClr val="7030A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848600" y="10668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জাহাজ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" y="34290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ট্রাক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lum brigh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7442"/>
          <a:stretch/>
        </p:blipFill>
        <p:spPr>
          <a:xfrm>
            <a:off x="1219200" y="2667000"/>
            <a:ext cx="3297053" cy="1841500"/>
          </a:xfrm>
          <a:prstGeom prst="round2DiagRect">
            <a:avLst>
              <a:gd name="adj1" fmla="val 20189"/>
              <a:gd name="adj2" fmla="val 0"/>
            </a:avLst>
          </a:prstGeom>
          <a:ln w="28575" cap="sq">
            <a:solidFill>
              <a:srgbClr val="7030A0"/>
            </a:solidFill>
            <a:prstDash val="solid"/>
            <a:miter lim="800000"/>
          </a:ln>
          <a:effectLst/>
        </p:spPr>
      </p:pic>
      <p:pic>
        <p:nvPicPr>
          <p:cNvPr id="9" name="Picture 8" descr="Train.jpg"/>
          <p:cNvPicPr>
            <a:picLocks noChangeAspect="1"/>
          </p:cNvPicPr>
          <p:nvPr/>
        </p:nvPicPr>
        <p:blipFill>
          <a:blip r:embed="rId5" cstate="print">
            <a:lum bright="14000"/>
          </a:blip>
          <a:srcRect r="2363"/>
          <a:stretch>
            <a:fillRect/>
          </a:stretch>
        </p:blipFill>
        <p:spPr>
          <a:xfrm>
            <a:off x="4648200" y="2667000"/>
            <a:ext cx="3148913" cy="1841500"/>
          </a:xfrm>
          <a:prstGeom prst="round2DiagRect">
            <a:avLst>
              <a:gd name="adj1" fmla="val 0"/>
              <a:gd name="adj2" fmla="val 10125"/>
            </a:avLst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 w="28575">
            <a:solidFill>
              <a:srgbClr val="7030A0"/>
            </a:solidFill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7848600" y="3200400"/>
            <a:ext cx="129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গাড়ি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4834483"/>
            <a:ext cx="7467600" cy="523220"/>
          </a:xfrm>
          <a:prstGeom prst="rect">
            <a:avLst/>
          </a:prstGeom>
          <a:noFill/>
          <a:ln>
            <a:solidFill>
              <a:srgbClr val="92D05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এসব প্রযুক্তি ব্যবহার করি কেন ?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38400" y="56388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7" grpId="0"/>
      <p:bldP spid="10" grpId="0"/>
      <p:bldP spid="13" grpId="0" animBg="1"/>
      <p:bldP spid="1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86780"/>
            <a:ext cx="4114800" cy="461665"/>
          </a:xfrm>
          <a:prstGeom prst="homePlate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চিত্রে কী দেখতে পাচ্ছ 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1430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কাস্তে 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D:\Class-3 Bangla picture\kanc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838200"/>
            <a:ext cx="2643921" cy="1676400"/>
          </a:xfrm>
          <a:prstGeom prst="roundRect">
            <a:avLst/>
          </a:prstGeom>
          <a:ln w="28575" cap="sq">
            <a:solidFill>
              <a:srgbClr val="00B0F0"/>
            </a:solidFill>
            <a:prstDash val="solid"/>
            <a:miter lim="800000"/>
          </a:ln>
          <a:effectLst/>
        </p:spPr>
      </p:pic>
      <p:pic>
        <p:nvPicPr>
          <p:cNvPr id="5" name="Picture 4" descr="hoe.jpg"/>
          <p:cNvPicPr>
            <a:picLocks noChangeAspect="1"/>
          </p:cNvPicPr>
          <p:nvPr/>
        </p:nvPicPr>
        <p:blipFill>
          <a:blip r:embed="rId3" cstate="print"/>
          <a:srcRect t="6526"/>
          <a:stretch>
            <a:fillRect/>
          </a:stretch>
        </p:blipFill>
        <p:spPr>
          <a:xfrm>
            <a:off x="4800600" y="838200"/>
            <a:ext cx="2319686" cy="1651001"/>
          </a:xfrm>
          <a:prstGeom prst="roundRect">
            <a:avLst/>
          </a:prstGeom>
          <a:ln w="28575">
            <a:solidFill>
              <a:srgbClr val="00B0F0"/>
            </a:solidFill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315200" y="13970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কোদাল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381000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ট্রাক্টর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tf-6.jpg"/>
          <p:cNvPicPr>
            <a:picLocks noChangeAspect="1"/>
          </p:cNvPicPr>
          <p:nvPr/>
        </p:nvPicPr>
        <p:blipFill>
          <a:blip r:embed="rId4" cstate="print">
            <a:lum contrast="20000"/>
          </a:blip>
          <a:stretch>
            <a:fillRect/>
          </a:stretch>
        </p:blipFill>
        <p:spPr>
          <a:xfrm>
            <a:off x="1676400" y="3200400"/>
            <a:ext cx="2514600" cy="1667847"/>
          </a:xfrm>
          <a:prstGeom prst="roundRect">
            <a:avLst/>
          </a:prstGeom>
          <a:ln w="19050" cap="sq">
            <a:solidFill>
              <a:srgbClr val="00B0F0"/>
            </a:solidFill>
            <a:prstDash val="solid"/>
            <a:miter lim="800000"/>
          </a:ln>
          <a:effectLst/>
        </p:spPr>
      </p:pic>
      <p:pic>
        <p:nvPicPr>
          <p:cNvPr id="9" name="Picture 8" descr="imagesCAB9NQM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53000" y="3200400"/>
            <a:ext cx="2514600" cy="1684617"/>
          </a:xfrm>
          <a:prstGeom prst="roundRect">
            <a:avLst/>
          </a:prstGeom>
          <a:ln w="19050">
            <a:solidFill>
              <a:srgbClr val="00B0F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0" name="TextBox 9"/>
          <p:cNvSpPr txBox="1"/>
          <p:nvPr/>
        </p:nvSpPr>
        <p:spPr>
          <a:xfrm>
            <a:off x="7391400" y="36576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রোপন যন্ত্র </a:t>
            </a:r>
            <a:r>
              <a:rPr lang="bn-B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600" y="5257800"/>
            <a:ext cx="7467600" cy="523220"/>
          </a:xfrm>
          <a:prstGeom prst="rect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কৃষিকাজে আমরা এসব প্রযুক্তি ব্যবহার করি 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62200" y="60198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7" grpId="0"/>
      <p:bldP spid="10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1" y="452831"/>
            <a:ext cx="4038600" cy="2315769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4291"/>
          <a:stretch/>
        </p:blipFill>
        <p:spPr>
          <a:xfrm>
            <a:off x="4953000" y="457200"/>
            <a:ext cx="3730122" cy="2311400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25" r="14024"/>
          <a:stretch/>
        </p:blipFill>
        <p:spPr>
          <a:xfrm>
            <a:off x="4962661" y="2910618"/>
            <a:ext cx="3724139" cy="2360026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148" y="2933387"/>
            <a:ext cx="4102254" cy="2400613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295400" y="5562600"/>
            <a:ext cx="7010400" cy="523220"/>
          </a:xfrm>
          <a:prstGeom prst="rect">
            <a:avLst/>
          </a:prstGeom>
          <a:noFill/>
          <a:ln>
            <a:solidFill>
              <a:srgbClr val="7030A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হাস-মুরগি,গরু-ছাগল পালন কৃষি প্রযুক্তি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0" y="62484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TAUR\Desktop\New folder\m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442" y="381000"/>
            <a:ext cx="4229758" cy="2285999"/>
          </a:xfrm>
          <a:prstGeom prst="snip2Diag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</p:pic>
      <p:pic>
        <p:nvPicPr>
          <p:cNvPr id="3" name="Picture 2" descr="C:\Users\ATAUR\Desktop\New folder\mc1.jpg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4800600" y="304800"/>
            <a:ext cx="3982936" cy="2362200"/>
          </a:xfrm>
          <a:prstGeom prst="snip2DiagRect">
            <a:avLst>
              <a:gd name="adj1" fmla="val 18228"/>
              <a:gd name="adj2" fmla="val 0"/>
            </a:avLst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990600" y="2971800"/>
            <a:ext cx="6858000" cy="52322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প্রযুক্তি ব্যবহার করে মাছ চাষও করা হয়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3810000"/>
            <a:ext cx="6858000" cy="52322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প্রযুক্তি আমাদের জীবনের সঙ্গে ঘনিষ্টভাবে জড়িত 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4648200"/>
            <a:ext cx="7010400" cy="95410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প্রযুক্তি আমাদের জীবনযাত্রাকে আরামদায়ক ও নিরাপদ করে 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0" y="60198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08000"/>
            <a:ext cx="2362200" cy="523220"/>
          </a:xfrm>
          <a:prstGeom prst="rect">
            <a:avLst/>
          </a:prstGeom>
          <a:noFill/>
          <a:ln>
            <a:solidFill>
              <a:srgbClr val="00B0F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দলগত কাজ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3183483"/>
            <a:ext cx="2362200" cy="523220"/>
          </a:xfrm>
          <a:prstGeom prst="homePlate">
            <a:avLst/>
          </a:prstGeom>
          <a:blipFill>
            <a:blip r:embed="rId2" cstate="print"/>
            <a:tile tx="0" ty="0" sx="100000" sy="100000" flip="none" algn="tl"/>
          </a:blip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ট্রাক্টর দল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4199483"/>
            <a:ext cx="2362200" cy="523220"/>
          </a:xfrm>
          <a:prstGeom prst="homePlate">
            <a:avLst/>
          </a:prstGeom>
          <a:blipFill>
            <a:blip r:embed="rId2" cstate="print"/>
            <a:tile tx="0" ty="0" sx="100000" sy="100000" flip="none" algn="tl"/>
          </a:blip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উড়োজাহাজ দল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0400" y="3183483"/>
            <a:ext cx="5410200" cy="523220"/>
          </a:xfrm>
          <a:prstGeom prst="rect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৫ টি কৃষি প্রযুক্তির নাম লেখ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0400" y="4191000"/>
            <a:ext cx="5410200" cy="523220"/>
          </a:xfrm>
          <a:prstGeom prst="rect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৫ টি যাতায়াত প্রযুক্তির নাম লেখ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asit_software_traini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317500"/>
            <a:ext cx="2819400" cy="19618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38400" y="57912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4495800"/>
            <a:ext cx="2057400" cy="1826974"/>
          </a:xfrm>
          <a:prstGeom prst="rect">
            <a:avLst/>
          </a:prstGeom>
        </p:spPr>
      </p:pic>
      <p:pic>
        <p:nvPicPr>
          <p:cNvPr id="3" name="Picture 2" descr="C:\Users\ATAUR RAHMAN\Desktop\nirob pa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1" y="1079500"/>
            <a:ext cx="3498593" cy="200151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371600" y="228600"/>
            <a:ext cx="6172200" cy="825499"/>
          </a:xfrm>
          <a:prstGeom prst="rect">
            <a:avLst/>
          </a:prstGeom>
          <a:noFill/>
        </p:spPr>
        <p:txBody>
          <a:bodyPr wrap="square" rtlCol="0">
            <a:prstTxWarp prst="textChevron">
              <a:avLst>
                <a:gd name="adj" fmla="val 50000"/>
              </a:avLst>
            </a:prstTxWarp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পাঠ্য বইয়ের সাথে সংযোগ সাধন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3200400"/>
            <a:ext cx="8458200" cy="1569660"/>
          </a:xfrm>
          <a:prstGeom prst="rect">
            <a:avLst/>
          </a:prstGeom>
          <a:noFill/>
          <a:ln>
            <a:solidFill>
              <a:srgbClr val="1008B8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প্রাথমিক বিজ্ঞান বইয়ের ৬৩ ও ৬৪ পৃষ্টা খুলে নিরবে পড়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0" y="62484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889000"/>
            <a:ext cx="3048000" cy="1079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81800" y="127000"/>
            <a:ext cx="1676400" cy="52322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52400"/>
            <a:ext cx="3962400" cy="461665"/>
          </a:xfrm>
          <a:prstGeom prst="rect">
            <a:avLst/>
          </a:prstGeom>
          <a:noFill/>
          <a:ln>
            <a:solidFill>
              <a:srgbClr val="7030A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সঠিক উত্তরটি বোর্ডে এসে লেখঃ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81000" y="1967177"/>
            <a:ext cx="8382000" cy="1323"/>
          </a:xfrm>
          <a:prstGeom prst="line">
            <a:avLst/>
          </a:prstGeom>
          <a:ln w="19050">
            <a:solidFill>
              <a:srgbClr val="0206B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81000" y="824177"/>
            <a:ext cx="8382000" cy="1323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81000" y="2030677"/>
            <a:ext cx="8382000" cy="1323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81000" y="889000"/>
            <a:ext cx="8382000" cy="1323"/>
          </a:xfrm>
          <a:prstGeom prst="line">
            <a:avLst/>
          </a:prstGeom>
          <a:ln w="19050">
            <a:solidFill>
              <a:srgbClr val="0206B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1000" y="20955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(১) প্রযুক্তি হতে পারে একটি-----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" y="2603500"/>
            <a:ext cx="16764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(ক) ঘর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5200" y="2603500"/>
            <a:ext cx="16764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(খ) যন্ত্র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3246983"/>
            <a:ext cx="16764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(গ) বাজার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19800" y="5638800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bn-BD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উত্তরের অপশনগুলোতে ক্লিক । 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200" y="42672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(২) জমি চাষ করতে কোন প্রযুক্তিটি ব্যবহার করা হয় ?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8200" y="4953000"/>
            <a:ext cx="2286000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(ক) সাইকেল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05200" y="4953000"/>
            <a:ext cx="2225842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(খ) নৌকা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8200" y="5562600"/>
            <a:ext cx="2286000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(গ) ট্রাক্টর   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5200" y="5562600"/>
            <a:ext cx="2225842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(ঘ) শাবল 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52800" y="1143000"/>
            <a:ext cx="2895600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52800" y="1143000"/>
            <a:ext cx="2895600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76600" y="1168598"/>
            <a:ext cx="2895600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2800" y="1143000"/>
            <a:ext cx="2895600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76600" y="1143000"/>
            <a:ext cx="2895600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76600" y="1143000"/>
            <a:ext cx="2895600" cy="73574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5200" y="1029246"/>
            <a:ext cx="2514600" cy="735747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0206BE"/>
                </a:solidFill>
                <a:latin typeface="NikoshBAN" pitchFamily="2" charset="0"/>
                <a:cs typeface="NikoshBAN" pitchFamily="2" charset="0"/>
              </a:rPr>
              <a:t>সঠিক উত্তর </a:t>
            </a:r>
            <a:endParaRPr lang="en-US" sz="2800" dirty="0">
              <a:solidFill>
                <a:srgbClr val="0206B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05200" y="3352800"/>
            <a:ext cx="16764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90800" y="62484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0" y="990600"/>
            <a:ext cx="2971800" cy="7747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</a:rPr>
              <a:t>সঠিক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উত্তর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0"/>
            <a:ext cx="3962400" cy="461665"/>
          </a:xfrm>
          <a:prstGeom prst="rect">
            <a:avLst/>
          </a:prstGeom>
          <a:noFill/>
          <a:ln>
            <a:solidFill>
              <a:srgbClr val="7030A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সঠিক উত্তরটি বোর্ডে এসে লিখঃ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057400"/>
            <a:ext cx="784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(৩) নিচের কোনটি যাতায়াত প্রযুক্তি ?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" y="1967177"/>
            <a:ext cx="8382000" cy="1323"/>
          </a:xfrm>
          <a:prstGeom prst="line">
            <a:avLst/>
          </a:prstGeom>
          <a:ln w="19050">
            <a:solidFill>
              <a:srgbClr val="0206B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57200" y="762000"/>
            <a:ext cx="8382000" cy="1323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57200" y="2030677"/>
            <a:ext cx="8382000" cy="1323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57200" y="825500"/>
            <a:ext cx="8382000" cy="1323"/>
          </a:xfrm>
          <a:prstGeom prst="line">
            <a:avLst/>
          </a:prstGeom>
          <a:ln w="19050">
            <a:solidFill>
              <a:srgbClr val="0206B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14400" y="2743200"/>
            <a:ext cx="23622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(ক) শাবল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33800" y="2743200"/>
            <a:ext cx="23622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(খ) কাস্তে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600" y="3429000"/>
            <a:ext cx="23622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(গ) লাঙ্গল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33800" y="3352800"/>
            <a:ext cx="23622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(ঘ) বাস 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4038600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(৪) নিচের কোনটিকে তুমি শিক্ষা প্রযুক্তি বলবে ?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0600" y="5334000"/>
            <a:ext cx="24384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(গ) কম্পিউটার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57600" y="4648200"/>
            <a:ext cx="24384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(খ) ক্যামেরা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57600" y="5334000"/>
            <a:ext cx="24384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(ঘ) ভ্যান 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0600" y="4648200"/>
            <a:ext cx="24003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(ক) হেলিকপ্টার     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72200" y="5254575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bn-BD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উত্তরের অপশনগুলোতে ক্লিক । 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90800" y="62484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45556" y="254001"/>
            <a:ext cx="2545644" cy="1275513"/>
          </a:xfrm>
          <a:prstGeom prst="downArrowCallout">
            <a:avLst>
              <a:gd name="adj1" fmla="val 44332"/>
              <a:gd name="adj2" fmla="val 113019"/>
              <a:gd name="adj3" fmla="val 25000"/>
              <a:gd name="adj4" fmla="val 57244"/>
            </a:avLst>
          </a:prstGeom>
          <a:solidFill>
            <a:srgbClr val="86D818">
              <a:alpha val="61000"/>
            </a:srgbClr>
          </a:solidFill>
          <a:ln w="28575">
            <a:solidFill>
              <a:srgbClr val="00B050"/>
            </a:solidFill>
            <a:prstDash val="sysDot"/>
          </a:ln>
        </p:spPr>
        <p:txBody>
          <a:bodyPr wrap="square" lIns="72731" tIns="36366" rIns="72731" bIns="36366" rtlCol="0">
            <a:spAutoFit/>
          </a:bodyPr>
          <a:lstStyle/>
          <a:p>
            <a:pPr algn="ctr"/>
            <a:r>
              <a:rPr lang="bn-BD" sz="4300" dirty="0">
                <a:ln>
                  <a:solidFill>
                    <a:srgbClr val="0000FF"/>
                  </a:solidFill>
                </a:ln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4300" dirty="0">
              <a:ln>
                <a:solidFill>
                  <a:srgbClr val="0000FF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5" descr="C:\Users\ATAUR\Desktop\bo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43000"/>
            <a:ext cx="3662005" cy="1714500"/>
          </a:xfrm>
          <a:prstGeom prst="ellipse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4" name="Picture 3" descr="RAN_squirrel_helicopter_at_melb_GP_08.jpg"/>
          <p:cNvPicPr>
            <a:picLocks noChangeAspect="1"/>
          </p:cNvPicPr>
          <p:nvPr/>
        </p:nvPicPr>
        <p:blipFill>
          <a:blip r:embed="rId3" cstate="print"/>
          <a:srcRect l="4706" t="6667" r="23529"/>
          <a:stretch>
            <a:fillRect/>
          </a:stretch>
        </p:blipFill>
        <p:spPr>
          <a:xfrm>
            <a:off x="5410200" y="1143000"/>
            <a:ext cx="3553096" cy="1777999"/>
          </a:xfrm>
          <a:prstGeom prst="ellipse">
            <a:avLst/>
          </a:prstGeom>
          <a:ln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" name="Picture 4" descr="DEMU Train 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19400" y="2667000"/>
            <a:ext cx="3581400" cy="2007754"/>
          </a:xfrm>
          <a:prstGeom prst="ellips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1828800" y="4876800"/>
            <a:ext cx="5943600" cy="954107"/>
          </a:xfrm>
          <a:prstGeom prst="rect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যাতায়াত প্রযুক্তিকে কয় ভাগে ভাগ করা হয়েছে ? প্রত্যেক ভাগের ৩ টি করে নাম লিখ 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800" y="62484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7800" y="2057450"/>
            <a:ext cx="65532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dirty="0" err="1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96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 </a:t>
            </a:r>
            <a:r>
              <a:rPr lang="en-US" sz="96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96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accent5">
                  <a:lumMod val="20000"/>
                  <a:lumOff val="8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6200"/>
            <a:ext cx="3545840" cy="24623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0" b="5905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9647" b="44023"/>
          <a:stretch/>
        </p:blipFill>
        <p:spPr>
          <a:xfrm>
            <a:off x="152400" y="153458"/>
            <a:ext cx="1981200" cy="1497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0" b="5905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9647" b="44023"/>
          <a:stretch/>
        </p:blipFill>
        <p:spPr>
          <a:xfrm rot="10800000">
            <a:off x="7980680" y="5029200"/>
            <a:ext cx="1163320" cy="1497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810000"/>
            <a:ext cx="4530704" cy="2491887"/>
          </a:xfrm>
          <a:prstGeom prst="rect">
            <a:avLst/>
          </a:prstGeom>
        </p:spPr>
      </p:pic>
      <p:pic>
        <p:nvPicPr>
          <p:cNvPr id="7" name="Picture 2" descr="E:\PICTURE\ANIMETED FLOWER\animated-flower-image-0094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43200" y="0"/>
            <a:ext cx="6020972" cy="1219200"/>
          </a:xfrm>
          <a:prstGeom prst="rect">
            <a:avLst/>
          </a:prstGeom>
          <a:noFill/>
        </p:spPr>
      </p:pic>
      <p:pic>
        <p:nvPicPr>
          <p:cNvPr id="8" name="Picture 3" descr="E:\PICTURE\ANIMETED ICON\t70012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9000612">
            <a:off x="6758299" y="850860"/>
            <a:ext cx="428625" cy="269875"/>
          </a:xfrm>
          <a:prstGeom prst="rect">
            <a:avLst/>
          </a:prstGeom>
          <a:noFill/>
        </p:spPr>
      </p:pic>
      <p:pic>
        <p:nvPicPr>
          <p:cNvPr id="9" name="Picture 4" descr="E:\PICTURE\ANIMETED ICON\t70012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293883">
            <a:off x="2111641" y="855046"/>
            <a:ext cx="428625" cy="26987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590800" y="62484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240</TotalTime>
  <Words>516</Words>
  <Application>Microsoft Office PowerPoint</Application>
  <PresentationFormat>On-screen Show (4:3)</PresentationFormat>
  <Paragraphs>121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This</dc:creator>
  <cp:lastModifiedBy>This</cp:lastModifiedBy>
  <cp:revision>72</cp:revision>
  <dcterms:created xsi:type="dcterms:W3CDTF">2006-08-16T00:00:00Z</dcterms:created>
  <dcterms:modified xsi:type="dcterms:W3CDTF">2019-10-18T08:39:39Z</dcterms:modified>
</cp:coreProperties>
</file>