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asf" ContentType="video/x-ms-as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72" r:id="rId12"/>
    <p:sldId id="267" r:id="rId13"/>
    <p:sldId id="268" r:id="rId14"/>
    <p:sldId id="265" r:id="rId15"/>
    <p:sldId id="266" r:id="rId16"/>
    <p:sldId id="269" r:id="rId17"/>
    <p:sldId id="273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270" autoAdjust="0"/>
  </p:normalViewPr>
  <p:slideViewPr>
    <p:cSldViewPr snapToGrid="0">
      <p:cViewPr varScale="1">
        <p:scale>
          <a:sx n="67" d="100"/>
          <a:sy n="67" d="100"/>
        </p:scale>
        <p:origin x="-132" y="-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3143-AB12-4DDE-92F5-EA36C3811A9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E2FB-5F7F-40AC-9776-D686B27E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2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3143-AB12-4DDE-92F5-EA36C3811A9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E2FB-5F7F-40AC-9776-D686B27E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3143-AB12-4DDE-92F5-EA36C3811A9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E2FB-5F7F-40AC-9776-D686B27E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17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1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66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5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83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9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7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2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3143-AB12-4DDE-92F5-EA36C3811A9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E2FB-5F7F-40AC-9776-D686B27E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25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14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61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56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61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21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6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90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78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30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2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3143-AB12-4DDE-92F5-EA36C3811A9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E2FB-5F7F-40AC-9776-D686B27E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90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47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67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2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7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3143-AB12-4DDE-92F5-EA36C3811A9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E2FB-5F7F-40AC-9776-D686B27E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3143-AB12-4DDE-92F5-EA36C3811A9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E2FB-5F7F-40AC-9776-D686B27E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2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3143-AB12-4DDE-92F5-EA36C3811A9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E2FB-5F7F-40AC-9776-D686B27E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3143-AB12-4DDE-92F5-EA36C3811A9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E2FB-5F7F-40AC-9776-D686B27E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3143-AB12-4DDE-92F5-EA36C3811A9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E2FB-5F7F-40AC-9776-D686B27E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3143-AB12-4DDE-92F5-EA36C3811A9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E2FB-5F7F-40AC-9776-D686B27E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4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3143-AB12-4DDE-92F5-EA36C3811A9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FE2FB-5F7F-40AC-9776-D686B27E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5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5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asf"/><Relationship Id="rId1" Type="http://schemas.microsoft.com/office/2007/relationships/media" Target="../media/media2.as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8509" y="2871988"/>
            <a:ext cx="5048518" cy="29685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505" y="1532585"/>
            <a:ext cx="2726028" cy="11719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7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6500">
        <p:split orient="vert"/>
      </p:transition>
    </mc:Choice>
    <mc:Fallback>
      <p:transition spd="slow" advTm="465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8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15" y="347330"/>
            <a:ext cx="3541376" cy="2713343"/>
          </a:xfrm>
          <a:prstGeom prst="ellipse">
            <a:avLst/>
          </a:prstGeom>
          <a:noFill/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61" y="235759"/>
            <a:ext cx="3830476" cy="2661988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3" name="Group 22"/>
          <p:cNvGrpSpPr/>
          <p:nvPr/>
        </p:nvGrpSpPr>
        <p:grpSpPr>
          <a:xfrm>
            <a:off x="351671" y="3614470"/>
            <a:ext cx="3225009" cy="2684613"/>
            <a:chOff x="664601" y="3876073"/>
            <a:chExt cx="3225009" cy="2684613"/>
          </a:xfrm>
          <a:noFill/>
        </p:grpSpPr>
        <p:sp>
          <p:nvSpPr>
            <p:cNvPr id="5" name="TextBox 6"/>
            <p:cNvSpPr txBox="1"/>
            <p:nvPr/>
          </p:nvSpPr>
          <p:spPr>
            <a:xfrm>
              <a:off x="664601" y="5975911"/>
              <a:ext cx="3225009" cy="58477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তাওয়াফ করা</a:t>
              </a:r>
              <a:endParaRPr lang="en-AU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flipV="1">
              <a:off x="1310185" y="3876073"/>
              <a:ext cx="1378424" cy="2098181"/>
            </a:xfrm>
            <a:prstGeom prst="downArrow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07305" y="3635152"/>
            <a:ext cx="2904864" cy="2696352"/>
            <a:chOff x="4307305" y="3248782"/>
            <a:chExt cx="2904864" cy="2696352"/>
          </a:xfrm>
          <a:noFill/>
        </p:grpSpPr>
        <p:sp>
          <p:nvSpPr>
            <p:cNvPr id="6" name="TextBox 7"/>
            <p:cNvSpPr txBox="1"/>
            <p:nvPr/>
          </p:nvSpPr>
          <p:spPr>
            <a:xfrm>
              <a:off x="4307305" y="4867916"/>
              <a:ext cx="2904864" cy="107721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আরাফাতের ময়দানে  অবস্থান  করা</a:t>
              </a:r>
              <a:endParaRPr lang="en-AU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flipV="1">
              <a:off x="5043391" y="3248782"/>
              <a:ext cx="1378424" cy="1601427"/>
            </a:xfrm>
            <a:prstGeom prst="downArrow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293768" y="3446459"/>
            <a:ext cx="3207066" cy="3012579"/>
            <a:chOff x="8293768" y="3446459"/>
            <a:chExt cx="3898232" cy="3012579"/>
          </a:xfrm>
          <a:noFill/>
        </p:grpSpPr>
        <p:sp>
          <p:nvSpPr>
            <p:cNvPr id="8" name="TextBox 10"/>
            <p:cNvSpPr txBox="1"/>
            <p:nvPr/>
          </p:nvSpPr>
          <p:spPr>
            <a:xfrm>
              <a:off x="8293768" y="5874263"/>
              <a:ext cx="3898232" cy="58477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ইহরাম বাধা</a:t>
              </a:r>
              <a:endParaRPr lang="en-AU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flipV="1">
              <a:off x="9549672" y="3446459"/>
              <a:ext cx="1378424" cy="2098181"/>
            </a:xfrm>
            <a:prstGeom prst="downArrow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553792" y="566670"/>
            <a:ext cx="3387143" cy="264016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640778"/>
      </p:ext>
    </p:extLst>
  </p:cSld>
  <p:clrMapOvr>
    <a:masterClrMapping/>
  </p:clrMapOvr>
  <p:transition spd="slow" advTm="836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-Point Star 4"/>
          <p:cNvSpPr/>
          <p:nvPr/>
        </p:nvSpPr>
        <p:spPr>
          <a:xfrm>
            <a:off x="2653048" y="206063"/>
            <a:ext cx="6645498" cy="1854558"/>
          </a:xfrm>
          <a:prstGeom prst="star16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53048" y="3541690"/>
            <a:ext cx="6259132" cy="158752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হজ্বের ফরজ কয়টি নাম লিখ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0"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তোয়াফ কি? খাতায় লিখ। </a:t>
            </a:r>
            <a:endParaRPr lang="bn-BD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54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2">
        <p:blinds dir="vert"/>
      </p:transition>
    </mc:Choice>
    <mc:Fallback>
      <p:transition spd="slow" advTm="300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507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/>
          <p:cNvSpPr txBox="1"/>
          <p:nvPr/>
        </p:nvSpPr>
        <p:spPr>
          <a:xfrm>
            <a:off x="5543548" y="478754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dirty="0"/>
          </a:p>
          <a:p>
            <a:endParaRPr lang="bn-BD" dirty="0"/>
          </a:p>
          <a:p>
            <a:endParaRPr lang="bn-BD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88" y="91247"/>
            <a:ext cx="2717142" cy="3259734"/>
          </a:xfrm>
          <a:prstGeom prst="rect">
            <a:avLst/>
          </a:prstGeom>
          <a:ln w="76200"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83" y="91247"/>
            <a:ext cx="3042795" cy="32480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4218" y="79634"/>
            <a:ext cx="3064711" cy="325964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179591" y="3787228"/>
            <a:ext cx="2548688" cy="2165548"/>
            <a:chOff x="151573" y="3823855"/>
            <a:chExt cx="2548688" cy="2165548"/>
          </a:xfrm>
          <a:noFill/>
        </p:grpSpPr>
        <p:sp>
          <p:nvSpPr>
            <p:cNvPr id="11" name="Rectangle 10"/>
            <p:cNvSpPr/>
            <p:nvPr/>
          </p:nvSpPr>
          <p:spPr>
            <a:xfrm>
              <a:off x="151573" y="5457141"/>
              <a:ext cx="2548688" cy="532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দম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দেওয়া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Up-Down Arrow 14"/>
            <p:cNvSpPr/>
            <p:nvPr/>
          </p:nvSpPr>
          <p:spPr>
            <a:xfrm>
              <a:off x="1092418" y="3823855"/>
              <a:ext cx="637309" cy="1633286"/>
            </a:xfrm>
            <a:prstGeom prst="up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52419" y="3621557"/>
            <a:ext cx="2773433" cy="2367846"/>
            <a:chOff x="6007098" y="3621557"/>
            <a:chExt cx="2773433" cy="2367846"/>
          </a:xfrm>
          <a:noFill/>
        </p:grpSpPr>
        <p:sp>
          <p:nvSpPr>
            <p:cNvPr id="13" name="Rectangle 12"/>
            <p:cNvSpPr/>
            <p:nvPr/>
          </p:nvSpPr>
          <p:spPr>
            <a:xfrm>
              <a:off x="6007098" y="5457141"/>
              <a:ext cx="2773433" cy="532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মুজদালিফায়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অবস্থান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Up-Down Arrow 16"/>
            <p:cNvSpPr/>
            <p:nvPr/>
          </p:nvSpPr>
          <p:spPr>
            <a:xfrm>
              <a:off x="7075159" y="3621557"/>
              <a:ext cx="637309" cy="1813396"/>
            </a:xfrm>
            <a:prstGeom prst="up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90131" y="3603324"/>
            <a:ext cx="2548688" cy="2386079"/>
            <a:chOff x="9390131" y="3603324"/>
            <a:chExt cx="2548688" cy="2386079"/>
          </a:xfrm>
          <a:noFill/>
        </p:grpSpPr>
        <p:sp>
          <p:nvSpPr>
            <p:cNvPr id="14" name="Rectangle 13"/>
            <p:cNvSpPr/>
            <p:nvPr/>
          </p:nvSpPr>
          <p:spPr>
            <a:xfrm>
              <a:off x="9390131" y="5457141"/>
              <a:ext cx="2548688" cy="532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কংকর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নিক্ষেপ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Up-Down Arrow 19"/>
            <p:cNvSpPr/>
            <p:nvPr/>
          </p:nvSpPr>
          <p:spPr>
            <a:xfrm>
              <a:off x="10338536" y="3603324"/>
              <a:ext cx="637309" cy="1853817"/>
            </a:xfrm>
            <a:prstGeom prst="up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 rot="16200000">
            <a:off x="-1100548" y="2835365"/>
            <a:ext cx="3922770" cy="9313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 (ছবির </a:t>
            </a: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157785"/>
      </p:ext>
    </p:extLst>
  </p:cSld>
  <p:clrMapOvr>
    <a:masterClrMapping/>
  </p:clrMapOvr>
  <p:transition spd="slow" advTm="959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72" y="343540"/>
            <a:ext cx="4017294" cy="321256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" y="343540"/>
            <a:ext cx="4074166" cy="3185672"/>
          </a:xfrm>
          <a:prstGeom prst="rect">
            <a:avLst/>
          </a:prstGeom>
          <a:ln w="76200"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68" y="403225"/>
            <a:ext cx="4009480" cy="315288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764" y="3926540"/>
            <a:ext cx="3129802" cy="2332593"/>
            <a:chOff x="252974" y="3926540"/>
            <a:chExt cx="3129802" cy="2332593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252974" y="5446059"/>
              <a:ext cx="3129802" cy="8130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সাফা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মারওয়া</a:t>
              </a:r>
              <a:r>
                <a:rPr lang="en-US" sz="2800" b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সায়ী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Up-Down Arrow 3"/>
            <p:cNvSpPr/>
            <p:nvPr/>
          </p:nvSpPr>
          <p:spPr>
            <a:xfrm>
              <a:off x="1288473" y="3926540"/>
              <a:ext cx="623454" cy="1519517"/>
            </a:xfrm>
            <a:prstGeom prst="up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576818" y="3732221"/>
            <a:ext cx="3129802" cy="2359486"/>
            <a:chOff x="3791874" y="3899646"/>
            <a:chExt cx="3129802" cy="2359486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3791874" y="5446057"/>
              <a:ext cx="3129802" cy="813075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বিদায়ী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তওয়াফ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Up-Down Arrow 9"/>
            <p:cNvSpPr/>
            <p:nvPr/>
          </p:nvSpPr>
          <p:spPr>
            <a:xfrm>
              <a:off x="5105127" y="3899646"/>
              <a:ext cx="623454" cy="1519517"/>
            </a:xfrm>
            <a:prstGeom prst="upDownArrow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31099" y="3842088"/>
            <a:ext cx="3129802" cy="2332593"/>
            <a:chOff x="7902476" y="3926539"/>
            <a:chExt cx="3129802" cy="2332593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7902476" y="5446057"/>
              <a:ext cx="3129802" cy="8130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মাথা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মুন্ডন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9234243" y="3926539"/>
              <a:ext cx="623454" cy="1519517"/>
            </a:xfrm>
            <a:prstGeom prst="up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8118506"/>
      </p:ext>
    </p:extLst>
  </p:cSld>
  <p:clrMapOvr>
    <a:masterClrMapping/>
  </p:clrMapOvr>
  <p:transition spd="slow" advTm="608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2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1303569" y="3037176"/>
            <a:ext cx="9806609" cy="3008243"/>
          </a:xfrm>
          <a:prstGeom prst="verticalScroll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হজ্বের ওয়াজিব কয়টি ও কি কি?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কোরবানী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16-Point Star 4"/>
          <p:cNvSpPr/>
          <p:nvPr/>
        </p:nvSpPr>
        <p:spPr>
          <a:xfrm>
            <a:off x="2786503" y="334852"/>
            <a:ext cx="6645498" cy="1854558"/>
          </a:xfrm>
          <a:prstGeom prst="star16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03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617">
        <p:split orient="vert"/>
      </p:transition>
    </mc:Choice>
    <mc:Fallback>
      <p:transition spd="slow" advTm="26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34108" y="944410"/>
            <a:ext cx="3587064" cy="998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29684" y="2859110"/>
            <a:ext cx="8255357" cy="297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কোন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পশু দ্বারা দম করা জায়েয?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বিদায়ী তোয়াফ কাদের উপর ওয়াজিব?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হজ্ব কখন ফরজ করা হয়? </a:t>
            </a:r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3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">
        <p:split orient="vert"/>
      </p:transition>
    </mc:Choice>
    <mc:Fallback>
      <p:transition spd="slow" advTm="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45279" y="4222375"/>
            <a:ext cx="10774017" cy="191669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কোরআনের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হজ্বের গুরুত্ব ৮ লাইনের মধ্যে লিখে আনবে।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16-Point Star 4"/>
          <p:cNvSpPr/>
          <p:nvPr/>
        </p:nvSpPr>
        <p:spPr>
          <a:xfrm>
            <a:off x="2773251" y="711370"/>
            <a:ext cx="6645498" cy="1854558"/>
          </a:xfrm>
          <a:prstGeom prst="star16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21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528">
        <p14:doors dir="vert"/>
      </p:transition>
    </mc:Choice>
    <mc:Fallback>
      <p:transition spd="slow" advTm="65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83297" y="3090929"/>
            <a:ext cx="5653825" cy="289774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0485" y="1120462"/>
            <a:ext cx="2485622" cy="11075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88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672">
        <p:blinds dir="vert"/>
      </p:transition>
    </mc:Choice>
    <mc:Fallback>
      <p:transition spd="slow" advTm="467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26" y="4916"/>
            <a:ext cx="12192000" cy="68362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493" y="207446"/>
            <a:ext cx="3803066" cy="1240354"/>
          </a:xfr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3487" y="1854555"/>
            <a:ext cx="5595082" cy="475874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শাহীন আলম</a:t>
            </a:r>
          </a:p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সহকারী মৌলভী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 নং-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2097881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ছাতক-সুনামগঞ্জ</a:t>
            </a: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০১৭১৮৩৪৯০০৮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shahinrampuri@gmail.com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4393" y="1854555"/>
            <a:ext cx="5785687" cy="47329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আল আক্বাঈদ ওয়াল ফিকহ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ভাগ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পরিচ্ছেদ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ছাত্র/ছাত্রী সংখ্যাঃ ৫০জন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তারিখঃ১৬/০৯/২০১৫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396896"/>
      </p:ext>
    </p:extLst>
  </p:cSld>
  <p:clrMapOvr>
    <a:masterClrMapping/>
  </p:clrMapOvr>
  <p:transition spd="slow" advTm="1216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35" y="2082018"/>
            <a:ext cx="9303729" cy="43316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2150" y="291557"/>
            <a:ext cx="4281995" cy="1421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ছবিটির দিকে লক্ষ্য কর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84633" y="5954151"/>
            <a:ext cx="589688" cy="609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2320982"/>
      </p:ext>
    </p:extLst>
  </p:cSld>
  <p:clrMapOvr>
    <a:masterClrMapping/>
  </p:clrMapOvr>
  <p:transition spd="slow" advTm="91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5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284245" y="837126"/>
            <a:ext cx="4787705" cy="1617980"/>
          </a:xfrm>
          <a:prstGeom prst="wav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134118" y="3258355"/>
            <a:ext cx="2524259" cy="1518717"/>
          </a:xfrm>
          <a:prstGeom prst="horizontalScroll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47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601">
        <p14:doors dir="vert"/>
      </p:transition>
    </mc:Choice>
    <mc:Fallback>
      <p:transition spd="slow" advTm="76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09115" y="553792"/>
            <a:ext cx="3837905" cy="12363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99260" y="2588456"/>
            <a:ext cx="7701566" cy="315552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শিক্ষার্থীরাঃ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হজ্বের সংজ্ঞা বলতে পারবে।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২।হজ্বের ফরজ নির্ণয় করতে পারবে।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হজ্বের ওয়াজিব গুলো বলতে পারবে।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56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40">
        <p:blinds dir="vert"/>
      </p:transition>
    </mc:Choice>
    <mc:Fallback>
      <p:transition spd="slow" advTm="404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735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924556"/>
            <a:ext cx="7391399" cy="32493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17151" y="4999728"/>
            <a:ext cx="3992451" cy="10199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হজ্বের চিত্র।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1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832">
        <p:circle/>
      </p:transition>
    </mc:Choice>
    <mc:Fallback>
      <p:transition spd="slow" advTm="283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9" y="0"/>
            <a:ext cx="12192000" cy="69775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01157" y="1983544"/>
            <a:ext cx="2039815" cy="177253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জিলহজ্বের ০৯তারিখ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14037" y="4037427"/>
            <a:ext cx="2039815" cy="177253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জিলহজ্বের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১৩তারিখ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440" y="0"/>
            <a:ext cx="11785124" cy="6977575"/>
            <a:chOff x="37617" y="0"/>
            <a:chExt cx="11785124" cy="6977575"/>
          </a:xfrm>
          <a:noFill/>
        </p:grpSpPr>
        <p:sp>
          <p:nvSpPr>
            <p:cNvPr id="7" name="Wave 6"/>
            <p:cNvSpPr/>
            <p:nvPr/>
          </p:nvSpPr>
          <p:spPr>
            <a:xfrm>
              <a:off x="9387709" y="337625"/>
              <a:ext cx="2435032" cy="886264"/>
            </a:xfrm>
            <a:prstGeom prst="wav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হজ্বের সময়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7617" y="0"/>
              <a:ext cx="9129932" cy="6977575"/>
              <a:chOff x="-51582" y="0"/>
              <a:chExt cx="9129932" cy="6977575"/>
            </a:xfrm>
            <a:grpFill/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1582" y="0"/>
                <a:ext cx="9129932" cy="6977575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766602" y="4771292"/>
                <a:ext cx="1908313" cy="3048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জিলকদ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43123" y="4771292"/>
                <a:ext cx="1908313" cy="3048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জিলহাজ্ব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1" name="Explosion 1 10"/>
          <p:cNvSpPr/>
          <p:nvPr/>
        </p:nvSpPr>
        <p:spPr>
          <a:xfrm>
            <a:off x="8164083" y="5597925"/>
            <a:ext cx="185530" cy="140269"/>
          </a:xfrm>
          <a:prstGeom prst="irregularSeal1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7262934" y="5943447"/>
            <a:ext cx="185530" cy="140269"/>
          </a:xfrm>
          <a:prstGeom prst="irregularSeal1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8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"/>
    </mc:Choice>
    <mc:Fallback xmlns="">
      <p:transition spd="slow" advTm="5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27852 -0.14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C 0.00326 -0.03125 0.00847 -0.05092 0.01433 -0.05092 C 0.01993 -0.05092 0.02513 -0.03125 0.02865 -1.48148E-6 C 0.02513 0.03125 0.01993 0.05116 0.01433 0.05116 C 0.00847 0.05116 0.00326 0.03125 -3.95833E-6 -1.48148E-6 Z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</p:bldLst>
  </p:timing>
  <p:extLst mod="1">
    <p:ext uri="{E180D4A7-C9FB-4DFB-919C-405C955672EB}">
      <p14:showEvtLst xmlns:p14="http://schemas.microsoft.com/office/powerpoint/2010/main">
        <p14:triggerEvt type="onClick" time="1764" objId="2"/>
        <p14:triggerEvt type="onClick" time="1966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56847" y="528033"/>
            <a:ext cx="3837902" cy="164849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8696" y="3296991"/>
            <a:ext cx="6334607" cy="23056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হজ্ব কাকে বলে?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হজ্ব কখন পালন করতে হয়?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14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870">
        <p14:ripple/>
      </p:transition>
    </mc:Choice>
    <mc:Fallback>
      <p:transition spd="slow" advTm="18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rafat 2014 hajj 2014 live_2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34878" y="2765736"/>
            <a:ext cx="4250029" cy="239064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09870" y="824248"/>
            <a:ext cx="5112913" cy="11204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ভিডিও দেখি 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78070"/>
      </p:ext>
    </p:extLst>
  </p:cSld>
  <p:clrMapOvr>
    <a:masterClrMapping/>
  </p:clrMapOvr>
  <p:transition spd="slow" advTm="20169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79" objId="3"/>
        <p14:triggerEvt type="onClick" time="979" objId="3"/>
        <p14:pauseEvt time="12292" objId="3"/>
        <p14:seekEvt time="12292" objId="3" seek="26221"/>
        <p14:resumeEvt time="12478" objId="3"/>
        <p14:stopEvt time="20157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3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9|0.7|0.9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5.1|1.1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|0.7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3|1.1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.4|1.3|1.2|1|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216</Words>
  <Application>Microsoft Office PowerPoint</Application>
  <PresentationFormat>Custom</PresentationFormat>
  <Paragraphs>59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TCM</dc:creator>
  <cp:lastModifiedBy>User</cp:lastModifiedBy>
  <cp:revision>89</cp:revision>
  <dcterms:created xsi:type="dcterms:W3CDTF">2015-09-15T22:25:40Z</dcterms:created>
  <dcterms:modified xsi:type="dcterms:W3CDTF">2019-10-18T16:43:45Z</dcterms:modified>
</cp:coreProperties>
</file>