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2"/>
  </p:notesMasterIdLst>
  <p:sldIdLst>
    <p:sldId id="279" r:id="rId2"/>
    <p:sldId id="262" r:id="rId3"/>
    <p:sldId id="259" r:id="rId4"/>
    <p:sldId id="260" r:id="rId5"/>
    <p:sldId id="263" r:id="rId6"/>
    <p:sldId id="264" r:id="rId7"/>
    <p:sldId id="280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202F0-4C50-4CF2-B842-05E5AB8497F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9F700-FC8C-4BDC-BCD9-434D6152B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73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শিক্ষার্থীদের শুভেচ্ছা জানানোর জন্য।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EB0FC1-DFA7-4242-92AF-D0179FCAF082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34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E2CB-CD65-4EC3-97EF-8BF96283C69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DF7-379F-4BC3-A0C5-4042037E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3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E2CB-CD65-4EC3-97EF-8BF96283C69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DF7-379F-4BC3-A0C5-4042037E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6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E2CB-CD65-4EC3-97EF-8BF96283C69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DF7-379F-4BC3-A0C5-4042037E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03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E2CB-CD65-4EC3-97EF-8BF96283C69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DF7-379F-4BC3-A0C5-4042037E909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9689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E2CB-CD65-4EC3-97EF-8BF96283C69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DF7-379F-4BC3-A0C5-4042037E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39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E2CB-CD65-4EC3-97EF-8BF96283C69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DF7-379F-4BC3-A0C5-4042037E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67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E2CB-CD65-4EC3-97EF-8BF96283C69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DF7-379F-4BC3-A0C5-4042037E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09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E2CB-CD65-4EC3-97EF-8BF96283C69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DF7-379F-4BC3-A0C5-4042037E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06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E2CB-CD65-4EC3-97EF-8BF96283C69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DF7-379F-4BC3-A0C5-4042037E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E2CB-CD65-4EC3-97EF-8BF96283C69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DF7-379F-4BC3-A0C5-4042037E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8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E2CB-CD65-4EC3-97EF-8BF96283C69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DF7-379F-4BC3-A0C5-4042037E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2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E2CB-CD65-4EC3-97EF-8BF96283C69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DF7-379F-4BC3-A0C5-4042037E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8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E2CB-CD65-4EC3-97EF-8BF96283C69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DF7-379F-4BC3-A0C5-4042037E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3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E2CB-CD65-4EC3-97EF-8BF96283C69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DF7-379F-4BC3-A0C5-4042037E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2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E2CB-CD65-4EC3-97EF-8BF96283C69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DF7-379F-4BC3-A0C5-4042037E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4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E2CB-CD65-4EC3-97EF-8BF96283C69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DF7-379F-4BC3-A0C5-4042037E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7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E2CB-CD65-4EC3-97EF-8BF96283C69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8DF7-379F-4BC3-A0C5-4042037E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8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D94E2CB-CD65-4EC3-97EF-8BF96283C696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4F8DF7-379F-4BC3-A0C5-4042037E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5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munbogra82@gmail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20560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0528" y="2846231"/>
            <a:ext cx="10413428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80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  <a:r>
              <a:rPr lang="en-US" sz="8000" b="1" spc="50" dirty="0" err="1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4" name="Picture 4" descr="https://s-media-cache-ak0.pinimg.com/736x/12/64/da/1264da4a3f18207dc22592102abae40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50"/>
            <a:ext cx="5956148" cy="687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s://s-media-cache-ak0.pinimg.com/736x/12/64/da/1264da4a3f18207dc22592102abae40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03" y="0"/>
            <a:ext cx="6280597" cy="685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38487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4947" y="623262"/>
            <a:ext cx="1744394" cy="8440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নূপুর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567731" y="816998"/>
            <a:ext cx="1720952" cy="456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099116" y="851555"/>
            <a:ext cx="1432562" cy="397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765760" y="429526"/>
            <a:ext cx="3106613" cy="12571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পায়ে পরার অলংকার।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351" y="182127"/>
            <a:ext cx="1977097" cy="175192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4947" y="3026493"/>
            <a:ext cx="1744394" cy="8440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রূপকথা 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832673" y="3220229"/>
            <a:ext cx="1720952" cy="456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82701" y="3220229"/>
            <a:ext cx="1720952" cy="456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867752" y="2808679"/>
            <a:ext cx="3259773" cy="1327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রাজা বাদশা, দৈত্য দানব, রাক্ষস নিয়ে কাল্পনিক গল্প।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157" y="2591272"/>
            <a:ext cx="1714500" cy="17145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34947" y="5201429"/>
            <a:ext cx="1744394" cy="8440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উপমা 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832673" y="5395165"/>
            <a:ext cx="1720952" cy="456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7146800" y="5395165"/>
            <a:ext cx="1720952" cy="456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932227" y="4994893"/>
            <a:ext cx="3106613" cy="12571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450" y="4857296"/>
            <a:ext cx="2081525" cy="153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92D05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0653" y="281354"/>
            <a:ext cx="514877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গুলি দেখ 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2034" y="1280985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908" y="4059848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98" y="1338066"/>
            <a:ext cx="2581275" cy="1771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99" y="3848591"/>
            <a:ext cx="3052376" cy="21043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1009" y="3162500"/>
            <a:ext cx="1674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16566" y="3514830"/>
            <a:ext cx="1674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409" y="6113290"/>
            <a:ext cx="226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 কোলে শিশু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43908" y="5927159"/>
            <a:ext cx="2753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 কাছে ভাষা শেখা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5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9256" y="2537139"/>
            <a:ext cx="79076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“এই অক্ষরে” কবিতায় কাকে মনে পড়ার কথা বলা হয়েছে?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21560" y="386366"/>
            <a:ext cx="3953927" cy="19189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9256" y="3398913"/>
            <a:ext cx="7598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“এই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অক্ষরে” কবিতায়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মাকে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মনে পড়ার কথা বলা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005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98421" y="340714"/>
            <a:ext cx="51139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গুলি দেখ </a:t>
            </a:r>
            <a:endParaRPr lang="en-US" sz="6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259" y="1521196"/>
            <a:ext cx="3189062" cy="2381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869" y="1521196"/>
            <a:ext cx="3439826" cy="2289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1957" y="4460952"/>
            <a:ext cx="5261811" cy="206210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অক্ষরে		 কঠিন পাথরে </a:t>
            </a:r>
          </a:p>
          <a:p>
            <a:r>
              <a:rPr lang="bn-BD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শিলালিপি লেখা হয়, </a:t>
            </a:r>
          </a:p>
          <a:p>
            <a:r>
              <a:rPr lang="bn-BD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ভাষা দিয়ে	 	গান লিখে নিয়ে</a:t>
            </a:r>
          </a:p>
          <a:p>
            <a:r>
              <a:rPr lang="bn-BD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যুদ্ধ করেছি জয়। 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36" y="1438206"/>
            <a:ext cx="4790575" cy="25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5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2821" y="304800"/>
            <a:ext cx="3416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7811" y="1796715"/>
            <a:ext cx="4908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শিলালিপি কি?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2674" y="2919663"/>
            <a:ext cx="729915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 অনেক দিন স্থায়ী রাখার জন্য পাথরে বা তামার পাতে লিখে রাখা হতো। এরকম পাথরের ওপর লেখাকে বা ঐ পাথরের খন্ডকে শিলালিপি বলে।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4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6759" y="276545"/>
            <a:ext cx="51139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গুলি দেখ </a:t>
            </a:r>
            <a:endParaRPr lang="en-US" sz="6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473" y="1292208"/>
            <a:ext cx="3124843" cy="2031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48907" y="765214"/>
            <a:ext cx="2139915" cy="31939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973" y="1292208"/>
            <a:ext cx="2982432" cy="1988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31" y="1292207"/>
            <a:ext cx="1762125" cy="2524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78509" y="3816332"/>
            <a:ext cx="7363325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অক্ষরে			 মাকে মনে পড়ে</a:t>
            </a:r>
          </a:p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মন হয়ে যায় নদী,</a:t>
            </a:r>
          </a:p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 কিছু তাই 		পাই বা না পাই</a:t>
            </a:r>
          </a:p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চিঠিখানা যদি পাই।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7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4295" y="288758"/>
            <a:ext cx="3577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6822" y="1507958"/>
            <a:ext cx="9272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অক্ষরে” মাকে মনে পড়ে বলতে কবি কি বুঝিয়েছেন? ব্যাখ্যা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6822" y="3366013"/>
            <a:ext cx="8967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“এই অক্ষরে” কবিতায় মাতৃভাষার প্রতি গভীর ভালবাসা প্রকাশ পেয়েছে। আমাদের মাতৃভাষা বাংলা, আমরা প্রথমে মাতৃভাষা শিখি আমাদের কাছ থেকে। তাই অক্ষর বা ভাষার উদাহরণ দেখলেই মায়ের কথা মনে পড়ে।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9474" y="336884"/>
            <a:ext cx="43153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53388" y="1444880"/>
            <a:ext cx="8005011" cy="2246769"/>
            <a:chOff x="2053388" y="1444880"/>
            <a:chExt cx="8005011" cy="2246769"/>
          </a:xfrm>
        </p:grpSpPr>
        <p:sp>
          <p:nvSpPr>
            <p:cNvPr id="4" name="TextBox 3"/>
            <p:cNvSpPr txBox="1"/>
            <p:nvPr/>
          </p:nvSpPr>
          <p:spPr>
            <a:xfrm>
              <a:off x="2053388" y="1444880"/>
              <a:ext cx="800501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১। “এই অক্ষরে” কবিতায় কাকে মনে পড়ার কথা বলা হয়েছে?</a:t>
              </a:r>
            </a:p>
            <a:p>
              <a:endParaRPr lang="bn-BD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320589" y="2720409"/>
              <a:ext cx="513347" cy="5293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031958" y="2720409"/>
              <a:ext cx="513347" cy="5293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272463" y="1983977"/>
              <a:ext cx="513347" cy="5293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007894" y="1985847"/>
              <a:ext cx="513347" cy="5293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09474" y="2013614"/>
              <a:ext cx="1379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প্রিয়জনকে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09473" y="2726578"/>
              <a:ext cx="1379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দেশকে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42483" y="1954977"/>
              <a:ext cx="1379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মাকে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42482" y="2726578"/>
              <a:ext cx="1379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ভাষাকে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55893" y="1791314"/>
            <a:ext cx="826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45895" y="3691649"/>
            <a:ext cx="6994358" cy="2246769"/>
            <a:chOff x="2245895" y="3691649"/>
            <a:chExt cx="6994358" cy="2246769"/>
          </a:xfrm>
        </p:grpSpPr>
        <p:sp>
          <p:nvSpPr>
            <p:cNvPr id="18" name="TextBox 17"/>
            <p:cNvSpPr txBox="1"/>
            <p:nvPr/>
          </p:nvSpPr>
          <p:spPr>
            <a:xfrm>
              <a:off x="2245895" y="3691649"/>
              <a:ext cx="699435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 কবি মহাদেব সাহা কোন জেলায় জন্মগ্রহণ করেন?</a:t>
              </a:r>
            </a:p>
            <a:p>
              <a:endParaRPr lang="bn-BD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775284" y="4198555"/>
              <a:ext cx="513347" cy="5293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799346" y="5066300"/>
              <a:ext cx="513347" cy="5293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440902" y="5066301"/>
              <a:ext cx="513347" cy="5293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368713" y="4194184"/>
              <a:ext cx="513347" cy="5293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57074" y="5075308"/>
              <a:ext cx="1379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বগুড়া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49050" y="4260383"/>
              <a:ext cx="1379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ঢাকা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70290" y="4201746"/>
              <a:ext cx="1379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পাবনা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42482" y="5072469"/>
              <a:ext cx="1379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সিরাজগঞ্জ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212301" y="4852900"/>
            <a:ext cx="826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03158" y="390453"/>
            <a:ext cx="10042358" cy="5539978"/>
            <a:chOff x="1203158" y="390453"/>
            <a:chExt cx="10042358" cy="5539978"/>
          </a:xfrm>
        </p:grpSpPr>
        <p:sp>
          <p:nvSpPr>
            <p:cNvPr id="2" name="TextBox 1"/>
            <p:cNvSpPr txBox="1"/>
            <p:nvPr/>
          </p:nvSpPr>
          <p:spPr>
            <a:xfrm>
              <a:off x="1203158" y="390453"/>
              <a:ext cx="10042358" cy="5539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এই অক্ষর যেন নির্ঝর/ছুটে চলে অবিরাম- চরণদ্বয় দ্বারা কবি কি বুঝিয়েছেন- </a:t>
              </a:r>
            </a:p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 মাতৃভাষায় আমরা অতীত ইতিহাস জানি।</a:t>
              </a:r>
            </a:p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ii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 বর্তমানকে আমরা মাতৃভাষায় বুঝাতে সক্ষম হই।</a:t>
              </a:r>
            </a:p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iii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 আমরা ভবিষ্যতের স্বপ্নও বুনি মাতৃভাষায়। 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নিচের কোনটি সঠিক-</a:t>
              </a:r>
              <a:endParaRPr lang="bn-BD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486522" y="3392283"/>
              <a:ext cx="513347" cy="5293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486522" y="4329030"/>
              <a:ext cx="513347" cy="5293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967661" y="4329030"/>
              <a:ext cx="513347" cy="5293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967661" y="3392283"/>
              <a:ext cx="513347" cy="5293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04143" y="3398452"/>
              <a:ext cx="1379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04143" y="4335199"/>
              <a:ext cx="1379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ii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85284" y="3395367"/>
              <a:ext cx="1379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ii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85284" y="4329030"/>
              <a:ext cx="1532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ii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iii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759115" y="4128945"/>
            <a:ext cx="826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6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8232" y="336884"/>
            <a:ext cx="3753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714" y="1260214"/>
            <a:ext cx="6004887" cy="3995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496" y="5614738"/>
            <a:ext cx="9095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“এই অক্ষরে” কবিতার বিষয়বস্তু বাড়ি থেকে লিখে আনবে।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72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1386" y="309093"/>
            <a:ext cx="4662152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0" descr="D:\Digital Content\ALPONA\arm_a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3166" y="1384479"/>
            <a:ext cx="728667" cy="516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34849" y="1442432"/>
            <a:ext cx="4687911" cy="5106473"/>
            <a:chOff x="334849" y="1442432"/>
            <a:chExt cx="4687911" cy="5106473"/>
          </a:xfrm>
        </p:grpSpPr>
        <p:sp>
          <p:nvSpPr>
            <p:cNvPr id="3" name="Rectangle 2"/>
            <p:cNvSpPr/>
            <p:nvPr/>
          </p:nvSpPr>
          <p:spPr>
            <a:xfrm>
              <a:off x="334849" y="1442432"/>
              <a:ext cx="4687911" cy="51064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BD" sz="2800" b="1" dirty="0" smtClean="0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  <a:endParaRPr lang="en-US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000" b="1" dirty="0" smtClean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</a:t>
              </a:r>
              <a:r>
                <a:rPr lang="bn-BD" sz="200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মামুনুর রশিদ</a:t>
              </a:r>
            </a:p>
            <a:p>
              <a:pPr algn="ctr"/>
              <a:r>
                <a:rPr lang="bn-BD" sz="2000" b="1" dirty="0" smtClean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</a:t>
              </a:r>
              <a:r>
                <a:rPr lang="bn-BD" sz="200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</a:p>
            <a:p>
              <a:pPr algn="ctr"/>
              <a:r>
                <a:rPr lang="bn-BD" b="1" dirty="0" smtClean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মোস্তাইল </a:t>
              </a:r>
              <a:r>
                <a:rPr lang="bn-BD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পাঁচপীরতলা বালিকা দাখিল মাদরাসা </a:t>
              </a:r>
              <a:endParaRPr lang="en-US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b="1" dirty="0" smtClean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শাজাহানপুর, বগুড়া। </a:t>
              </a:r>
              <a:endParaRPr lang="bn-BD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00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মোবাইলঃ০১৯১১-০৯৮৪২৭ </a:t>
              </a:r>
            </a:p>
            <a:p>
              <a:pPr algn="ctr"/>
              <a:r>
                <a:rPr lang="bn-BD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ই-মেইলঃ </a:t>
              </a:r>
              <a:r>
                <a:rPr lang="en-US" sz="160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3"/>
                </a:rPr>
                <a:t>mamunbogra</a:t>
              </a:r>
              <a:r>
                <a:rPr lang="en-US" sz="1600" b="1" dirty="0">
                  <a:ln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82</a:t>
              </a:r>
              <a:r>
                <a:rPr lang="en-US" sz="160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3"/>
                </a:rPr>
                <a:t>@gmail.com</a:t>
              </a:r>
              <a:r>
                <a:rPr lang="en-US" sz="105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endParaRPr lang="en-US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1041" y="2214991"/>
              <a:ext cx="1615525" cy="204538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6355724" y="1384478"/>
            <a:ext cx="4269346" cy="5164427"/>
            <a:chOff x="6355724" y="1384478"/>
            <a:chExt cx="4269346" cy="5164427"/>
          </a:xfrm>
        </p:grpSpPr>
        <p:sp>
          <p:nvSpPr>
            <p:cNvPr id="5" name="Rectangle 4"/>
            <p:cNvSpPr/>
            <p:nvPr/>
          </p:nvSpPr>
          <p:spPr>
            <a:xfrm>
              <a:off x="6355724" y="1384478"/>
              <a:ext cx="4269346" cy="51644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</a:p>
            <a:p>
              <a:pPr algn="ctr"/>
              <a:endParaRPr lang="bn-BD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 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১ম পত্র </a:t>
              </a:r>
              <a:endParaRPr lang="bn-BD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৭ম </a:t>
              </a:r>
            </a:p>
            <a:p>
              <a:pPr algn="ctr"/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৫০ মিনিট</a:t>
              </a:r>
            </a:p>
            <a:p>
              <a:pPr algn="ctr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১৪/১০/২০১৯</a:t>
              </a:r>
              <a:endParaRPr lang="en-US" sz="24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2865" y="2008929"/>
              <a:ext cx="2223168" cy="2838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69131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1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811" y="1563621"/>
            <a:ext cx="10924673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166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16600" b="1" dirty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61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4348" y="184597"/>
            <a:ext cx="8813443" cy="70788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গুলি দেখ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2681">
            <a:off x="551323" y="1354269"/>
            <a:ext cx="2857500" cy="2828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4706">
            <a:off x="5169553" y="1545560"/>
            <a:ext cx="2973587" cy="23231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6024" y="1653526"/>
            <a:ext cx="1762125" cy="2524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4760">
            <a:off x="3424996" y="3994879"/>
            <a:ext cx="3295449" cy="2261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93514">
            <a:off x="310676" y="4328790"/>
            <a:ext cx="2120559" cy="21205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90752">
            <a:off x="7808242" y="4495240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665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065" y="643944"/>
            <a:ext cx="10934163" cy="55701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18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অক্ষরে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9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মহাদেব সাহা </a:t>
            </a:r>
            <a:endParaRPr lang="en-US" sz="9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2192000" cy="643944"/>
            <a:chOff x="0" y="0"/>
            <a:chExt cx="12192000" cy="381000"/>
          </a:xfrm>
        </p:grpSpPr>
        <p:pic>
          <p:nvPicPr>
            <p:cNvPr id="4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8925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256" y="0"/>
              <a:ext cx="188925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512" y="0"/>
              <a:ext cx="188925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7768" y="0"/>
              <a:ext cx="188925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7024" y="0"/>
              <a:ext cx="188925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6280" y="0"/>
              <a:ext cx="188925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5536" y="0"/>
              <a:ext cx="856464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0" y="6214056"/>
            <a:ext cx="12192000" cy="643944"/>
            <a:chOff x="0" y="0"/>
            <a:chExt cx="12192000" cy="381000"/>
          </a:xfrm>
        </p:grpSpPr>
        <p:pic>
          <p:nvPicPr>
            <p:cNvPr id="13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8925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256" y="0"/>
              <a:ext cx="188925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512" y="0"/>
              <a:ext cx="188925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7768" y="0"/>
              <a:ext cx="188925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7024" y="0"/>
              <a:ext cx="188925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6280" y="0"/>
              <a:ext cx="188925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5536" y="0"/>
              <a:ext cx="856464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 rot="5400000">
            <a:off x="-2463084" y="3107028"/>
            <a:ext cx="5570112" cy="643944"/>
            <a:chOff x="0" y="0"/>
            <a:chExt cx="12192000" cy="381000"/>
          </a:xfrm>
        </p:grpSpPr>
        <p:pic>
          <p:nvPicPr>
            <p:cNvPr id="21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8925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256" y="0"/>
              <a:ext cx="188925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512" y="0"/>
              <a:ext cx="188925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7768" y="0"/>
              <a:ext cx="188925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7024" y="0"/>
              <a:ext cx="188925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6280" y="0"/>
              <a:ext cx="188925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5536" y="0"/>
              <a:ext cx="856464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 rot="5400000">
            <a:off x="9079792" y="3107028"/>
            <a:ext cx="5570112" cy="643944"/>
            <a:chOff x="0" y="0"/>
            <a:chExt cx="12192000" cy="381000"/>
          </a:xfrm>
        </p:grpSpPr>
        <p:pic>
          <p:nvPicPr>
            <p:cNvPr id="29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8925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256" y="0"/>
              <a:ext cx="188925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512" y="0"/>
              <a:ext cx="188925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7768" y="0"/>
              <a:ext cx="188925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7024" y="0"/>
              <a:ext cx="188925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6280" y="0"/>
              <a:ext cx="188925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5536" y="0"/>
              <a:ext cx="856464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080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Digital Content\ALPONA\e6f37dc2dd3fe2d4734625cf54ac85e07e11ef31_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96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D:\Digital Content\ALPONA\e6f37dc2dd3fe2d4734625cf54ac85e07e11ef31_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924504" y="-1"/>
            <a:ext cx="1143000" cy="196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D:\Digital Content\ALPONA\e6f37dc2dd3fe2d4734625cf54ac85e07e11ef31_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75140" y="5263662"/>
            <a:ext cx="1219200" cy="196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:\Digital Content\ALPONA\e6f37dc2dd3fe2d4734625cf54ac85e07e11ef31_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0635761" y="5301761"/>
            <a:ext cx="1143000" cy="196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993801" y="98474"/>
            <a:ext cx="6156101" cy="267286"/>
            <a:chOff x="2993801" y="98474"/>
            <a:chExt cx="6156101" cy="267286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2993801" y="98474"/>
              <a:ext cx="6150199" cy="1406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993801" y="239151"/>
              <a:ext cx="6156101" cy="140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993801" y="365760"/>
              <a:ext cx="61501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017950" y="6440659"/>
            <a:ext cx="6156101" cy="267286"/>
            <a:chOff x="2993801" y="98474"/>
            <a:chExt cx="6156101" cy="267286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2993801" y="98474"/>
              <a:ext cx="6150199" cy="1406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993801" y="239151"/>
              <a:ext cx="6156101" cy="140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993801" y="365760"/>
              <a:ext cx="61501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017950" y="2038142"/>
            <a:ext cx="604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শিক্ষার্থীরা............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72530" y="2916883"/>
            <a:ext cx="84499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কবির পরিচয় বলতে পারবে।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লিখতে পারবে।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 বিষয়বস্তু ব্যাখ্যা করতে পারবে।</a:t>
            </a:r>
          </a:p>
          <a:p>
            <a:endParaRPr lang="bn-BD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355075" y="712082"/>
            <a:ext cx="2533065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/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b="1" dirty="0">
              <a:ln/>
              <a:solidFill>
                <a:schemeClr val="accent3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5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822880" y="508356"/>
            <a:ext cx="4754450" cy="906049"/>
            <a:chOff x="152400" y="482600"/>
            <a:chExt cx="3810000" cy="584200"/>
          </a:xfrm>
        </p:grpSpPr>
        <p:sp>
          <p:nvSpPr>
            <p:cNvPr id="4" name="Down Ribbon 3"/>
            <p:cNvSpPr/>
            <p:nvPr/>
          </p:nvSpPr>
          <p:spPr>
            <a:xfrm>
              <a:off x="152400" y="482600"/>
              <a:ext cx="3810000" cy="584200"/>
            </a:xfrm>
            <a:prstGeom prst="ribbon">
              <a:avLst>
                <a:gd name="adj1" fmla="val 21339"/>
                <a:gd name="adj2" fmla="val 57881"/>
              </a:avLst>
            </a:prstGeom>
            <a:solidFill>
              <a:srgbClr val="00B05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TextBox 29"/>
            <p:cNvSpPr txBox="1">
              <a:spLocks noChangeArrowheads="1"/>
            </p:cNvSpPr>
            <p:nvPr/>
          </p:nvSpPr>
          <p:spPr bwMode="auto">
            <a:xfrm>
              <a:off x="914400" y="558800"/>
              <a:ext cx="2438400" cy="49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BD" alt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</a:t>
              </a:r>
              <a:r>
                <a:rPr lang="en-US" alt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06" y="2081816"/>
            <a:ext cx="5715000" cy="3467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 Diagonal Corner Rectangle 6"/>
          <p:cNvSpPr/>
          <p:nvPr/>
        </p:nvSpPr>
        <p:spPr>
          <a:xfrm>
            <a:off x="7598536" y="1734086"/>
            <a:ext cx="2305318" cy="95759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জ্ন্ম 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১৯৪৪ সাল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7598536" y="3034833"/>
            <a:ext cx="2743199" cy="83941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 জেলা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7598536" y="4511630"/>
            <a:ext cx="3193960" cy="13053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গ্রন্থ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গ্রন্থ, এই সন্ন্যাস, টাপুর টুপুর মেঘ ইত্যাদি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692462" y="2212885"/>
            <a:ext cx="1906074" cy="821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01555" y="3515932"/>
            <a:ext cx="159698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2"/>
          </p:cNvCxnSpPr>
          <p:nvPr/>
        </p:nvCxnSpPr>
        <p:spPr>
          <a:xfrm>
            <a:off x="5821251" y="4511630"/>
            <a:ext cx="1777285" cy="6526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1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কবিতা এ অক্ষরে[1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63635" y="638558"/>
            <a:ext cx="8664730" cy="675087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cap="none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মনোযোগ সহকারে “এই অক্ষরে” কবিতা আবৃ</a:t>
            </a:r>
            <a:r>
              <a:rPr lang="en-US" b="1" cap="none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ত্তি</a:t>
            </a:r>
            <a:r>
              <a:rPr lang="bn-BD" b="1" cap="none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শুনি </a:t>
            </a:r>
            <a:endParaRPr lang="en-US" b="1" cap="none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8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9262" y="412124"/>
            <a:ext cx="528033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5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201" y="1335454"/>
            <a:ext cx="8768459" cy="4922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163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4727" y="82629"/>
            <a:ext cx="276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74471"/>
            <a:ext cx="12051323" cy="600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400" b="1" u="sng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	</a:t>
            </a:r>
            <a:r>
              <a:rPr lang="bn-BD" sz="4400" b="1" u="sng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 </a:t>
            </a:r>
            <a:r>
              <a:rPr lang="bn-BD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bn-BD" sz="4400" b="1" u="sng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</a:p>
          <a:p>
            <a:endParaRPr lang="bn-BD" sz="4400" b="1" u="sng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b="1" u="sng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b="1" u="sng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b="1" u="sng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b="1" u="sng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b="1" u="sng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b="1" u="sng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512" y="1855746"/>
            <a:ext cx="1195754" cy="118379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115989" y="2129351"/>
            <a:ext cx="1720952" cy="456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4004" y="1963058"/>
            <a:ext cx="1744394" cy="8440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986574" y="2158996"/>
            <a:ext cx="1432562" cy="397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4004" y="3632636"/>
            <a:ext cx="1744394" cy="8440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শিলালিপি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115989" y="3750971"/>
            <a:ext cx="1720952" cy="456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240" y="3303968"/>
            <a:ext cx="1762297" cy="1172729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7125290" y="3679908"/>
            <a:ext cx="1432562" cy="397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611014" y="1756524"/>
            <a:ext cx="3106613" cy="12571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অক্ষর বলতে বর্ণ এবং বৃহৎ অর্থ মাতৃভাষা বুঝায়।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696247" y="3294690"/>
            <a:ext cx="3106613" cy="12571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পাথরে খোদাই করা লেখা।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4004" y="5264123"/>
            <a:ext cx="1744394" cy="8440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অপরূপ 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115989" y="5372591"/>
            <a:ext cx="1720952" cy="456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263685" y="5347262"/>
            <a:ext cx="1432562" cy="397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796301" y="4878069"/>
            <a:ext cx="3106613" cy="12571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খুব সুন্দর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485" y="4845979"/>
            <a:ext cx="2292173" cy="148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5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417</TotalTime>
  <Words>368</Words>
  <Application>Microsoft Office PowerPoint</Application>
  <PresentationFormat>Widescreen</PresentationFormat>
  <Paragraphs>152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Tw Cen MT</vt:lpstr>
      <vt:lpstr>Vrinda</vt:lpstr>
      <vt:lpstr>Wingdings</vt:lpstr>
      <vt:lpstr>Droplet</vt:lpstr>
      <vt:lpstr>PowerPoint Presentation</vt:lpstr>
      <vt:lpstr>PowerPoint Presentation</vt:lpstr>
      <vt:lpstr>PowerPoint Presentation</vt:lpstr>
      <vt:lpstr>এই অক্ষরে           মহাদেব সাহা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karatoa</dc:creator>
  <cp:lastModifiedBy>karatoa</cp:lastModifiedBy>
  <cp:revision>68</cp:revision>
  <dcterms:created xsi:type="dcterms:W3CDTF">2019-10-14T13:42:58Z</dcterms:created>
  <dcterms:modified xsi:type="dcterms:W3CDTF">2019-10-18T09:25:13Z</dcterms:modified>
</cp:coreProperties>
</file>