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342" r:id="rId12"/>
    <p:sldId id="266" r:id="rId13"/>
    <p:sldId id="267" r:id="rId14"/>
    <p:sldId id="268" r:id="rId15"/>
    <p:sldId id="269" r:id="rId16"/>
    <p:sldId id="270" r:id="rId17"/>
    <p:sldId id="271" r:id="rId18"/>
    <p:sldId id="34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6" d="100"/>
          <a:sy n="56" d="100"/>
        </p:scale>
        <p:origin x="-90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rved Up Ribbon 3"/>
          <p:cNvSpPr/>
          <p:nvPr/>
        </p:nvSpPr>
        <p:spPr>
          <a:xfrm flipV="1">
            <a:off x="1066800" y="152400"/>
            <a:ext cx="7162800" cy="2209800"/>
          </a:xfrm>
          <a:prstGeom prst="ellipseRibbon2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0" y="762000"/>
            <a:ext cx="3276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Admin\Desktop\126\f3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638647"/>
            <a:ext cx="3733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5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38400" y="682831"/>
            <a:ext cx="449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2057400"/>
            <a:ext cx="53923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মিয়াচান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সন্তোষ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জাহ্নবী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সন্তোষ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ই-মেইল-md.miachan</a:t>
            </a:r>
            <a:r>
              <a:rPr lang="en-US" sz="2800" dirty="0" smtClean="0">
                <a:latin typeface="Aharoni" pitchFamily="2" charset="-79"/>
                <a:cs typeface="Aharoni" pitchFamily="2" charset="-79"/>
              </a:rPr>
              <a:t>1979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@gamail.com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40" y="1905000"/>
            <a:ext cx="2644560" cy="33239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6866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24100" y="457200"/>
            <a:ext cx="44958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1676399"/>
            <a:ext cx="53923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৬ষ্ঠ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বিশ্বপরিচয়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সপ্তম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অর্থনীতি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1026" name="Picture 2" descr="C:\Users\Admin\Desktop\151\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3276600" cy="429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51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72" y="1701800"/>
            <a:ext cx="3638027" cy="4419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Picture 4" descr="C:\Users\Admin\Desktop\151\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956" y="1735667"/>
            <a:ext cx="4430106" cy="43857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11914" y="765720"/>
            <a:ext cx="42520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ধারা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51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35480" y="685800"/>
            <a:ext cx="548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4307" y="3210342"/>
            <a:ext cx="5410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অর্থনীতি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C:\Users\Admin\Desktop\151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24" y="3190875"/>
            <a:ext cx="3810000" cy="2143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86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97380" y="457200"/>
            <a:ext cx="541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শিক্ষনফল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9467" y="2305764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জনগনের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জীবনধারা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320" y="3136612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3962400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শহর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অর্থনীতির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তুলনা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320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720989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------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72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Admin\Desktop\151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0"/>
            <a:ext cx="4267468" cy="41123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Admin\Desktop\151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56237"/>
            <a:ext cx="4267468" cy="39902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303067" y="533399"/>
            <a:ext cx="42520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ধারা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60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19" y="1003001"/>
            <a:ext cx="4041955" cy="4604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24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972520"/>
            <a:ext cx="3733800" cy="4666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503527" y="228600"/>
            <a:ext cx="5268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গ্রামীণ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53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67" y="1776321"/>
            <a:ext cx="4136571" cy="4062009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13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267" y="1714741"/>
            <a:ext cx="4030133" cy="4240167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2415419" y="609600"/>
            <a:ext cx="482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গ্রামীণ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66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295400"/>
            <a:ext cx="3780410" cy="4825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Picture 9" descr="12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506" y="1295399"/>
            <a:ext cx="3900995" cy="4825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TextBox 12"/>
          <p:cNvSpPr txBox="1"/>
          <p:nvPr/>
        </p:nvSpPr>
        <p:spPr>
          <a:xfrm>
            <a:off x="2195004" y="3048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গ্রামীণ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অর্থনীতি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75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90800" y="545804"/>
            <a:ext cx="3642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2612088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গ্রামীণ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অর্থনীতি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0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79" y="1524000"/>
            <a:ext cx="6774294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184853" y="381000"/>
            <a:ext cx="6511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গ্রামীণ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অর্থনীতির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61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242" y="1295400"/>
            <a:ext cx="3915621" cy="441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32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57302"/>
            <a:ext cx="3915621" cy="44237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1600200" y="152400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8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295400"/>
            <a:ext cx="3540012" cy="39734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 descr="43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79" y="1297125"/>
            <a:ext cx="3527195" cy="39639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269539" y="45720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02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71600"/>
            <a:ext cx="3598563" cy="48523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600200" y="381000"/>
            <a:ext cx="670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Admin\Desktop\151\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2" y="1407558"/>
            <a:ext cx="3581400" cy="479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9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381000"/>
            <a:ext cx="5139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199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2543" y="4572000"/>
            <a:ext cx="75266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বাংলাদের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Users\Admin\Desktop\129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1531310"/>
            <a:ext cx="3738649" cy="288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26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381000"/>
            <a:ext cx="5139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5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115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878579"/>
            <a:ext cx="868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১.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শহর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অর্থনীতির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তুলনা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C:\Users\Admin\Desktop\151\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809" y="1330367"/>
            <a:ext cx="4343400" cy="33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4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41560" y="5245380"/>
            <a:ext cx="5139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অশেষ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Admin\Desktop\151\5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384113"/>
            <a:ext cx="5543550" cy="486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35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203</TotalTime>
  <Words>136</Words>
  <Application>Microsoft Office PowerPoint</Application>
  <PresentationFormat>On-screen Show (4:3)</PresentationFormat>
  <Paragraphs>36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Admin; Mia Chan Assistant Headmaster</dc:creator>
  <cp:lastModifiedBy>admin</cp:lastModifiedBy>
  <cp:revision>137</cp:revision>
  <dcterms:created xsi:type="dcterms:W3CDTF">2006-08-16T00:00:00Z</dcterms:created>
  <dcterms:modified xsi:type="dcterms:W3CDTF">2019-10-18T15:15:33Z</dcterms:modified>
</cp:coreProperties>
</file>