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86" r:id="rId3"/>
    <p:sldId id="273" r:id="rId4"/>
    <p:sldId id="260" r:id="rId5"/>
    <p:sldId id="274" r:id="rId6"/>
    <p:sldId id="259" r:id="rId7"/>
    <p:sldId id="261" r:id="rId8"/>
    <p:sldId id="279" r:id="rId9"/>
    <p:sldId id="262" r:id="rId10"/>
    <p:sldId id="263" r:id="rId11"/>
    <p:sldId id="276" r:id="rId12"/>
    <p:sldId id="264" r:id="rId13"/>
    <p:sldId id="281" r:id="rId14"/>
    <p:sldId id="283" r:id="rId15"/>
    <p:sldId id="282" r:id="rId16"/>
    <p:sldId id="284" r:id="rId17"/>
    <p:sldId id="268" r:id="rId18"/>
    <p:sldId id="280" r:id="rId19"/>
    <p:sldId id="272" r:id="rId20"/>
    <p:sldId id="265" r:id="rId21"/>
    <p:sldId id="267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87006" autoAdjust="0"/>
  </p:normalViewPr>
  <p:slideViewPr>
    <p:cSldViewPr snapToGrid="0">
      <p:cViewPr varScale="1">
        <p:scale>
          <a:sx n="76" d="100"/>
          <a:sy n="76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15AC-0FA2-44D2-8959-37AD31D872C5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F9482-871C-49AD-92F0-251F900D3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3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91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9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2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9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6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বোর্ড ব্যবহার করে বিষয়টি ব্যাখ্যা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3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B0F908-A9C1-4D26-92EE-0835E7F38B72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59AC02-9CC5-4F3D-8DBA-D9FFBA27D6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660"/>
            <a:ext cx="11887199" cy="6568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6855" y="2159876"/>
            <a:ext cx="37521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3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76" b="26424"/>
          <a:stretch/>
        </p:blipFill>
        <p:spPr>
          <a:xfrm>
            <a:off x="2619055" y="4264585"/>
            <a:ext cx="2762250" cy="19202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715" l="539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85" t="7134"/>
          <a:stretch/>
        </p:blipFill>
        <p:spPr>
          <a:xfrm>
            <a:off x="3031073" y="4725283"/>
            <a:ext cx="1278037" cy="15430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698137" y="1443383"/>
            <a:ext cx="152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ব্যাক্টেরিয়া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9800" y="4963089"/>
            <a:ext cx="152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নডিওল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3869" y="6154317"/>
            <a:ext cx="532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রাইজোবিয়াম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ব্যাক্টেরিয়া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N</a:t>
            </a:r>
            <a:r>
              <a: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সংবন্ধন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57004" y="6101633"/>
            <a:ext cx="26309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সংবন্ধন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81" y="274552"/>
            <a:ext cx="2951154" cy="394716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17218" y="742951"/>
            <a:ext cx="4476238" cy="2723216"/>
            <a:chOff x="2413577" y="1233489"/>
            <a:chExt cx="3787196" cy="22860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63" t="10584" r="9707" b="15797"/>
            <a:stretch/>
          </p:blipFill>
          <p:spPr>
            <a:xfrm>
              <a:off x="3900486" y="1233489"/>
              <a:ext cx="2300287" cy="22860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418373" y="1306462"/>
              <a:ext cx="2090055" cy="13926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13577" y="2835365"/>
              <a:ext cx="2466180" cy="6841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117218" y="3291487"/>
            <a:ext cx="72320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ব্যাক্টেরিয়া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71740" y="4805607"/>
            <a:ext cx="1211901" cy="4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9509" y="5855695"/>
            <a:ext cx="1121252" cy="2986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7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787 L -1.45833E-6 0.0081 C 0.00208 0.00764 0.0043 0.00764 0.00664 0.00718 C 0.00768 0.00718 0.0082 0.00694 0.00912 0.00671 C 0.01211 0.00648 0.01524 0.00648 0.01836 0.00648 C 0.02578 0.00579 0.01797 0.00625 0.03307 0.00579 C 0.03464 0.00579 0.03607 0.00556 0.03776 0.00556 C 0.04414 0.00532 0.05065 0.00532 0.05703 0.00532 L 0.07565 0.0044 C 0.07774 0.00417 0.07969 0.00394 0.08177 0.00394 C 0.09414 0.00394 0.10586 0.0037 0.11823 0.00347 C 0.12044 0.00347 0.12279 0.00324 0.12513 0.00324 C 0.13698 0.00278 0.14883 0.00232 0.16068 0.00208 L 0.18086 0.00162 C 0.18529 0.00116 0.18672 0.00093 0.19167 0.00046 C 0.19557 0.00023 0.20195 0.00023 0.2056 -3.7037E-7 C 0.20664 -0.00023 0.20755 -0.00046 0.20873 -0.00069 C 0.2112 -0.00093 0.21367 -0.00093 0.21641 -0.00116 C 0.2293 -0.00231 0.21458 -0.00116 0.22422 -0.00231 C 0.22539 -0.00255 0.22669 -0.00255 0.228 -0.00278 C 0.23008 -0.00301 0.23425 -0.00324 0.23425 -0.00301 C 0.23646 -0.00393 0.2362 -0.00393 0.23893 -0.00393 C 0.23906 -0.00393 0.23945 -0.00393 0.23985 -0.00393 L 0.23985 -0.0037 " pathEditMode="relative" rAng="0" ptsTypes="AAAAAAAAAAAAAAAAAAAA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0" y="2681354"/>
            <a:ext cx="28067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9" b="9477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1195157"/>
            <a:ext cx="1604150" cy="2012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1" y="305191"/>
            <a:ext cx="4191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12624" y="313793"/>
            <a:ext cx="219823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মিউচুয়ালিজম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5" y="1195157"/>
            <a:ext cx="6569165" cy="4349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61635" y="5841251"/>
            <a:ext cx="510908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0" y="3016631"/>
            <a:ext cx="859576" cy="845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6" r="46160" b="-693"/>
          <a:stretch/>
        </p:blipFill>
        <p:spPr>
          <a:xfrm>
            <a:off x="8677344" y="870954"/>
            <a:ext cx="2664415" cy="13302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660" y="5626956"/>
            <a:ext cx="35723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2.5E-6 0.00046 C -0.00143 -0.03171 -0.00274 -0.03935 2.5E-6 -0.07454 C 0.00026 -0.0787 0.00182 -0.08195 0.00286 -0.08542 C 0.00338 -0.09144 0.00338 -0.09792 0.00416 -0.10394 C 0.00534 -0.11181 0.00872 -0.11875 0.0112 -0.12546 C 0.01224 -0.12801 0.01315 -0.13056 0.01406 -0.13333 C 0.01458 -0.13658 0.01445 -0.14097 0.01549 -0.14398 C 0.01627 -0.14676 0.01849 -0.14699 0.01966 -0.14908 C 0.022 -0.15417 0.02396 -0.15949 0.02539 -0.16528 C 0.02656 -0.16945 0.02903 -0.17986 0.03112 -0.18357 C 0.03958 -0.2 0.03073 -0.17431 0.04088 -0.2 C 0.04817 -0.21783 0.03893 -0.20463 0.04804 -0.21574 C 0.04883 -0.21852 0.04948 -0.22176 0.05078 -0.22361 C 0.05195 -0.22546 0.05364 -0.22523 0.05508 -0.22639 C 0.05651 -0.22801 0.05781 -0.22963 0.05924 -0.23171 C 0.06432 -0.24653 0.05924 -0.23403 0.0664 -0.24491 C 0.06784 -0.24745 0.06888 -0.25116 0.07044 -0.25324 C 0.07226 -0.25463 0.07435 -0.25463 0.07617 -0.25533 C 0.09687 -0.28171 0.07513 -0.25509 0.09036 -0.27176 C 0.09179 -0.27315 0.09297 -0.27546 0.09453 -0.27685 C 0.09583 -0.27824 0.09739 -0.2787 0.0987 -0.27963 C 0.10065 -0.28102 0.10247 -0.2831 0.10442 -0.28495 C 0.10937 -0.28912 0.11107 -0.29005 0.11575 -0.29283 C 0.11705 -0.29537 0.11823 -0.29861 0.11979 -0.3007 C 0.12422 -0.30695 0.1263 -0.30625 0.13112 -0.3088 C 0.14388 -0.31574 0.12213 -0.30625 0.14518 -0.31389 C 0.14713 -0.31505 0.14909 -0.3162 0.15091 -0.31667 C 0.15416 -0.31783 0.15768 -0.31852 0.1608 -0.31968 C 0.16315 -0.32014 0.16549 -0.32153 0.16784 -0.32222 C 0.17109 -0.32315 0.17448 -0.32315 0.1776 -0.325 C 0.17825 -0.32523 0.1776 -0.32639 0.1776 -0.32708 L 0.1776 -0.32685 " pathEditMode="relative" rAng="0" ptsTypes="AAAAAAAAAAAAAAAAAAAAAAAAAAAA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-1631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61" y="841368"/>
            <a:ext cx="3122665" cy="4679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3946" y="6131027"/>
            <a:ext cx="72320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1557" y="5548104"/>
            <a:ext cx="72320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3414" y="177466"/>
            <a:ext cx="626517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53019" y="2931569"/>
            <a:ext cx="24950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কমেনসেলিজম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8" y="978567"/>
            <a:ext cx="4697892" cy="3944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5" y="1259932"/>
            <a:ext cx="4572000" cy="3343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7096" y="5492995"/>
            <a:ext cx="20944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পরাশ্রয়ী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5" b="66493"/>
          <a:stretch/>
        </p:blipFill>
        <p:spPr>
          <a:xfrm>
            <a:off x="8423695" y="1242560"/>
            <a:ext cx="2895601" cy="14545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513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29" y="1017473"/>
            <a:ext cx="5554858" cy="39439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6272" y="5373580"/>
            <a:ext cx="626517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দুটির এই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566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6" y="807671"/>
            <a:ext cx="3202167" cy="4269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8171" y="5231554"/>
            <a:ext cx="79871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স্বর্নলতার বেঁচে থাকার কৌশল ব্যাখ্যা 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75" y="1223609"/>
            <a:ext cx="4092023" cy="2795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60" y="1223609"/>
            <a:ext cx="3731880" cy="2795308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>
            <a:off x="5445145" y="754087"/>
            <a:ext cx="5109029" cy="1549085"/>
          </a:xfrm>
          <a:prstGeom prst="curvedDownArrow">
            <a:avLst>
              <a:gd name="adj1" fmla="val 10243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559314" y="290801"/>
            <a:ext cx="1306286" cy="463286"/>
          </a:xfrm>
          <a:prstGeom prst="wedgeRectCallout">
            <a:avLst>
              <a:gd name="adj1" fmla="val -26790"/>
              <a:gd name="adj2" fmla="val 319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পরভোজী</a:t>
            </a:r>
            <a:endParaRPr lang="en-US"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10245317" y="401279"/>
            <a:ext cx="1530345" cy="463286"/>
          </a:xfrm>
          <a:prstGeom prst="wedgeRectCallout">
            <a:avLst>
              <a:gd name="adj1" fmla="val -46790"/>
              <a:gd name="adj2" fmla="val 450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হস্টেরিয়াম</a:t>
            </a:r>
            <a:endParaRPr lang="en-US" sz="2800" dirty="0"/>
          </a:p>
        </p:txBody>
      </p:sp>
      <p:sp>
        <p:nvSpPr>
          <p:cNvPr id="10" name="Rectangular Callout 9"/>
          <p:cNvSpPr/>
          <p:nvPr/>
        </p:nvSpPr>
        <p:spPr>
          <a:xfrm>
            <a:off x="8559314" y="4146318"/>
            <a:ext cx="2339146" cy="463286"/>
          </a:xfrm>
          <a:prstGeom prst="wedgeRectCallout">
            <a:avLst>
              <a:gd name="adj1" fmla="val 64465"/>
              <a:gd name="adj2" fmla="val -188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58171" y="5883471"/>
            <a:ext cx="79871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হস্টোরিয়া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3414" y="177466"/>
            <a:ext cx="46857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দেখছ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36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3277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14" y="295048"/>
            <a:ext cx="4275591" cy="5619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9042" y="5935384"/>
            <a:ext cx="594307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ছোট উদ্ভিদ বড় হতে পারছেনা 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7744505" y="2394857"/>
            <a:ext cx="3649209" cy="2177143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21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815522"/>
            <a:ext cx="3886200" cy="415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5842" y="5354813"/>
            <a:ext cx="594307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 অংশ ধংস হচ্ছে 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7541305" y="1803400"/>
            <a:ext cx="4447495" cy="2177143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অ্যান্টিবায়োসিস</a:t>
            </a:r>
            <a:endParaRPr lang="en-US" sz="2800" dirty="0"/>
          </a:p>
        </p:txBody>
      </p:sp>
      <p:sp>
        <p:nvSpPr>
          <p:cNvPr id="5" name="Rectangular Callout 4"/>
          <p:cNvSpPr/>
          <p:nvPr/>
        </p:nvSpPr>
        <p:spPr>
          <a:xfrm>
            <a:off x="522513" y="2656115"/>
            <a:ext cx="2510973" cy="609599"/>
          </a:xfrm>
          <a:prstGeom prst="wedgeRectCallout">
            <a:avLst>
              <a:gd name="adj1" fmla="val 103641"/>
              <a:gd name="adj2" fmla="val -20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 কোলনি</a:t>
            </a:r>
            <a:endParaRPr lang="en-US" sz="3200" dirty="0"/>
          </a:p>
        </p:txBody>
      </p:sp>
      <p:sp>
        <p:nvSpPr>
          <p:cNvPr id="6" name="Rectangular Callout 5"/>
          <p:cNvSpPr/>
          <p:nvPr/>
        </p:nvSpPr>
        <p:spPr>
          <a:xfrm>
            <a:off x="0" y="3652105"/>
            <a:ext cx="3228295" cy="609599"/>
          </a:xfrm>
          <a:prstGeom prst="wedgeRectCallout">
            <a:avLst>
              <a:gd name="adj1" fmla="val 131001"/>
              <a:gd name="adj2" fmla="val -1755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কোলনির স্বাভাবিক বৃদ্ধি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52686" y="1803400"/>
            <a:ext cx="7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6172" y="2619383"/>
            <a:ext cx="8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3" r="46235" b="29732"/>
          <a:stretch/>
        </p:blipFill>
        <p:spPr>
          <a:xfrm>
            <a:off x="156064" y="97661"/>
            <a:ext cx="2944821" cy="182489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-15720" y="-32084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2300" y="161379"/>
            <a:ext cx="55262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ঋণাত্বক আন্তঃক্রিয়া কত রকমের দেখলে?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7" y="1820562"/>
            <a:ext cx="2847677" cy="37969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61655" y="1830999"/>
            <a:ext cx="4804474" cy="3603356"/>
            <a:chOff x="3161655" y="1656188"/>
            <a:chExt cx="4804474" cy="36033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655" y="1656188"/>
              <a:ext cx="4804474" cy="36033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544928" y="4797879"/>
              <a:ext cx="3999383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কন্টেন্ট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প্রতিযো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গি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6" y="1822163"/>
            <a:ext cx="4385745" cy="328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7747130" y="1290492"/>
            <a:ext cx="4268407" cy="4071581"/>
            <a:chOff x="7715046" y="1061893"/>
            <a:chExt cx="4268407" cy="40715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1" b="3003"/>
            <a:stretch/>
          </p:blipFill>
          <p:spPr>
            <a:xfrm>
              <a:off x="7734278" y="1061893"/>
              <a:ext cx="4249175" cy="40715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715046" y="4646533"/>
              <a:ext cx="1653054" cy="46166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পেনিসিলিয়াম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24684" y="1116544"/>
              <a:ext cx="1758769" cy="46166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177095" y="5482606"/>
            <a:ext cx="342770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অনুজীবজগতে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959" y="2574463"/>
            <a:ext cx="2080463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7985" y="2580538"/>
            <a:ext cx="230274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8083" y="2606164"/>
            <a:ext cx="284548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অ্যান্টিবায়োসিস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4343" y="3864368"/>
            <a:ext cx="9851873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90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3375" y="106936"/>
            <a:ext cx="667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5" y="1540327"/>
            <a:ext cx="4490788" cy="3185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86" y="1540326"/>
            <a:ext cx="4510659" cy="3185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42" y="860203"/>
            <a:ext cx="6347461" cy="4485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9439" y="199421"/>
            <a:ext cx="55930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" y="3429000"/>
            <a:ext cx="108965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ক্রমবর্ধমান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786" y="5534589"/>
            <a:ext cx="539565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5517095"/>
            <a:ext cx="55320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30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53" y="867298"/>
            <a:ext cx="6198682" cy="4399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3653" y="220967"/>
            <a:ext cx="177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447" y="5390104"/>
            <a:ext cx="55320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1" y="2046878"/>
            <a:ext cx="2975671" cy="2405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6447" y="4452212"/>
            <a:ext cx="22707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6447" y="6048620"/>
            <a:ext cx="55320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পরিত্রা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3286" y="1139581"/>
            <a:ext cx="43966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মিউচুয়ালিজম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3286" y="1870137"/>
            <a:ext cx="43966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কমেনসেলিজম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2400" y="457200"/>
            <a:ext cx="9652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4678740"/>
            <a:ext cx="93472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ঃ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172" y="346841"/>
            <a:ext cx="244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497" y="1587061"/>
            <a:ext cx="4214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মিউচুয়ালিজম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কমেনসেলিজম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রাইজোবিয়াম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সংবন্ধন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হস্টোরিয়া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5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806558"/>
            <a:ext cx="321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9760" y="2905779"/>
            <a:ext cx="595884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614362"/>
            <a:ext cx="47625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6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0" y="978340"/>
            <a:ext cx="3926560" cy="410620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9213" y="5001480"/>
            <a:ext cx="3216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38" b="100000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15" y="1435291"/>
            <a:ext cx="5059680" cy="36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7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4269" y="1566039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অধ্যায়-ত্রয়োদশ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4" r="38680" b="63146"/>
          <a:stretch/>
        </p:blipFill>
        <p:spPr>
          <a:xfrm>
            <a:off x="5105511" y="1277828"/>
            <a:ext cx="1355835" cy="125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3" t="12974"/>
          <a:stretch/>
        </p:blipFill>
        <p:spPr>
          <a:xfrm>
            <a:off x="6596607" y="1598229"/>
            <a:ext cx="2851048" cy="2974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4" r="59894"/>
          <a:stretch/>
        </p:blipFill>
        <p:spPr>
          <a:xfrm>
            <a:off x="1966471" y="1907628"/>
            <a:ext cx="2920833" cy="2722179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4720510" y="1076983"/>
            <a:ext cx="1876097" cy="1661290"/>
          </a:xfrm>
          <a:prstGeom prst="mathMultiply">
            <a:avLst>
              <a:gd name="adj1" fmla="val 58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973" y="5114130"/>
            <a:ext cx="389567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973" y="5647666"/>
            <a:ext cx="597116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5946" y="366549"/>
            <a:ext cx="459507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3462" y="304994"/>
            <a:ext cx="145684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6511" y="5335780"/>
            <a:ext cx="4631931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সপুষ্পক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কীটপতঙ্গের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9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0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3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61647" y="1032732"/>
            <a:ext cx="7268705" cy="5009512"/>
            <a:chOff x="2461647" y="1032732"/>
            <a:chExt cx="7268705" cy="50095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647" y="1032732"/>
              <a:ext cx="7268705" cy="50095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825212" y="1562568"/>
              <a:ext cx="6675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জীবের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মিথস্ক্রিয়া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আন্তঃনির্ভরশীলতা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ভারসাম্যতা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04442" y="662151"/>
            <a:ext cx="3673366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3966" y="2482967"/>
            <a:ext cx="71943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মিথস্ক্রিয়া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88" y="1871663"/>
            <a:ext cx="341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3966" y="3155826"/>
            <a:ext cx="71943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দু-ধরনের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আন্তঃনির্ভরশীলতা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3966" y="4002038"/>
            <a:ext cx="71943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3260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86" y="422337"/>
            <a:ext cx="4236364" cy="4951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4110" y="2636454"/>
            <a:ext cx="77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4590" y="2757285"/>
            <a:ext cx="77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5608" y="748165"/>
            <a:ext cx="57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271385"/>
            <a:ext cx="77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49438" y="1597213"/>
            <a:ext cx="77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708" y="5487188"/>
            <a:ext cx="736345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8800" y="6133586"/>
            <a:ext cx="606103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62" y="813056"/>
            <a:ext cx="6963489" cy="46376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55870" y="5486794"/>
            <a:ext cx="92133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সহ-অবস্থানকারী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ক্রিয়া-বিক্রিয়া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Oval 14"/>
          <p:cNvSpPr/>
          <p:nvPr/>
        </p:nvSpPr>
        <p:spPr>
          <a:xfrm>
            <a:off x="4169001" y="198098"/>
            <a:ext cx="3673366" cy="50195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62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68 -0.02963 L -0.03568 -0.02963 C -0.03255 -0.03195 -0.02956 -0.03449 -0.0263 -0.03611 C -0.02174 -0.03797 -0.01224 -0.04005 -0.01224 -0.04005 C -0.01068 -0.04144 -0.00924 -0.04306 -0.00755 -0.04422 C -0.00651 -0.04514 -0.00521 -0.04561 -0.00417 -0.0463 C -0.00247 -0.04769 -0.00104 -0.04908 0.00052 -0.05047 C 0.00417 -0.05996 0.00208 -0.05324 0.00417 -0.06297 C 0.00625 -0.07292 0.00716 -0.07524 0.00885 -0.08588 C 0.01003 -0.09399 0.01055 -0.10533 0.0112 -0.11297 C 0.01068 -0.12963 0.01094 -0.14653 0.0099 -0.16297 C 0.00964 -0.16922 0.00755 -0.17686 0.00521 -0.18172 C 0.00417 -0.18403 0.003 -0.18611 0.00182 -0.18797 C 0.00065 -0.18959 -0.00065 -0.19074 -0.00182 -0.19213 C -0.00299 -0.19422 -0.00391 -0.19699 -0.00521 -0.19838 C -0.0095 -0.20324 -0.01237 -0.20278 -0.01693 -0.20463 C -0.01823 -0.20533 -0.01927 -0.20625 -0.02057 -0.20672 C -0.022 -0.20764 -0.0237 -0.20811 -0.02526 -0.2088 C -0.03333 -0.21621 -0.02643 -0.21111 -0.03698 -0.21505 C -0.04635 -0.21899 -0.03242 -0.21875 -0.05208 -0.2213 C -0.06888 -0.22361 -0.1026 -0.22547 -0.1026 -0.22547 L -0.10964 -0.22755 C -0.11224 -0.22848 -0.1151 -0.22871 -0.11771 -0.22963 C -0.11901 -0.2301 -0.12005 -0.23125 -0.12135 -0.23172 C -0.12357 -0.23264 -0.12604 -0.23311 -0.12839 -0.2338 L -0.13542 -0.23797 C -0.13646 -0.23866 -0.13763 -0.23982 -0.1388 -0.24005 L -0.14479 -0.24213 C -0.15547 -0.2551 -0.13893 -0.23658 -0.15417 -0.24838 C -0.15586 -0.25 -0.15703 -0.25301 -0.15885 -0.25463 C -0.1599 -0.25579 -0.1612 -0.25602 -0.16224 -0.25672 C -0.16354 -0.2588 -0.16471 -0.26088 -0.16589 -0.26297 C -0.16667 -0.26505 -0.16706 -0.26783 -0.16823 -0.26922 C -0.17005 -0.27223 -0.17396 -0.27408 -0.1763 -0.27547 C -0.18372 -0.28866 -0.18008 -0.28797 -0.1845 -0.28797 L -0.1845 -0.28797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3.7037E-7 L 0.00925 -0.00625 C 0.01042 -0.00717 0.01185 -0.00717 0.01289 -0.00856 C 0.01394 -0.00995 0.01446 -0.01273 0.01524 -0.01458 C 0.01433 -0.05092 0.0181 -0.05301 0.01159 -0.07291 C 0.01094 -0.07523 0.01003 -0.07708 0.00925 -0.07939 C 0.00977 -0.0868 0.00925 -0.0949 0.01055 -0.10208 C 0.01107 -0.10555 0.01615 -0.11782 0.01862 -0.12106 C 0.01967 -0.12222 0.02097 -0.12245 0.02227 -0.12291 C 0.02331 -0.1243 0.02474 -0.12546 0.02565 -0.12708 C 0.0267 -0.12893 0.02696 -0.13194 0.028 -0.13356 C 0.02904 -0.13472 0.03034 -0.13495 0.03164 -0.13541 C 0.03321 -0.13773 0.03451 -0.14004 0.03633 -0.14189 C 0.03737 -0.14282 0.03868 -0.14282 0.03972 -0.14375 C 0.04349 -0.14768 0.0444 -0.15115 0.04805 -0.15439 C 0.04909 -0.15532 0.05039 -0.15578 0.05144 -0.15625 L 0.05847 -0.16458 C 0.05977 -0.16597 0.06081 -0.16782 0.06211 -0.16875 C 0.06524 -0.17152 0.0681 -0.17523 0.07149 -0.17708 C 0.07253 -0.17801 0.07383 -0.17824 0.07487 -0.17939 C 0.08399 -0.18727 0.07318 -0.18032 0.0819 -0.18541 C 0.08568 -0.19213 0.08503 -0.19236 0.09024 -0.19606 C 0.09245 -0.19768 0.09493 -0.19884 0.09727 -0.20023 L 0.10065 -0.20208 C 0.10196 -0.20347 0.10326 -0.20463 0.1043 -0.20625 C 0.1099 -0.21643 0.10352 -0.20995 0.10899 -0.21458 L 0.10899 -0.21458 " pathEditMode="relative" ptsTypes="AAAAAAAAAAAAAAAAAAAAAAA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1296 L 0.01666 0.01319 C 0.01992 0.01574 0.02838 0.02222 0.03138 0.0287 C 0.03333 0.03287 0.03541 0.03727 0.0362 0.04236 C 0.03919 0.05926 0.03815 0.05162 0.0401 0.06527 C 0.03945 0.09676 0.03945 0.12824 0.03867 0.15949 C 0.03867 0.16227 0.03737 0.17407 0.0362 0.17777 C 0.03567 0.18009 0.03463 0.1824 0.03385 0.18449 C 0.03099 0.20092 0.03281 0.19444 0.0289 0.20532 C 0.02773 0.21227 0.02799 0.21296 0.02539 0.21898 C 0.02422 0.22129 0.02278 0.22338 0.02161 0.22569 C 0.01718 0.23564 0.01927 0.23402 0.01419 0.24189 C 0.01276 0.24421 0.01106 0.24652 0.00937 0.24861 C 0.00833 0.25046 0.0069 0.25162 0.00586 0.25324 C -0.00026 0.26296 0.00481 0.25856 -0.00157 0.26227 C -0.00235 0.26481 -0.00287 0.26759 -0.00391 0.26944 C -0.00508 0.27083 -0.00651 0.2706 -0.00782 0.27152 C -0.01016 0.2743 -0.01263 0.27754 -0.01511 0.28078 C -0.02201 0.28958 -0.01524 0.28194 -0.0224 0.28773 C -0.02748 0.29189 -0.02852 0.2949 -0.03464 0.29699 C -0.05482 0.30301 -0.02474 0.29421 -0.05417 0.30162 C -0.05625 0.30208 -0.05808 0.30301 -0.06016 0.3037 C -0.06263 0.30463 -0.06511 0.30509 -0.06745 0.30625 C -0.08021 0.30509 -0.09284 0.30555 -0.10547 0.3037 C -0.10795 0.30324 -0.11042 0.30046 -0.11289 0.29907 C -0.11289 0.2993 -0.12005 0.29467 -0.12019 0.29444 C -0.12474 0.28865 -0.1224 0.29097 -0.12748 0.28773 C -0.12917 0.28518 -0.1306 0.28287 -0.13242 0.28078 C -0.13464 0.27754 -0.1375 0.27569 -0.13972 0.27152 C -0.14076 0.26944 -0.14219 0.26713 -0.14323 0.26481 C -0.14414 0.2625 -0.14453 0.25949 -0.14571 0.25787 C -0.14675 0.25648 -0.14818 0.25625 -0.14948 0.25578 C -0.15052 0.25324 -0.1517 0.25069 -0.153 0.24861 C -0.15404 0.24722 -0.15573 0.24791 -0.15677 0.24652 C -0.16472 0.23449 -0.15365 0.24305 -0.16276 0.2375 C -0.16849 0.22106 -0.16524 0.22662 -0.17149 0.21898 C -0.17227 0.21643 -0.17318 0.21458 -0.17396 0.21203 C -0.17448 0.20995 -0.17422 0.20694 -0.175 0.20532 C -0.17591 0.20347 -0.17748 0.2037 -0.17878 0.20277 C -0.17904 0.20069 -0.17917 0.19791 -0.17995 0.19606 C -0.18099 0.19328 -0.18229 0.19166 -0.18373 0.18912 L -0.18477 0.18703 L -0.18594 0.18703 " pathEditMode="relative" rAng="0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4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L -5E-6 -1.11111E-6 L 0.01042 0.00417 C 0.01211 0.00463 0.01367 0.0051 0.0151 0.00602 C 0.02747 0.01436 0.0125 0.00695 0.02448 0.0125 C 0.02578 0.01528 0.02669 0.01829 0.02813 0.02084 C 0.02904 0.02246 0.03073 0.02292 0.03151 0.025 C 0.03242 0.02732 0.03229 0.03056 0.03281 0.03334 C 0.03307 0.03542 0.03346 0.0375 0.03385 0.03936 C 0.03503 0.04445 0.03633 0.04908 0.0375 0.05417 C 0.04128 0.07153 0.03789 0.06135 0.04219 0.07269 C 0.04518 0.09422 0.04102 0.0676 0.04557 0.08936 C 0.04622 0.09213 0.04635 0.09514 0.04688 0.09769 C 0.04753 0.10278 0.04831 0.10764 0.04922 0.1125 C 0.04987 0.11667 0.05104 0.12061 0.05156 0.125 C 0.05182 0.12824 0.05195 0.13195 0.0526 0.13519 C 0.05352 0.13912 0.05508 0.14213 0.05625 0.14584 C 0.05703 0.14838 0.05755 0.15162 0.05859 0.15417 C 0.06263 0.16412 0.06133 0.15718 0.06667 0.16436 C 0.06849 0.1669 0.06966 0.17037 0.07135 0.17269 C 0.07305 0.175 0.07734 0.17801 0.07969 0.17917 C 0.08151 0.17986 0.08359 0.18033 0.08542 0.18102 C 0.08672 0.18172 0.08776 0.18241 0.08906 0.18334 C 0.10547 0.18241 0.12188 0.18287 0.13828 0.18102 C 0.14727 0.1801 0.1487 0.17755 0.15573 0.17269 C 0.1569 0.17199 0.1582 0.17153 0.15938 0.17084 C 0.16328 0.16806 0.16719 0.16528 0.17109 0.1625 C 0.17383 0.16042 0.17669 0.15903 0.17917 0.15602 C 0.18685 0.14723 0.17839 0.15787 0.18854 0.14167 C 0.20208 0.12014 0.18555 0.14908 0.19688 0.12917 C 0.19792 0.125 0.19883 0.12037 0.20026 0.11667 C 0.2013 0.11412 0.20287 0.11273 0.20391 0.11019 C 0.2056 0.10625 0.20716 0.10209 0.20859 0.09769 C 0.20951 0.09445 0.21003 0.09074 0.21094 0.0875 C 0.21237 0.08172 0.21393 0.07616 0.21563 0.07084 C 0.21706 0.06574 0.21875 0.06111 0.22031 0.05602 C 0.22539 0.03936 0.22044 0.05533 0.2237 0.04167 C 0.22448 0.03866 0.22539 0.03611 0.22604 0.03334 C 0.2276 0.02732 0.2276 0.02338 0.22839 0.01667 C 0.23177 -0.00995 0.22721 0.02917 0.23086 -0.00231 C 0.22956 -0.03703 0.23242 -0.02546 0.22839 -0.03958 L 0.22839 -0.03958 " pathEditMode="relative" ptsTypes="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0.01297 L 0.01667 0.0132 C 0.01993 0.01575 0.02839 0.02223 0.03138 0.02871 C 0.03334 0.03288 0.03542 0.03727 0.0362 0.04237 C 0.0392 0.05926 0.03816 0.05163 0.04011 0.06528 C 0.03946 0.09676 0.03946 0.12825 0.03868 0.1595 C 0.03868 0.16227 0.03737 0.17408 0.0362 0.17778 C 0.03568 0.1801 0.03464 0.18241 0.03386 0.1845 C 0.03099 0.20093 0.03282 0.19445 0.02891 0.20533 C 0.02774 0.21227 0.028 0.21297 0.02539 0.21899 C 0.02422 0.2213 0.02279 0.22338 0.02162 0.2257 C 0.01719 0.23565 0.01927 0.23403 0.0142 0.2419 C 0.01276 0.24422 0.01107 0.24653 0.00938 0.24862 C 0.00834 0.25047 0.00691 0.25163 0.00586 0.25325 C -0.00026 0.26297 0.00482 0.25857 -0.00156 0.26227 C -0.00234 0.26482 -0.00286 0.2676 -0.0039 0.26945 C -0.00507 0.27084 -0.00651 0.27061 -0.00781 0.27153 C -0.01015 0.27431 -0.01263 0.27755 -0.0151 0.28079 C -0.022 0.28959 -0.01523 0.28195 -0.02239 0.28774 C -0.02747 0.2919 -0.02851 0.29491 -0.03463 0.297 C -0.05481 0.30301 -0.02474 0.29422 -0.05416 0.30163 C -0.05625 0.30209 -0.05807 0.30301 -0.06015 0.30371 C -0.06263 0.30463 -0.0651 0.3051 -0.06744 0.30625 C -0.0802 0.3051 -0.09283 0.30556 -0.10546 0.30371 C -0.10794 0.30325 -0.11041 0.30047 -0.11289 0.29908 C -0.11289 0.29931 -0.12005 0.29468 -0.12018 0.29445 C -0.12474 0.28866 -0.12239 0.29098 -0.12747 0.28774 C -0.12916 0.28519 -0.13059 0.28288 -0.13242 0.28079 C -0.13463 0.27755 -0.1375 0.2757 -0.13971 0.27153 C -0.14075 0.26945 -0.14218 0.26713 -0.14323 0.26482 C -0.14414 0.2625 -0.14453 0.2595 -0.1457 0.25788 C -0.14674 0.25649 -0.14817 0.25625 -0.14948 0.25579 C -0.15052 0.25325 -0.15169 0.2507 -0.15299 0.24862 C -0.15403 0.24723 -0.15573 0.24792 -0.15677 0.24653 C -0.16471 0.2345 -0.15364 0.24306 -0.16276 0.2375 C -0.16849 0.22107 -0.16523 0.22663 -0.17148 0.21899 C -0.17226 0.21644 -0.17317 0.21459 -0.17395 0.21204 C -0.17448 0.20996 -0.17421 0.20695 -0.175 0.20533 C -0.17591 0.20348 -0.17747 0.20371 -0.17877 0.20278 C -0.17903 0.2007 -0.17916 0.19792 -0.17994 0.19607 C -0.18099 0.19329 -0.18229 0.19167 -0.18372 0.18913 L -0.18476 0.18704 L -0.18593 0.18704 " pathEditMode="relative" rAng="0" ptsTypes="AAAAAAAAAAAAAAAAAAAAAAAAAAAAAAAAAAAAAAAAAAA">
                                      <p:cBhvr>
                                        <p:cTn id="14" dur="4909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46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4" grpId="0"/>
      <p:bldP spid="14" grpId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6171" y="329684"/>
            <a:ext cx="693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90" y="1379621"/>
            <a:ext cx="5201943" cy="3853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0" y="1379621"/>
            <a:ext cx="5012351" cy="3853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8126" y="5697806"/>
            <a:ext cx="667066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মিথস্ক্রিয়ায়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জীবগু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76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4122" y="813763"/>
            <a:ext cx="40453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ওডাম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3316" y="5090777"/>
            <a:ext cx="459507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3" y="1440571"/>
            <a:ext cx="3864405" cy="51525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8" y="1440571"/>
            <a:ext cx="4365625" cy="32742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75225" y="292246"/>
            <a:ext cx="724155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56" y="1347772"/>
            <a:ext cx="2376222" cy="35711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0128" y="3593008"/>
            <a:ext cx="434758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আন্তঃক্রিয়া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6613" y="3671590"/>
            <a:ext cx="38644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ঋণাত্বক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আন্তঃক্রিয়া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7" grpId="1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1523</TotalTime>
  <Words>465</Words>
  <Application>Microsoft Office PowerPoint</Application>
  <PresentationFormat>Custom</PresentationFormat>
  <Paragraphs>105</Paragraphs>
  <Slides>22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</dc:creator>
  <cp:lastModifiedBy>cp</cp:lastModifiedBy>
  <cp:revision>202</cp:revision>
  <dcterms:created xsi:type="dcterms:W3CDTF">2015-11-03T05:06:51Z</dcterms:created>
  <dcterms:modified xsi:type="dcterms:W3CDTF">2019-10-13T18:43:58Z</dcterms:modified>
</cp:coreProperties>
</file>