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0" r:id="rId2"/>
    <p:sldId id="256" r:id="rId3"/>
    <p:sldId id="261" r:id="rId4"/>
    <p:sldId id="258" r:id="rId5"/>
    <p:sldId id="264" r:id="rId6"/>
    <p:sldId id="257" r:id="rId7"/>
    <p:sldId id="263" r:id="rId8"/>
    <p:sldId id="266" r:id="rId9"/>
    <p:sldId id="262" r:id="rId10"/>
    <p:sldId id="259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D5454-E7DB-4A4D-B351-12BDDEAE2F0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AB2DD-12BA-43B4-B742-44AC0AB93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06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168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37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402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9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95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989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489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E2820-AFE1-45FA-949E-17BDB534E1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92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3B9702-7FBF-4720-8670-571C5E7EEDDE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4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3AF48E-ABA0-4B58-B562-D1D7408067C4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54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A5034C-8BD9-4B0C-893B-33834FAB227F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18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787AA-CBCD-47F9-A04C-7106C508CDE4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83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CC9DD-75F5-4611-BA0B-CFB1A226639C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33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0F1F9-2D3D-4243-878F-D000C3F2A1C4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01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ABCBE8-1824-4658-A8BB-BECFAEB7E35A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652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85CD17-C377-4DE5-9FCA-CC7471605C58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78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BE9F02-BE96-4BAE-86A5-1FA60D24CAE2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07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427AEA-BBBB-4C9B-AB23-214EAA8AB789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0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1CA30-F5CD-4CA0-B16A-349C6F830700}" type="datetime1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331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3B9702-7FBF-4720-8670-571C5E7EEDDE}" type="datetime1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10/18/2019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n-U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73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3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1.jpg"/><Relationship Id="rId9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6693" y="927279"/>
            <a:ext cx="4159876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1843" y="2331076"/>
            <a:ext cx="5756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dear students</a:t>
            </a:r>
          </a:p>
        </p:txBody>
      </p:sp>
    </p:spTree>
    <p:extLst>
      <p:ext uri="{BB962C8B-B14F-4D97-AF65-F5344CB8AC3E}">
        <p14:creationId xmlns:p14="http://schemas.microsoft.com/office/powerpoint/2010/main" val="1451419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3656" y="708338"/>
            <a:ext cx="5911403" cy="31700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Lilufa Begum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Patanondi Government Primary School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Chouddagram, Cumilla.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89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388" y="231819"/>
            <a:ext cx="4417454" cy="1970468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Introducing Lesson</a:t>
            </a:r>
            <a:endParaRPr lang="en-US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634506" y="2202287"/>
            <a:ext cx="721217" cy="862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5853" y="3078049"/>
            <a:ext cx="6619740" cy="286232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3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25, Lesson: </a:t>
            </a:r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1-3</a:t>
            </a:r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Title: What sounds do they make</a:t>
            </a: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40 minutes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826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6693" y="412124"/>
            <a:ext cx="4507605" cy="70788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3546" y="1911747"/>
            <a:ext cx="10073898" cy="255454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words and sentence with proper pronunciation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Talk about animal’s sound and identify them </a:t>
            </a:r>
            <a:endParaRPr lang="en-US" sz="4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778" y="1403800"/>
            <a:ext cx="3420787" cy="20965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83" y="4072950"/>
            <a:ext cx="3070087" cy="2025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2" y="4097357"/>
            <a:ext cx="3005341" cy="20012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83" y="1403800"/>
            <a:ext cx="3070088" cy="2081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778" y="4097357"/>
            <a:ext cx="3420788" cy="20012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2" y="1403801"/>
            <a:ext cx="3005341" cy="20831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22570" y="360608"/>
            <a:ext cx="4198512" cy="58477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pictures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4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8033" y="1596980"/>
            <a:ext cx="85386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sounds do</a:t>
            </a:r>
          </a:p>
          <a:p>
            <a:r>
              <a:rPr lang="en-US" sz="6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they make?</a:t>
            </a:r>
            <a:endParaRPr lang="en-US" sz="6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14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08" y="2069829"/>
            <a:ext cx="9376461" cy="41151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393" y="300161"/>
            <a:ext cx="2059256" cy="124677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48708" y="821592"/>
            <a:ext cx="9250717" cy="3305815"/>
            <a:chOff x="1330495" y="111561"/>
            <a:chExt cx="9250717" cy="330581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0495" y="2277774"/>
              <a:ext cx="1519469" cy="113960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9218" y="1859797"/>
              <a:ext cx="1594831" cy="121629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478" y="1359797"/>
              <a:ext cx="1824724" cy="11332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5933" y="836908"/>
              <a:ext cx="1466339" cy="123292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1198" y="111561"/>
              <a:ext cx="1400014" cy="1450693"/>
            </a:xfrm>
            <a:prstGeom prst="rect">
              <a:avLst/>
            </a:prstGeom>
          </p:spPr>
        </p:pic>
      </p:grpSp>
      <p:sp>
        <p:nvSpPr>
          <p:cNvPr id="13" name="Half Frame 12"/>
          <p:cNvSpPr/>
          <p:nvPr/>
        </p:nvSpPr>
        <p:spPr>
          <a:xfrm>
            <a:off x="9960647" y="1737107"/>
            <a:ext cx="1894747" cy="1250698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69844" y="2125860"/>
            <a:ext cx="1521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goat bleats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980" y="170481"/>
            <a:ext cx="5114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stairs and say what kinds of sound they make.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6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2476501" y="1600200"/>
            <a:ext cx="4303712" cy="39497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Crow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Duck</a:t>
            </a:r>
          </a:p>
          <a:p>
            <a:pPr marL="4572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103687" cy="43815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Caw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Bark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Quack</a:t>
            </a:r>
          </a:p>
          <a:p>
            <a:pPr marL="4572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Croak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Bleat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mew</a:t>
            </a:r>
            <a:endParaRPr lang="en-US" sz="3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46535" y="278970"/>
            <a:ext cx="4045058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and Match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254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58"/>
    </mc:Choice>
    <mc:Fallback xmlns="">
      <p:transition spd="slow" advTm="27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  <p:bldP spid="4" grpId="0" build="p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106126" y="2693124"/>
            <a:ext cx="5515706" cy="2609738"/>
            <a:chOff x="3061722" y="2705480"/>
            <a:chExt cx="5515706" cy="260973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1722" y="2828267"/>
              <a:ext cx="1356046" cy="100746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1722" y="4263580"/>
              <a:ext cx="1356046" cy="1051638"/>
            </a:xfrm>
            <a:prstGeom prst="rect">
              <a:avLst/>
            </a:prstGeom>
          </p:spPr>
        </p:pic>
        <p:pic>
          <p:nvPicPr>
            <p:cNvPr id="9" name="Picture 8" descr="Kitten &lt;strong&gt;Cat&lt;/strong&gt; Clipart Free Stock Photo - Public Domain Pictures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7785" y="2705480"/>
              <a:ext cx="1034684" cy="1130250"/>
            </a:xfrm>
            <a:prstGeom prst="rect">
              <a:avLst/>
            </a:prstGeom>
          </p:spPr>
        </p:pic>
        <p:pic>
          <p:nvPicPr>
            <p:cNvPr id="10" name="Picture 9" descr="File:&lt;strong&gt;Frog&lt;/strong&gt; illustration.jpg - Wikimedia Commons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7785" y="4164825"/>
              <a:ext cx="1139643" cy="1143806"/>
            </a:xfrm>
            <a:prstGeom prst="rect">
              <a:avLst/>
            </a:prstGeom>
            <a:solidFill>
              <a:schemeClr val="tx2"/>
            </a:solidFill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473" y="1200412"/>
            <a:ext cx="900168" cy="9591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23268" y="109325"/>
            <a:ext cx="7733654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and write in your exercise book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7939" y="1362743"/>
            <a:ext cx="485097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has been done for you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9220" y="1472339"/>
            <a:ext cx="3719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bleats.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18495" y="3022169"/>
            <a:ext cx="2386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barks.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58020" y="2975674"/>
            <a:ext cx="2262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mews.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18495" y="4510007"/>
            <a:ext cx="2386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caws.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89017" y="4251224"/>
            <a:ext cx="2652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croaks.</a:t>
            </a:r>
            <a:endParaRPr lang="en-US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1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888" y="951965"/>
            <a:ext cx="3595606" cy="92333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9010" y="1875295"/>
            <a:ext cx="5625885" cy="255454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speak</a:t>
            </a:r>
          </a:p>
          <a:p>
            <a:pPr algn="ctr"/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write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6293" y="2448733"/>
            <a:ext cx="7113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66088" y="3921071"/>
            <a:ext cx="3053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Lilufa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Begum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 lilufab8@gmail.com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11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1|1.5|1.4|1.2|1.5|1.3|1.7|2.2|2.3|2|2.3|1.9"/>
</p:tagLst>
</file>

<file path=ppt/theme/theme1.xml><?xml version="1.0" encoding="utf-8"?>
<a:theme xmlns:a="http://schemas.openxmlformats.org/drawingml/2006/main" name="Children Playing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184</TotalTime>
  <Words>164</Words>
  <Application>Microsoft Office PowerPoint</Application>
  <PresentationFormat>Widescreen</PresentationFormat>
  <Paragraphs>55</Paragraphs>
  <Slides>11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Euphemia</vt:lpstr>
      <vt:lpstr>Times New Roman</vt:lpstr>
      <vt:lpstr>Wingdings</vt:lpstr>
      <vt:lpstr>Children Playing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Nasir</dc:creator>
  <cp:lastModifiedBy>Nasir</cp:lastModifiedBy>
  <cp:revision>24</cp:revision>
  <dcterms:created xsi:type="dcterms:W3CDTF">2019-10-17T11:00:40Z</dcterms:created>
  <dcterms:modified xsi:type="dcterms:W3CDTF">2019-10-18T12:04:35Z</dcterms:modified>
</cp:coreProperties>
</file>