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8" r:id="rId4"/>
    <p:sldId id="269" r:id="rId5"/>
    <p:sldId id="258" r:id="rId6"/>
    <p:sldId id="265" r:id="rId7"/>
    <p:sldId id="267" r:id="rId8"/>
    <p:sldId id="270" r:id="rId9"/>
    <p:sldId id="260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91" autoAdjust="0"/>
  </p:normalViewPr>
  <p:slideViewPr>
    <p:cSldViewPr snapToGrid="0">
      <p:cViewPr varScale="1">
        <p:scale>
          <a:sx n="65" d="100"/>
          <a:sy n="65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4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4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3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3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3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581D-556C-0448-A047-09BB6D6B31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52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E6A9-6738-B44F-9BA5-E89A3DF23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rgbClr val="FF0000"/>
                </a:solidFill>
              </a:rPr>
              <a:t>السلام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عليكم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ورحمة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الله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0347-920B-C145-80F6-A8FDB09FC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3800" dirty="0" err="1"/>
              <a:t>مرحبا</a:t>
            </a:r>
            <a:r>
              <a:rPr lang="en-US" sz="13800" dirty="0"/>
              <a:t> </a:t>
            </a:r>
            <a:r>
              <a:rPr lang="en-US" sz="13800" dirty="0" err="1"/>
              <a:t>بكم</a:t>
            </a:r>
            <a:r>
              <a:rPr lang="en-US" sz="1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7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CF94-B26F-A04D-841A-DA30A0A8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C00000"/>
                </a:solidFill>
                <a:latin typeface="AnandaMJ" pitchFamily="2" charset="0"/>
              </a:rPr>
              <a:t>g~j¨vqb</a:t>
            </a:r>
            <a:endParaRPr lang="en-US" sz="6600" dirty="0">
              <a:solidFill>
                <a:srgbClr val="C00000"/>
              </a:solidFill>
              <a:latin typeface="Ananda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D3183-66E9-7A41-9809-ADF0FD1F3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err="1">
                <a:solidFill>
                  <a:srgbClr val="92D050"/>
                </a:solidFill>
                <a:latin typeface="AnandaMJ" pitchFamily="2" charset="0"/>
              </a:rPr>
              <a:t>Pz</a:t>
            </a:r>
            <a:r>
              <a:rPr lang="en-US" sz="4000" dirty="0">
                <a:solidFill>
                  <a:srgbClr val="92D050"/>
                </a:solidFill>
                <a:latin typeface="AnandaMJ" pitchFamily="2" charset="0"/>
              </a:rPr>
              <a:t>¤^b KZ </a:t>
            </a:r>
            <a:r>
              <a:rPr lang="en-US" sz="4000" dirty="0" err="1">
                <a:solidFill>
                  <a:srgbClr val="92D050"/>
                </a:solidFill>
                <a:latin typeface="AnandaMJ" pitchFamily="2" charset="0"/>
              </a:rPr>
              <a:t>cÖKvi</a:t>
            </a:r>
            <a:r>
              <a:rPr lang="en-US" sz="4000" dirty="0">
                <a:solidFill>
                  <a:srgbClr val="92D050"/>
                </a:solidFill>
                <a:latin typeface="AnandaMJ" pitchFamily="2" charset="0"/>
              </a:rPr>
              <a:t> ?</a:t>
            </a:r>
          </a:p>
          <a:p>
            <a:r>
              <a:rPr lang="en-US" sz="4000" dirty="0">
                <a:solidFill>
                  <a:srgbClr val="92D050"/>
                </a:solidFill>
                <a:latin typeface="AnandaMJ" pitchFamily="2" charset="0"/>
              </a:rPr>
              <a:t>5 </a:t>
            </a:r>
            <a:r>
              <a:rPr lang="en-US" sz="4000" dirty="0" err="1">
                <a:solidFill>
                  <a:srgbClr val="92D050"/>
                </a:solidFill>
                <a:latin typeface="AnandaMJ" pitchFamily="2" charset="0"/>
              </a:rPr>
              <a:t>cÖKvi</a:t>
            </a:r>
            <a:endParaRPr lang="en-US" sz="4000" dirty="0">
              <a:solidFill>
                <a:srgbClr val="92D050"/>
              </a:solidFill>
              <a:latin typeface="AnandaMJ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nhiZ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eviv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Be‡b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Av‡he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ivt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ewY©Z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nvw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`‡mi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gyËvKzb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AvjvBwn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nvw`m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msL¨v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KZ?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22wU|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nhiZ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Av‡qkv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ivt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Gi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ewY©Z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nvw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`‡mi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msL¨v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KZ 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2210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wU</a:t>
            </a:r>
            <a:endParaRPr lang="en-US" sz="4000" dirty="0">
              <a:solidFill>
                <a:srgbClr val="FFFF00"/>
              </a:solidFill>
              <a:latin typeface="AnandaMJ" pitchFamily="2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054A-2387-4F43-B910-E78DFDF6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/>
              <a:t>شكراً</a:t>
            </a:r>
            <a:r>
              <a:rPr lang="en-US" sz="8800" dirty="0"/>
              <a:t> </a:t>
            </a:r>
            <a:r>
              <a:rPr lang="en-US" sz="8800" dirty="0" err="1"/>
              <a:t>كثيرا</a:t>
            </a:r>
            <a:r>
              <a:rPr lang="en-US" sz="8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6A97C-A4B7-9F44-96AA-DC2243724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6000" dirty="0" err="1">
                <a:solidFill>
                  <a:srgbClr val="FFC000"/>
                </a:solidFill>
              </a:rPr>
              <a:t>بارك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6000" dirty="0" err="1">
                <a:solidFill>
                  <a:srgbClr val="FFC000"/>
                </a:solidFill>
              </a:rPr>
              <a:t>الله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6000" dirty="0" err="1">
                <a:solidFill>
                  <a:srgbClr val="FFC000"/>
                </a:solidFill>
              </a:rPr>
              <a:t>في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6000" dirty="0" err="1">
                <a:solidFill>
                  <a:srgbClr val="FFC000"/>
                </a:solidFill>
              </a:rPr>
              <a:t>علمكم</a:t>
            </a:r>
            <a:endParaRPr lang="en-US" sz="6000" dirty="0">
              <a:solidFill>
                <a:srgbClr val="FFC000"/>
              </a:solidFill>
            </a:endParaRPr>
          </a:p>
          <a:p>
            <a:pPr algn="ctr"/>
            <a:r>
              <a:rPr lang="en-US" sz="8000" dirty="0" err="1">
                <a:solidFill>
                  <a:srgbClr val="00B050"/>
                </a:solidFill>
              </a:rPr>
              <a:t>الله</a:t>
            </a:r>
            <a:r>
              <a:rPr lang="en-US" sz="8000" dirty="0">
                <a:solidFill>
                  <a:srgbClr val="00B050"/>
                </a:solidFill>
              </a:rPr>
              <a:t> </a:t>
            </a:r>
            <a:r>
              <a:rPr lang="en-US" sz="8000" dirty="0" err="1">
                <a:solidFill>
                  <a:srgbClr val="00B050"/>
                </a:solidFill>
              </a:rPr>
              <a:t>حافظ</a:t>
            </a:r>
            <a:endParaRPr lang="en-US" sz="8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B1D5-6097-4F64-8E8D-A8F3F063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C000"/>
                </a:solidFill>
                <a:latin typeface="AnandaMJ" pitchFamily="2" charset="0"/>
              </a:rPr>
              <a:t>cwiwPwZ</a:t>
            </a:r>
            <a:endParaRPr lang="en-US" sz="6600" dirty="0">
              <a:solidFill>
                <a:srgbClr val="FFC000"/>
              </a:solidFill>
              <a:latin typeface="AnandaMJ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69E3D6-7DE3-4703-A5CD-FCC3B4142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747106"/>
            <a:ext cx="3263503" cy="4128707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52A5A-2C15-4BB8-B618-2EAEF335EC4C}"/>
              </a:ext>
            </a:extLst>
          </p:cNvPr>
          <p:cNvSpPr/>
          <p:nvPr/>
        </p:nvSpPr>
        <p:spPr>
          <a:xfrm>
            <a:off x="838200" y="1825625"/>
            <a:ext cx="3276600" cy="3971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wkÿK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cwiwPwZ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gynv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¤§`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RvwKi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†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nv‡mb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mnKvwi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†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gŠjfx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KvßvB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Avj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Avwgb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bywiqv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`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vwLj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`&amp;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ivmv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bZzb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evRvi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Kvc¦vB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‡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gvev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01845764968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733947-553E-4F27-9934-96637F22BE6A}"/>
              </a:ext>
            </a:extLst>
          </p:cNvPr>
          <p:cNvSpPr/>
          <p:nvPr/>
        </p:nvSpPr>
        <p:spPr>
          <a:xfrm>
            <a:off x="7955280" y="2048256"/>
            <a:ext cx="3276600" cy="3749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cvV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cwiwPwZ</a:t>
            </a:r>
            <a:endParaRPr lang="en-US" sz="4000" dirty="0">
              <a:latin typeface="AnandaMJ" pitchFamily="2" charset="0"/>
            </a:endParaRPr>
          </a:p>
          <a:p>
            <a:pPr algn="ctr"/>
            <a:r>
              <a:rPr lang="en-US" sz="4000" dirty="0" err="1">
                <a:latin typeface="AnandaMJ" pitchFamily="2" charset="0"/>
              </a:rPr>
              <a:t>welq</a:t>
            </a:r>
            <a:r>
              <a:rPr lang="en-US" sz="4000" dirty="0">
                <a:latin typeface="AnandaMJ" pitchFamily="2" charset="0"/>
              </a:rPr>
              <a:t> t </a:t>
            </a:r>
            <a:r>
              <a:rPr lang="en-US" sz="4000" dirty="0" err="1">
                <a:latin typeface="AnandaMJ" pitchFamily="2" charset="0"/>
              </a:rPr>
              <a:t>nvw`m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kixd</a:t>
            </a:r>
            <a:endParaRPr lang="en-US" sz="4000" dirty="0">
              <a:latin typeface="AnandaMJ" pitchFamily="2" charset="0"/>
            </a:endParaRPr>
          </a:p>
          <a:p>
            <a:pPr algn="ctr"/>
            <a:r>
              <a:rPr lang="en-US" sz="4000" dirty="0" err="1">
                <a:latin typeface="AnandaMJ" pitchFamily="2" charset="0"/>
              </a:rPr>
              <a:t>Aa¨vq</a:t>
            </a:r>
            <a:r>
              <a:rPr lang="en-US" sz="4000" dirty="0">
                <a:latin typeface="AnandaMJ" pitchFamily="2" charset="0"/>
              </a:rPr>
              <a:t> t 3q I 4_©</a:t>
            </a:r>
          </a:p>
          <a:p>
            <a:pPr algn="ctr"/>
            <a:r>
              <a:rPr lang="en-US" sz="4000" dirty="0" err="1">
                <a:latin typeface="AnandaMJ" pitchFamily="2" charset="0"/>
              </a:rPr>
              <a:t>mgq</a:t>
            </a:r>
            <a:r>
              <a:rPr lang="en-US" sz="4000" dirty="0">
                <a:latin typeface="AnandaMJ" pitchFamily="2" charset="0"/>
              </a:rPr>
              <a:t> t 50 </a:t>
            </a:r>
            <a:r>
              <a:rPr lang="en-US" sz="4000" dirty="0" err="1">
                <a:latin typeface="AnandaMJ" pitchFamily="2" charset="0"/>
              </a:rPr>
              <a:t>wgwbU</a:t>
            </a:r>
            <a:endParaRPr lang="en-US" sz="4000" dirty="0">
              <a:latin typeface="AnandaMJ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9DE7-F5A0-4779-A48E-C528D80D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AnandaMJ" pitchFamily="2" charset="0"/>
              </a:rPr>
              <a:t>wkLbdj</a:t>
            </a:r>
            <a:endParaRPr lang="en-US" sz="7200" dirty="0">
              <a:solidFill>
                <a:srgbClr val="FFFF00"/>
              </a:solidFill>
              <a:latin typeface="Ananda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09019-CD9E-481A-8F57-A206C197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2658724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GB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cvV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†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k‡l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wkÿv_x©ivÑ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nandaMJ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Av‡jvP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¨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nvw`m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mgy‡ni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A_© I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gg©v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_©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ej‡Z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I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wjL‡Z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cvi‡e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|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nvw`mvs‡ki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e¨vL¨v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I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kãmgy‡ni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ZvnKxK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Ki‡Z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cvi‡e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|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mybœvn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Abyhvqx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gyqvbvKv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I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wK¦qvg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ev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`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vov‡bvi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wbqgvejx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Rvb‡Z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cvi‡e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|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nvw`m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eY©bv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Kvixi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cwiPq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I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nvw`m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eY©bvi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†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cÖÿvcU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Rvb‡Z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cvi‡e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3441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79D2-C82C-44D0-AE41-1D1B8F87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6625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Avgv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‡`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i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AvR‡Ki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cv‡Vi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welq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-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gyqvbvKv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 I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wK¡qvg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72A6-E9A4-431B-920F-CFA6BCE8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0349"/>
            <a:ext cx="10515600" cy="3376613"/>
          </a:xfrm>
        </p:spPr>
        <p:txBody>
          <a:bodyPr/>
          <a:lstStyle/>
          <a:p>
            <a:r>
              <a:rPr lang="en-US" sz="4400" dirty="0">
                <a:latin typeface="AnandaMJ" pitchFamily="2" charset="0"/>
              </a:rPr>
              <a:t>GK </a:t>
            </a:r>
            <a:r>
              <a:rPr lang="en-US" sz="4400" dirty="0" err="1">
                <a:latin typeface="AnandaMJ" pitchFamily="2" charset="0"/>
              </a:rPr>
              <a:t>gymjgvb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Aci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gymjgv‡bi</a:t>
            </a:r>
            <a:r>
              <a:rPr lang="en-US" sz="4400" dirty="0">
                <a:latin typeface="AnandaMJ" pitchFamily="2" charset="0"/>
              </a:rPr>
              <a:t> mv‡_ †`</a:t>
            </a:r>
            <a:r>
              <a:rPr lang="en-US" sz="4400" dirty="0" err="1">
                <a:latin typeface="AnandaMJ" pitchFamily="2" charset="0"/>
              </a:rPr>
              <a:t>Lv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n‡j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Awfev`b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Rvb‡bvi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K‡qKwU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c×wZi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bvg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ej</a:t>
            </a:r>
            <a:r>
              <a:rPr lang="en-US" sz="4400" dirty="0">
                <a:latin typeface="AnandaMJ" pitchFamily="2" charset="0"/>
              </a:rPr>
              <a:t>|</a:t>
            </a:r>
          </a:p>
          <a:p>
            <a:r>
              <a:rPr lang="en-US" sz="4400" dirty="0">
                <a:latin typeface="AnandaMJ" pitchFamily="2" charset="0"/>
              </a:rPr>
              <a:t>‡</a:t>
            </a:r>
            <a:r>
              <a:rPr lang="en-US" sz="4400" dirty="0" err="1">
                <a:latin typeface="AnandaMJ" pitchFamily="2" charset="0"/>
              </a:rPr>
              <a:t>kÖwb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K‡ÿ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wkÿK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cÖ‡e‡ki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mgq</a:t>
            </a:r>
            <a:r>
              <a:rPr lang="en-US" sz="4400" dirty="0">
                <a:latin typeface="AnandaMJ" pitchFamily="2" charset="0"/>
              </a:rPr>
              <a:t> ‡</a:t>
            </a:r>
            <a:r>
              <a:rPr lang="en-US" sz="4400" dirty="0" err="1">
                <a:latin typeface="AnandaMJ" pitchFamily="2" charset="0"/>
              </a:rPr>
              <a:t>Zvgiv</a:t>
            </a:r>
            <a:r>
              <a:rPr lang="en-US" sz="4400" dirty="0">
                <a:latin typeface="AnandaMJ" pitchFamily="2" charset="0"/>
              </a:rPr>
              <a:t> `</a:t>
            </a:r>
            <a:r>
              <a:rPr lang="en-US" sz="4400" dirty="0" err="1">
                <a:latin typeface="AnandaMJ" pitchFamily="2" charset="0"/>
              </a:rPr>
              <a:t>vovI</a:t>
            </a:r>
            <a:r>
              <a:rPr lang="en-US" sz="4400" dirty="0">
                <a:latin typeface="AnandaMJ" pitchFamily="2" charset="0"/>
              </a:rPr>
              <a:t> †</a:t>
            </a:r>
            <a:r>
              <a:rPr lang="en-US" sz="4400" dirty="0" err="1">
                <a:latin typeface="AnandaMJ" pitchFamily="2" charset="0"/>
              </a:rPr>
              <a:t>Kb</a:t>
            </a:r>
            <a:r>
              <a:rPr lang="en-US" sz="4400" dirty="0">
                <a:latin typeface="AnandaMJ" pitchFamily="2" charset="0"/>
              </a:rPr>
              <a:t>?</a:t>
            </a:r>
          </a:p>
          <a:p>
            <a:endParaRPr lang="en-US" sz="4400" dirty="0">
              <a:latin typeface="Ananda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4C7E34-70D5-4E81-9AFC-FF7ECFE1C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5" y="1018310"/>
            <a:ext cx="9020175" cy="437233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B6E3409-FDCA-4D63-A606-5472925D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1274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g‡bv‡hvM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mn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Av‡jvPbv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†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kv‡bv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Ges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cÖ‡qvRbxq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Z_¨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vw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`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wj‡L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ivL</a:t>
            </a:r>
            <a:r>
              <a:rPr lang="en-US" sz="3200" dirty="0">
                <a:latin typeface="AnandaMJ" pitchFamily="2" charset="0"/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B8B9D-92F7-40F3-BDF8-FD3574ADA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4" y="1018310"/>
            <a:ext cx="9297855" cy="43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74D7-3451-44B6-9DDC-40580093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-1505238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0C5AC9-3AEB-4C69-A9A5-929C015BD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0" y="0"/>
            <a:ext cx="11917459" cy="477981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02E9AE-6027-4698-8D22-559186E0C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" y="415638"/>
            <a:ext cx="11460259" cy="4779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F07C48-5BC5-40B5-B4F8-853C6C1E3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8" y="125557"/>
            <a:ext cx="11460259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85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1143-BB31-44B7-96B5-22A76BDE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D6F6-119B-4D8C-9B41-FFF3DEFE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104" y="2531935"/>
            <a:ext cx="3182112" cy="2460689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AnandaMJ" pitchFamily="2" charset="0"/>
              </a:rPr>
              <a:t>nhiZ</a:t>
            </a:r>
            <a:r>
              <a:rPr lang="en-US" sz="2400" dirty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nandaMJ" pitchFamily="2" charset="0"/>
              </a:rPr>
              <a:t>eviv</a:t>
            </a:r>
            <a:r>
              <a:rPr lang="en-US" sz="2400" dirty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nandaMJ" pitchFamily="2" charset="0"/>
              </a:rPr>
              <a:t>Be‡b</a:t>
            </a:r>
            <a:r>
              <a:rPr lang="en-US" sz="2400" dirty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nandaMJ" pitchFamily="2" charset="0"/>
              </a:rPr>
              <a:t>Av‡he</a:t>
            </a:r>
            <a:r>
              <a:rPr lang="en-US" sz="2400" dirty="0">
                <a:solidFill>
                  <a:srgbClr val="00B0F0"/>
                </a:solidFill>
                <a:latin typeface="AnandaMJ" pitchFamily="2" charset="0"/>
              </a:rPr>
              <a:t> (</a:t>
            </a:r>
            <a:r>
              <a:rPr lang="en-US" sz="2400" dirty="0" err="1">
                <a:solidFill>
                  <a:srgbClr val="00B0F0"/>
                </a:solidFill>
                <a:latin typeface="AnandaMJ" pitchFamily="2" charset="0"/>
              </a:rPr>
              <a:t>ivt</a:t>
            </a:r>
            <a:r>
              <a:rPr lang="en-US" sz="2400" dirty="0">
                <a:solidFill>
                  <a:srgbClr val="00B0F0"/>
                </a:solidFill>
                <a:latin typeface="AnandaMJ" pitchFamily="2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9E4399-77B6-4265-8F0E-CD9EB9ADE0B5}"/>
              </a:ext>
            </a:extLst>
          </p:cNvPr>
          <p:cNvCxnSpPr>
            <a:cxnSpLocks/>
          </p:cNvCxnSpPr>
          <p:nvPr/>
        </p:nvCxnSpPr>
        <p:spPr>
          <a:xfrm flipV="1">
            <a:off x="5803641" y="1903445"/>
            <a:ext cx="0" cy="95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79888FA-3541-4655-84E5-DD981EAA1DFA}"/>
              </a:ext>
            </a:extLst>
          </p:cNvPr>
          <p:cNvSpPr/>
          <p:nvPr/>
        </p:nvSpPr>
        <p:spPr>
          <a:xfrm rot="10539210" flipV="1">
            <a:off x="4831909" y="439411"/>
            <a:ext cx="2819705" cy="1816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bvgt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eviv</a:t>
            </a:r>
            <a:endParaRPr lang="en-US" dirty="0">
              <a:solidFill>
                <a:srgbClr val="FF0000"/>
              </a:solidFill>
              <a:latin typeface="AnandaMJ" pitchFamily="2" charset="0"/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Dcbvg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t Ave~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Dgvivn</a:t>
            </a:r>
            <a:endParaRPr lang="en-US" dirty="0">
              <a:solidFill>
                <a:srgbClr val="FF0000"/>
              </a:solidFill>
              <a:latin typeface="AnandaMJ" pitchFamily="2" charset="0"/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wcZvi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bvgt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Av‡he</a:t>
            </a:r>
            <a:endParaRPr lang="en-US" dirty="0">
              <a:solidFill>
                <a:srgbClr val="FF0000"/>
              </a:solidFill>
              <a:latin typeface="AnandaMJ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988728A-6A9F-4F20-BFFC-1B648E27BEBC}"/>
              </a:ext>
            </a:extLst>
          </p:cNvPr>
          <p:cNvSpPr/>
          <p:nvPr/>
        </p:nvSpPr>
        <p:spPr>
          <a:xfrm>
            <a:off x="3216078" y="2319178"/>
            <a:ext cx="2090052" cy="1306286"/>
          </a:xfrm>
          <a:prstGeom prst="arc">
            <a:avLst>
              <a:gd name="adj1" fmla="val 15158760"/>
              <a:gd name="adj2" fmla="val 6908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1296AA-4579-4320-AE0D-3166D1C8662D}"/>
              </a:ext>
            </a:extLst>
          </p:cNvPr>
          <p:cNvSpPr/>
          <p:nvPr/>
        </p:nvSpPr>
        <p:spPr>
          <a:xfrm>
            <a:off x="2082511" y="907212"/>
            <a:ext cx="2187089" cy="1867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000" dirty="0" err="1">
                <a:solidFill>
                  <a:srgbClr val="FFC000"/>
                </a:solidFill>
                <a:latin typeface="AnandaMJ" pitchFamily="2" charset="0"/>
              </a:rPr>
              <a:t>Rb</a:t>
            </a:r>
            <a:r>
              <a:rPr lang="en-US" sz="2000" dirty="0">
                <a:solidFill>
                  <a:srgbClr val="FFC000"/>
                </a:solidFill>
                <a:latin typeface="AnandaMJ" pitchFamily="2" charset="0"/>
              </a:rPr>
              <a:t>¥ t </a:t>
            </a:r>
            <a:r>
              <a:rPr lang="en-US" sz="2000" dirty="0" err="1">
                <a:solidFill>
                  <a:srgbClr val="FFC000"/>
                </a:solidFill>
                <a:latin typeface="AnandaMJ" pitchFamily="2" charset="0"/>
              </a:rPr>
              <a:t>LvRivh</a:t>
            </a:r>
            <a:r>
              <a:rPr lang="en-US" sz="2000" dirty="0">
                <a:solidFill>
                  <a:srgbClr val="FFC000"/>
                </a:solidFill>
                <a:latin typeface="AnandaMJ" pitchFamily="2" charset="0"/>
              </a:rPr>
              <a:t> †</a:t>
            </a:r>
            <a:r>
              <a:rPr lang="en-US" sz="2000" dirty="0" err="1">
                <a:solidFill>
                  <a:srgbClr val="FFC000"/>
                </a:solidFill>
                <a:latin typeface="AnandaMJ" pitchFamily="2" charset="0"/>
              </a:rPr>
              <a:t>Mv‡Î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D15C90F-4222-4AFF-8008-368C9D360351}"/>
              </a:ext>
            </a:extLst>
          </p:cNvPr>
          <p:cNvSpPr/>
          <p:nvPr/>
        </p:nvSpPr>
        <p:spPr>
          <a:xfrm rot="20098354" flipH="1" flipV="1">
            <a:off x="2294734" y="2700689"/>
            <a:ext cx="4385292" cy="1101093"/>
          </a:xfrm>
          <a:prstGeom prst="arc">
            <a:avLst>
              <a:gd name="adj1" fmla="val 16200000"/>
              <a:gd name="adj2" fmla="val 215579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635073-6381-4F8E-9AAA-8C625C83E68D}"/>
              </a:ext>
            </a:extLst>
          </p:cNvPr>
          <p:cNvSpPr/>
          <p:nvPr/>
        </p:nvSpPr>
        <p:spPr>
          <a:xfrm rot="10497210" flipH="1" flipV="1">
            <a:off x="836956" y="3022918"/>
            <a:ext cx="2675121" cy="1974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dirty="0" err="1">
                <a:solidFill>
                  <a:srgbClr val="FFC000"/>
                </a:solidFill>
                <a:latin typeface="AnandaMJ" pitchFamily="2" charset="0"/>
              </a:rPr>
              <a:t>Bmjvg</a:t>
            </a:r>
            <a:r>
              <a:rPr lang="en-US" sz="2000" dirty="0">
                <a:solidFill>
                  <a:srgbClr val="FFC000"/>
                </a:solidFill>
                <a:latin typeface="AnandaMJ" pitchFamily="2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AnandaMJ" pitchFamily="2" charset="0"/>
              </a:rPr>
              <a:t>MÖnbt</a:t>
            </a:r>
            <a:r>
              <a:rPr lang="en-US" sz="2000" dirty="0">
                <a:solidFill>
                  <a:srgbClr val="FFC000"/>
                </a:solidFill>
                <a:latin typeface="AnandaMJ" pitchFamily="2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AnandaMJ" pitchFamily="2" charset="0"/>
              </a:rPr>
              <a:t>evevi</a:t>
            </a:r>
            <a:r>
              <a:rPr lang="en-US" sz="2000" dirty="0">
                <a:solidFill>
                  <a:srgbClr val="FFC000"/>
                </a:solidFill>
                <a:latin typeface="AnandaMJ" pitchFamily="2" charset="0"/>
              </a:rPr>
              <a:t> mv‡_ </a:t>
            </a:r>
            <a:r>
              <a:rPr lang="en-US" sz="2000" dirty="0" err="1">
                <a:solidFill>
                  <a:srgbClr val="FFC000"/>
                </a:solidFill>
                <a:latin typeface="AnandaMJ" pitchFamily="2" charset="0"/>
              </a:rPr>
              <a:t>Bmjvg</a:t>
            </a:r>
            <a:r>
              <a:rPr lang="en-US" sz="2000" dirty="0">
                <a:solidFill>
                  <a:srgbClr val="FFC000"/>
                </a:solidFill>
                <a:latin typeface="AnandaMJ" pitchFamily="2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AnandaMJ" pitchFamily="2" charset="0"/>
              </a:rPr>
              <a:t>MÖnb</a:t>
            </a:r>
            <a:r>
              <a:rPr lang="en-US" sz="2000" dirty="0">
                <a:solidFill>
                  <a:srgbClr val="FFC000"/>
                </a:solidFill>
                <a:latin typeface="AnandaMJ" pitchFamily="2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AnandaMJ" pitchFamily="2" charset="0"/>
              </a:rPr>
              <a:t>K‡ib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B858C40-6B30-47D9-8D08-DA83E2805F7D}"/>
              </a:ext>
            </a:extLst>
          </p:cNvPr>
          <p:cNvSpPr/>
          <p:nvPr/>
        </p:nvSpPr>
        <p:spPr>
          <a:xfrm rot="10800000">
            <a:off x="4668745" y="2573388"/>
            <a:ext cx="251085" cy="24606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1606B4-6A3E-40CA-808F-1A9A6213EE9A}"/>
              </a:ext>
            </a:extLst>
          </p:cNvPr>
          <p:cNvSpPr/>
          <p:nvPr/>
        </p:nvSpPr>
        <p:spPr>
          <a:xfrm>
            <a:off x="4286607" y="4719146"/>
            <a:ext cx="2743091" cy="1683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ewY©Z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nvw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`‡mi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msL¨v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t 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305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wU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|</a:t>
            </a:r>
          </a:p>
          <a:p>
            <a:pPr algn="ctr"/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gyËvdvKzb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AvjvBwn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nvw`m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t 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22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wU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|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A05C37-B800-47C9-A497-A71A6FAB8651}"/>
              </a:ext>
            </a:extLst>
          </p:cNvPr>
          <p:cNvCxnSpPr>
            <a:cxnSpLocks/>
          </p:cNvCxnSpPr>
          <p:nvPr/>
        </p:nvCxnSpPr>
        <p:spPr>
          <a:xfrm flipV="1">
            <a:off x="7108552" y="3429000"/>
            <a:ext cx="1524409" cy="19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17F38CC-9819-4992-8687-0B621C280965}"/>
              </a:ext>
            </a:extLst>
          </p:cNvPr>
          <p:cNvSpPr/>
          <p:nvPr/>
        </p:nvSpPr>
        <p:spPr>
          <a:xfrm rot="10611304" flipV="1">
            <a:off x="8269460" y="2813752"/>
            <a:ext cx="2684585" cy="1897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B‡šÍKvj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t 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wnRix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72 </a:t>
            </a:r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mvj</a:t>
            </a:r>
            <a:endParaRPr lang="en-US" sz="2400" dirty="0">
              <a:solidFill>
                <a:srgbClr val="C00000"/>
              </a:solidFill>
              <a:latin typeface="AnandaMJ" pitchFamily="2" charset="0"/>
            </a:endParaRP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Kzdvq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B‡šÍKvj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K‡ib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DBCD-189B-4D13-A3EE-F64F22F3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272F-AEDD-455D-B4CC-319B01D0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FA90BA-3574-459D-82D8-2D5F1661A3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72299F-4C15-4CCC-B1CB-86F166E3A2EC}"/>
              </a:ext>
            </a:extLst>
          </p:cNvPr>
          <p:cNvSpPr txBox="1">
            <a:spLocks/>
          </p:cNvSpPr>
          <p:nvPr/>
        </p:nvSpPr>
        <p:spPr>
          <a:xfrm>
            <a:off x="3979044" y="2537246"/>
            <a:ext cx="3460354" cy="2480361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0B0F0"/>
                </a:solidFill>
                <a:latin typeface="AnandaMJ" pitchFamily="2" charset="0"/>
              </a:rPr>
              <a:t>nhiZ</a:t>
            </a:r>
            <a:r>
              <a:rPr lang="en-US" dirty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AnandaMJ" pitchFamily="2" charset="0"/>
              </a:rPr>
              <a:t>Av‡qkv</a:t>
            </a:r>
            <a:r>
              <a:rPr lang="en-US" dirty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AnandaMJ" pitchFamily="2" charset="0"/>
              </a:rPr>
              <a:t>wmwÏKv</a:t>
            </a:r>
            <a:r>
              <a:rPr lang="en-US" dirty="0">
                <a:solidFill>
                  <a:srgbClr val="00B0F0"/>
                </a:solidFill>
                <a:latin typeface="AnandaMJ" pitchFamily="2" charset="0"/>
              </a:rPr>
              <a:t> (</a:t>
            </a:r>
            <a:r>
              <a:rPr lang="en-US" dirty="0" err="1">
                <a:solidFill>
                  <a:srgbClr val="00B0F0"/>
                </a:solidFill>
                <a:latin typeface="AnandaMJ" pitchFamily="2" charset="0"/>
              </a:rPr>
              <a:t>ivt</a:t>
            </a:r>
            <a:r>
              <a:rPr lang="en-US" sz="2400" dirty="0">
                <a:solidFill>
                  <a:srgbClr val="00B0F0"/>
                </a:solidFill>
                <a:latin typeface="AnandaMJ" pitchFamily="2" charset="0"/>
              </a:rPr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F901D6-267B-406D-A388-BD5159EDD460}"/>
              </a:ext>
            </a:extLst>
          </p:cNvPr>
          <p:cNvCxnSpPr>
            <a:cxnSpLocks/>
          </p:cNvCxnSpPr>
          <p:nvPr/>
        </p:nvCxnSpPr>
        <p:spPr>
          <a:xfrm flipV="1">
            <a:off x="5803641" y="1903445"/>
            <a:ext cx="0" cy="95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3EA9DA8-FAD2-4D6C-BE23-848E15C2F6EB}"/>
              </a:ext>
            </a:extLst>
          </p:cNvPr>
          <p:cNvSpPr/>
          <p:nvPr/>
        </p:nvSpPr>
        <p:spPr>
          <a:xfrm rot="10539210" flipV="1">
            <a:off x="5226865" y="117049"/>
            <a:ext cx="4857497" cy="2119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bvgt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Av‡qkv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Dcbvg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D‡¤§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Avãyjøvn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Dcvwa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wmwÏKv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‡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mvnvMx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bvg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ûgvqiv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‡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LZve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D¤§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ynvZzj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gyÕwgwbb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6B2D09A5-B44A-4259-9906-D2C68BA0FFD2}"/>
              </a:ext>
            </a:extLst>
          </p:cNvPr>
          <p:cNvSpPr/>
          <p:nvPr/>
        </p:nvSpPr>
        <p:spPr>
          <a:xfrm>
            <a:off x="3216078" y="2319178"/>
            <a:ext cx="2090052" cy="1306286"/>
          </a:xfrm>
          <a:prstGeom prst="arc">
            <a:avLst>
              <a:gd name="adj1" fmla="val 15158760"/>
              <a:gd name="adj2" fmla="val 6908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1D8055-CE41-4606-8AD6-44322F1D9C2F}"/>
              </a:ext>
            </a:extLst>
          </p:cNvPr>
          <p:cNvSpPr/>
          <p:nvPr/>
        </p:nvSpPr>
        <p:spPr>
          <a:xfrm>
            <a:off x="1239141" y="530943"/>
            <a:ext cx="3416890" cy="23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wcZvi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bvgt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Avey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eKi</a:t>
            </a:r>
            <a:endParaRPr lang="en-US" sz="24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gvZvi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bvg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t D‡¤§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iægvb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Rb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¥ t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beyq‡Zi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wØZxq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eQi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gZvšÍ‡i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3q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ev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4_©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2BEAF7-B2D8-4AE0-A74C-32965D994F2E}"/>
              </a:ext>
            </a:extLst>
          </p:cNvPr>
          <p:cNvSpPr/>
          <p:nvPr/>
        </p:nvSpPr>
        <p:spPr>
          <a:xfrm rot="20098354" flipH="1" flipV="1">
            <a:off x="2294734" y="2700689"/>
            <a:ext cx="4385292" cy="1101093"/>
          </a:xfrm>
          <a:prstGeom prst="arc">
            <a:avLst>
              <a:gd name="adj1" fmla="val 16200000"/>
              <a:gd name="adj2" fmla="val 215579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1CAA5A-FE23-44FE-8434-43E467F22A28}"/>
              </a:ext>
            </a:extLst>
          </p:cNvPr>
          <p:cNvSpPr/>
          <p:nvPr/>
        </p:nvSpPr>
        <p:spPr>
          <a:xfrm rot="10497210" flipH="1" flipV="1">
            <a:off x="768186" y="3365067"/>
            <a:ext cx="2675121" cy="1974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¸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bvejx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: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KziAvb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,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nvw`m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wdK&amp;n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Zvdwmi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kv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‡‡¯¿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cwÛZ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F77DF83-20AD-4DE9-AEFE-F026C4EA55C9}"/>
              </a:ext>
            </a:extLst>
          </p:cNvPr>
          <p:cNvSpPr/>
          <p:nvPr/>
        </p:nvSpPr>
        <p:spPr>
          <a:xfrm rot="10800000">
            <a:off x="4668745" y="2573388"/>
            <a:ext cx="251085" cy="24606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D7A33F-CDBB-4E69-899D-75EB6FC0EECF}"/>
              </a:ext>
            </a:extLst>
          </p:cNvPr>
          <p:cNvSpPr/>
          <p:nvPr/>
        </p:nvSpPr>
        <p:spPr>
          <a:xfrm>
            <a:off x="3934584" y="5072864"/>
            <a:ext cx="3173968" cy="1683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ewY©Z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nvw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`‡mi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msL¨v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2210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wU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|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D3B57D-9629-43F6-9AC0-457DF5D311D4}"/>
              </a:ext>
            </a:extLst>
          </p:cNvPr>
          <p:cNvCxnSpPr>
            <a:cxnSpLocks/>
          </p:cNvCxnSpPr>
          <p:nvPr/>
        </p:nvCxnSpPr>
        <p:spPr>
          <a:xfrm flipV="1">
            <a:off x="7108552" y="3429000"/>
            <a:ext cx="1524409" cy="19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641435E-07B5-460E-A218-321FEC764E1A}"/>
              </a:ext>
            </a:extLst>
          </p:cNvPr>
          <p:cNvSpPr/>
          <p:nvPr/>
        </p:nvSpPr>
        <p:spPr>
          <a:xfrm rot="10611304" flipV="1">
            <a:off x="7871489" y="3103599"/>
            <a:ext cx="2684585" cy="1897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B‡šÍKvj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t </a:t>
            </a: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wnRix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58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mv‡j</a:t>
            </a:r>
            <a:endParaRPr lang="en-US" sz="24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17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ighvb</a:t>
            </a:r>
            <a:endParaRPr lang="en-US" sz="24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gw`bvq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B‡šÍKvj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K‡ib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21C4-30CA-6441-8494-36CCD220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দলীয়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কাজ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75663-7093-6447-AE59-9510F0A2A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wK¡qvg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KZ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cÖKvi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I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wK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wK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?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nKzgmn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cÖ‡Z¨K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cÖKv‡ii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msÁv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`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vI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3900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543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AnandaMJ</vt:lpstr>
      <vt:lpstr>Arial</vt:lpstr>
      <vt:lpstr>Calibri</vt:lpstr>
      <vt:lpstr>Calibri Light</vt:lpstr>
      <vt:lpstr>Office Theme</vt:lpstr>
      <vt:lpstr>السلام عليكم ورحمة الله </vt:lpstr>
      <vt:lpstr>cwiwPwZ</vt:lpstr>
      <vt:lpstr>wkLbdj</vt:lpstr>
      <vt:lpstr>Avgv‡`i AvR‡Ki cv‡Vi welq- gyqvbvKv I wK¡qvg   </vt:lpstr>
      <vt:lpstr>g‡bv‡hvM mn Av‡jvPbv †kv‡bv Ges cÖ‡qvRbxq Z_¨vw` wj‡L ivL|</vt:lpstr>
      <vt:lpstr>PowerPoint Presentation</vt:lpstr>
      <vt:lpstr> </vt:lpstr>
      <vt:lpstr>PowerPoint Presentation</vt:lpstr>
      <vt:lpstr>দলীয় কাজ </vt:lpstr>
      <vt:lpstr>g~j¨vqb</vt:lpstr>
      <vt:lpstr>شكراً كثيرا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</dc:title>
  <dc:creator>8801980322876</dc:creator>
  <cp:lastModifiedBy>DOEL</cp:lastModifiedBy>
  <cp:revision>37</cp:revision>
  <dcterms:created xsi:type="dcterms:W3CDTF">2019-07-25T01:17:44Z</dcterms:created>
  <dcterms:modified xsi:type="dcterms:W3CDTF">2019-08-27T07:16:38Z</dcterms:modified>
</cp:coreProperties>
</file>