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60" r:id="rId4"/>
    <p:sldId id="264" r:id="rId5"/>
    <p:sldId id="265" r:id="rId6"/>
    <p:sldId id="266" r:id="rId7"/>
    <p:sldId id="261" r:id="rId8"/>
    <p:sldId id="263" r:id="rId9"/>
    <p:sldId id="262" r:id="rId10"/>
    <p:sldId id="258" r:id="rId11"/>
    <p:sldId id="259" r:id="rId12"/>
    <p:sldId id="268" r:id="rId13"/>
    <p:sldId id="269" r:id="rId14"/>
    <p:sldId id="274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F276201-5493-44F8-B693-E81A1FDA8200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1FC695D-AC81-4E6D-A772-D2A35BDF74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038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C695D-AC81-4E6D-A772-D2A35BDF74D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234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B83-7B2E-4DBA-841C-5351CA52D8D6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2E9F-6D30-433D-B8B2-DB88A7E6AB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711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B83-7B2E-4DBA-841C-5351CA52D8D6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2E9F-6D30-433D-B8B2-DB88A7E6AB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373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B83-7B2E-4DBA-841C-5351CA52D8D6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2E9F-6D30-433D-B8B2-DB88A7E6AB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281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B83-7B2E-4DBA-841C-5351CA52D8D6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2E9F-6D30-433D-B8B2-DB88A7E6AB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534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B83-7B2E-4DBA-841C-5351CA52D8D6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2E9F-6D30-433D-B8B2-DB88A7E6AB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29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B83-7B2E-4DBA-841C-5351CA52D8D6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2E9F-6D30-433D-B8B2-DB88A7E6AB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514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B83-7B2E-4DBA-841C-5351CA52D8D6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2E9F-6D30-433D-B8B2-DB88A7E6AB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650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B83-7B2E-4DBA-841C-5351CA52D8D6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2E9F-6D30-433D-B8B2-DB88A7E6AB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482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B83-7B2E-4DBA-841C-5351CA52D8D6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2E9F-6D30-433D-B8B2-DB88A7E6AB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100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B83-7B2E-4DBA-841C-5351CA52D8D6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2E9F-6D30-433D-B8B2-DB88A7E6AB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161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B83-7B2E-4DBA-841C-5351CA52D8D6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2E9F-6D30-433D-B8B2-DB88A7E6AB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90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A5B83-7B2E-4DBA-841C-5351CA52D8D6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B2E9F-6D30-433D-B8B2-DB88A7E6AB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654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ahimatgps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gQAfNP0RN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4D4816-38CF-47EA-98D2-7048F734DA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9598EB-95E9-4A8F-92AA-DF599F829367}"/>
              </a:ext>
            </a:extLst>
          </p:cNvPr>
          <p:cNvSpPr txBox="1"/>
          <p:nvPr/>
        </p:nvSpPr>
        <p:spPr>
          <a:xfrm>
            <a:off x="713935" y="422031"/>
            <a:ext cx="771612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6000" b="1" spc="-15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আজকের পাঠে সবাইকে স্বাগতম </a:t>
            </a:r>
            <a:endParaRPr lang="ar-SA" sz="6000" b="1" spc="-15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3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92C63E-8A34-4C52-A228-1A442A623A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650F4-F4D8-41F1-8AF9-2B6EC7D3605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52" y="1424354"/>
            <a:ext cx="4075699" cy="277311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97C92-A5B9-47CD-916B-0B6F76B41C02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589" y="1423831"/>
            <a:ext cx="4043346" cy="277311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DF97B0-9DEA-4116-AF51-AB7886DECBAB}"/>
              </a:ext>
            </a:extLst>
          </p:cNvPr>
          <p:cNvSpPr/>
          <p:nvPr/>
        </p:nvSpPr>
        <p:spPr>
          <a:xfrm>
            <a:off x="1543948" y="4412056"/>
            <a:ext cx="1980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যুদ্ধ বিমান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889E6C-738B-4CBB-9C60-6E1B071B74BD}"/>
              </a:ext>
            </a:extLst>
          </p:cNvPr>
          <p:cNvSpPr/>
          <p:nvPr/>
        </p:nvSpPr>
        <p:spPr>
          <a:xfrm>
            <a:off x="6216095" y="4363164"/>
            <a:ext cx="1178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বোমা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C9B62F-6375-4EC8-97C9-3A7665881E84}"/>
              </a:ext>
            </a:extLst>
          </p:cNvPr>
          <p:cNvSpPr/>
          <p:nvPr/>
        </p:nvSpPr>
        <p:spPr>
          <a:xfrm>
            <a:off x="2034768" y="5064088"/>
            <a:ext cx="5251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spc="-15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প্রযুক্তির অপব্যবহারের উদাহরণ।</a:t>
            </a:r>
            <a:endParaRPr lang="en-US" sz="3200" spc="-15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ABF2F-2501-4330-96CB-52B926C4E0CF}"/>
              </a:ext>
            </a:extLst>
          </p:cNvPr>
          <p:cNvSpPr/>
          <p:nvPr/>
        </p:nvSpPr>
        <p:spPr>
          <a:xfrm>
            <a:off x="2834667" y="364379"/>
            <a:ext cx="3651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spc="-15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দেখা যাচ্ছে?</a:t>
            </a:r>
            <a:endParaRPr lang="en-US" sz="3600" spc="-15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91B058-B25E-4637-9906-2B5111AD031A}"/>
              </a:ext>
            </a:extLst>
          </p:cNvPr>
          <p:cNvSpPr/>
          <p:nvPr/>
        </p:nvSpPr>
        <p:spPr>
          <a:xfrm>
            <a:off x="400826" y="5765012"/>
            <a:ext cx="834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spc="-15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এইসব প্রযুক্তি ব্যবহারের ফলে অনেক জীবন,সম্পদ, সভ্যতা ধ্বংস হচ্ছে।।</a:t>
            </a:r>
            <a:endParaRPr lang="en-US" sz="3200" spc="-15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523D64-3A12-483E-AE0C-9C12A49233F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3D860-A025-462D-A5EE-962C1FABEB16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67" y="1630392"/>
            <a:ext cx="4150768" cy="2925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A46A4E-A385-43DF-B90A-70B5B878C74E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879" y="1608991"/>
            <a:ext cx="4150768" cy="2925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52D857-0F37-4EA3-8EAE-2F8AAF17A595}"/>
              </a:ext>
            </a:extLst>
          </p:cNvPr>
          <p:cNvSpPr/>
          <p:nvPr/>
        </p:nvSpPr>
        <p:spPr>
          <a:xfrm>
            <a:off x="6611167" y="4629502"/>
            <a:ext cx="854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ট্যাঙ্ক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DF6EDB-61FF-48B0-8BF7-1E289F4E95FE}"/>
              </a:ext>
            </a:extLst>
          </p:cNvPr>
          <p:cNvSpPr/>
          <p:nvPr/>
        </p:nvSpPr>
        <p:spPr>
          <a:xfrm>
            <a:off x="1552681" y="4616509"/>
            <a:ext cx="877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2C7AD4-3D2E-430E-AF7F-35637C4ECC7D}"/>
              </a:ext>
            </a:extLst>
          </p:cNvPr>
          <p:cNvSpPr/>
          <p:nvPr/>
        </p:nvSpPr>
        <p:spPr>
          <a:xfrm>
            <a:off x="2699902" y="33925"/>
            <a:ext cx="4059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spc="-15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দেখা যাচ্ছে?</a:t>
            </a:r>
            <a:endParaRPr lang="en-US" sz="4000" spc="-15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E5E749-444E-491F-B29A-F0A5F57BE725}"/>
              </a:ext>
            </a:extLst>
          </p:cNvPr>
          <p:cNvSpPr/>
          <p:nvPr/>
        </p:nvSpPr>
        <p:spPr>
          <a:xfrm>
            <a:off x="2015729" y="5223578"/>
            <a:ext cx="5251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spc="-15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প্রযুক্তির অপব্যবহারের উদাহরণ।</a:t>
            </a:r>
            <a:endParaRPr lang="en-US" sz="3200" spc="-15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D01773-AF89-48D9-9BF1-FFFF54B56B29}"/>
              </a:ext>
            </a:extLst>
          </p:cNvPr>
          <p:cNvSpPr/>
          <p:nvPr/>
        </p:nvSpPr>
        <p:spPr>
          <a:xfrm>
            <a:off x="48200" y="5817654"/>
            <a:ext cx="909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spc="-15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এইসব প্রযুক্তি ব্যবহার করে অনেক দে</a:t>
            </a:r>
            <a:r>
              <a:rPr lang="en-US" sz="3200" spc="-15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200" spc="-15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 যুদ্ধ-বিগ্রহের মাধ্যমে ধ্বংস করা  হচ্ছে।</a:t>
            </a:r>
            <a:endParaRPr lang="en-US" sz="3200" spc="-15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7" grpId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4C34F1-55CC-453D-9A62-753EFAF57D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2AFFEF-2CCF-4CCA-AFD3-299A61AC6D84}"/>
              </a:ext>
            </a:extLst>
          </p:cNvPr>
          <p:cNvSpPr/>
          <p:nvPr/>
        </p:nvSpPr>
        <p:spPr>
          <a:xfrm>
            <a:off x="2864507" y="407655"/>
            <a:ext cx="2998159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kumimoji="0" lang="bn-BD" sz="44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E0F36B-0589-4C68-80E2-A12DEF184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227711"/>
              </p:ext>
            </p:extLst>
          </p:nvPr>
        </p:nvGraphicFramePr>
        <p:xfrm>
          <a:off x="361335" y="1965548"/>
          <a:ext cx="8421329" cy="4104000"/>
        </p:xfrm>
        <a:graphic>
          <a:graphicData uri="http://schemas.openxmlformats.org/drawingml/2006/table">
            <a:tbl>
              <a:tblPr rtl="1" firstRow="1" bandRow="1">
                <a:tableStyleId>{306799F8-075E-4A3A-A7F6-7FBC6576F1A4}</a:tableStyleId>
              </a:tblPr>
              <a:tblGrid>
                <a:gridCol w="8421329">
                  <a:extLst>
                    <a:ext uri="{9D8B030D-6E8A-4147-A177-3AD203B41FA5}">
                      <a16:colId xmlns:a16="http://schemas.microsoft.com/office/drawing/2014/main" val="3258023155"/>
                    </a:ext>
                  </a:extLst>
                </a:gridCol>
              </a:tblGrid>
              <a:tr h="912000">
                <a:tc>
                  <a:txBody>
                    <a:bodyPr/>
                    <a:lstStyle/>
                    <a:p>
                      <a:pPr algn="ctr" rtl="0"/>
                      <a:r>
                        <a:rPr lang="bn-IN" sz="1800" dirty="0">
                          <a:ln>
                            <a:noFill/>
                          </a:ln>
                          <a:solidFill>
                            <a:schemeClr val="lt1"/>
                          </a:solidFill>
                        </a:rPr>
                        <a:t>       </a:t>
                      </a:r>
                      <a:r>
                        <a:rPr lang="bn-IN" sz="3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প্রযুক্তির ৫টি</a:t>
                      </a:r>
                      <a:r>
                        <a:rPr lang="en-US" sz="3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bn-IN" sz="3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ক্ষতিকর প্রভাব লেখ । </a:t>
                      </a:r>
                      <a:endParaRPr lang="ar-SA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44981"/>
                  </a:ext>
                </a:extLst>
              </a:tr>
              <a:tr h="638400">
                <a:tc>
                  <a:txBody>
                    <a:bodyPr/>
                    <a:lstStyle/>
                    <a:p>
                      <a:pPr algn="l" rtl="0"/>
                      <a:r>
                        <a:rPr lang="bn-IN" sz="3200" b="0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১) </a:t>
                      </a:r>
                      <a:endParaRPr lang="ar-SA" sz="3200" b="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117149"/>
                  </a:ext>
                </a:extLst>
              </a:tr>
              <a:tr h="638400">
                <a:tc>
                  <a:txBody>
                    <a:bodyPr/>
                    <a:lstStyle/>
                    <a:p>
                      <a:pPr algn="l" rtl="0"/>
                      <a:r>
                        <a:rPr lang="bn-IN" sz="3200" b="0" dirty="0">
                          <a:solidFill>
                            <a:sysClr val="windowText" lastClr="000000"/>
                          </a:solidFill>
                        </a:rPr>
                        <a:t>২)</a:t>
                      </a:r>
                      <a:endParaRPr lang="ar-SA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679763"/>
                  </a:ext>
                </a:extLst>
              </a:tr>
              <a:tr h="638400">
                <a:tc>
                  <a:txBody>
                    <a:bodyPr/>
                    <a:lstStyle/>
                    <a:p>
                      <a:pPr algn="l" rtl="0"/>
                      <a:r>
                        <a:rPr lang="bn-IN" sz="3200" b="0" dirty="0">
                          <a:solidFill>
                            <a:sysClr val="windowText" lastClr="000000"/>
                          </a:solidFill>
                        </a:rPr>
                        <a:t>৩)</a:t>
                      </a:r>
                      <a:endParaRPr lang="en-US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775427"/>
                  </a:ext>
                </a:extLst>
              </a:tr>
              <a:tr h="638400">
                <a:tc>
                  <a:txBody>
                    <a:bodyPr/>
                    <a:lstStyle/>
                    <a:p>
                      <a:pPr algn="l" rtl="0"/>
                      <a:r>
                        <a:rPr lang="bn-IN" sz="3200" b="0" dirty="0">
                          <a:solidFill>
                            <a:sysClr val="windowText" lastClr="000000"/>
                          </a:solidFill>
                        </a:rPr>
                        <a:t>৪) </a:t>
                      </a:r>
                      <a:endParaRPr lang="en-US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334244"/>
                  </a:ext>
                </a:extLst>
              </a:tr>
              <a:tr h="638400">
                <a:tc>
                  <a:txBody>
                    <a:bodyPr/>
                    <a:lstStyle/>
                    <a:p>
                      <a:pPr algn="l" rtl="0"/>
                      <a:r>
                        <a:rPr lang="bn-IN" sz="3200" b="0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৫)</a:t>
                      </a:r>
                      <a:endParaRPr lang="en-US" sz="3200" b="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34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8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4C34F1-55CC-453D-9A62-753EFAF57D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11A756-8121-49C1-A3CB-FDB4B2D59C00}"/>
              </a:ext>
            </a:extLst>
          </p:cNvPr>
          <p:cNvSpPr txBox="1"/>
          <p:nvPr/>
        </p:nvSpPr>
        <p:spPr>
          <a:xfrm>
            <a:off x="798188" y="3616254"/>
            <a:ext cx="18714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</a:rPr>
              <a:t>টেলিভি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</a:rPr>
              <a:t>শন </a:t>
            </a:r>
            <a:endParaRPr lang="ar-SA" sz="32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311E7F-79D9-4E88-A2D5-23E05163A7E2}"/>
              </a:ext>
            </a:extLst>
          </p:cNvPr>
          <p:cNvSpPr txBox="1"/>
          <p:nvPr/>
        </p:nvSpPr>
        <p:spPr>
          <a:xfrm>
            <a:off x="6175809" y="3472595"/>
            <a:ext cx="16120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BD" sz="3200" dirty="0">
                <a:ln>
                  <a:solidFill>
                    <a:sysClr val="windowText" lastClr="000000"/>
                  </a:solidFill>
                </a:ln>
              </a:rPr>
              <a:t>কম্পিউটার   </a:t>
            </a:r>
            <a:endParaRPr lang="ar-SA" sz="32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A657C-6FF5-467D-9DC3-E06C7F20BD94}"/>
              </a:ext>
            </a:extLst>
          </p:cNvPr>
          <p:cNvSpPr/>
          <p:nvPr/>
        </p:nvSpPr>
        <p:spPr>
          <a:xfrm>
            <a:off x="2669662" y="97764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spc="-15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দেখা যাচ্ছে?</a:t>
            </a:r>
            <a:endParaRPr lang="en-US" sz="4000" spc="-15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19C724-F168-4158-BCD8-D1EDC74EA265}"/>
              </a:ext>
            </a:extLst>
          </p:cNvPr>
          <p:cNvSpPr/>
          <p:nvPr/>
        </p:nvSpPr>
        <p:spPr>
          <a:xfrm>
            <a:off x="2752431" y="6131417"/>
            <a:ext cx="3639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spc="-15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প্রযুক্তির উদাহরণ।</a:t>
            </a:r>
            <a:endParaRPr lang="en-US" sz="3200" spc="-15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924099-DC67-4A54-8B20-AAA5F1C1FBF3}"/>
              </a:ext>
            </a:extLst>
          </p:cNvPr>
          <p:cNvSpPr/>
          <p:nvPr/>
        </p:nvSpPr>
        <p:spPr>
          <a:xfrm>
            <a:off x="641838" y="6207759"/>
            <a:ext cx="8044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spc="-15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বেশি ব্যবহার করলে বিভিন্ন ধরণের সমস্যা দেখা দিতে পারে।</a:t>
            </a:r>
            <a:endParaRPr lang="en-US" sz="3200" spc="-15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22" y="743402"/>
            <a:ext cx="3857625" cy="25717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01" r="15919" b="12250"/>
          <a:stretch/>
        </p:blipFill>
        <p:spPr>
          <a:xfrm>
            <a:off x="4791808" y="774281"/>
            <a:ext cx="3894992" cy="254087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843" y="3611257"/>
            <a:ext cx="3103969" cy="206931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311E7F-79D9-4E88-A2D5-23E05163A7E2}"/>
              </a:ext>
            </a:extLst>
          </p:cNvPr>
          <p:cNvSpPr txBox="1"/>
          <p:nvPr/>
        </p:nvSpPr>
        <p:spPr>
          <a:xfrm>
            <a:off x="3598899" y="5648295"/>
            <a:ext cx="16120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</a:rPr>
              <a:t>মোবাইল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</a:rPr>
              <a:t>   </a:t>
            </a:r>
            <a:endParaRPr lang="ar-SA" sz="32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4304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3" grpId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F80DB-22F9-4743-A29C-00B865F7BD20}"/>
              </a:ext>
            </a:extLst>
          </p:cNvPr>
          <p:cNvSpPr txBox="1"/>
          <p:nvPr/>
        </p:nvSpPr>
        <p:spPr>
          <a:xfrm>
            <a:off x="3106831" y="827478"/>
            <a:ext cx="242889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3AC08658-55E4-411B-ABD0-70B982EBEF75}"/>
              </a:ext>
            </a:extLst>
          </p:cNvPr>
          <p:cNvSpPr/>
          <p:nvPr/>
        </p:nvSpPr>
        <p:spPr>
          <a:xfrm>
            <a:off x="245085" y="2528455"/>
            <a:ext cx="8653828" cy="180109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 নাগাড়ে অনেক সময় ধরে কম্পিউটার, মোবাইল ও টেলিভিশন  ব্যবহার করলে কী কী সমস্যা হতে পারে?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4C34F1-55CC-453D-9A62-753EFAF57D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78ED0-B65A-470B-8A98-363C1C1EE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50273"/>
            <a:ext cx="4124391" cy="59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633E6-932F-4382-BB28-BFB4F6471D5B}"/>
              </a:ext>
            </a:extLst>
          </p:cNvPr>
          <p:cNvSpPr txBox="1"/>
          <p:nvPr/>
        </p:nvSpPr>
        <p:spPr>
          <a:xfrm>
            <a:off x="500860" y="916728"/>
            <a:ext cx="3570281" cy="76944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46590-240F-4FB3-88A4-A952AF0144BE}"/>
              </a:ext>
            </a:extLst>
          </p:cNvPr>
          <p:cNvSpPr txBox="1"/>
          <p:nvPr/>
        </p:nvSpPr>
        <p:spPr>
          <a:xfrm>
            <a:off x="353376" y="2602897"/>
            <a:ext cx="386524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৬৬ নং </a:t>
            </a:r>
            <a:r>
              <a:rPr lang="bn-BD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4C34F1-55CC-453D-9A62-753EFAF57D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010DF-5F68-4913-8B22-C20940A88F05}"/>
              </a:ext>
            </a:extLst>
          </p:cNvPr>
          <p:cNvSpPr txBox="1"/>
          <p:nvPr/>
        </p:nvSpPr>
        <p:spPr>
          <a:xfrm>
            <a:off x="1991031" y="2202417"/>
            <a:ext cx="339212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bn-IN" sz="4000" b="1" spc="-1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সংক্ষেপে উত্তর দাও </a:t>
            </a:r>
            <a:endParaRPr lang="ar-SA" sz="4000" b="1" spc="-150" dirty="0">
              <a:ln w="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01ED1-BE74-4707-988E-6286181E3931}"/>
              </a:ext>
            </a:extLst>
          </p:cNvPr>
          <p:cNvSpPr txBox="1"/>
          <p:nvPr/>
        </p:nvSpPr>
        <p:spPr>
          <a:xfrm>
            <a:off x="103240" y="3429139"/>
            <a:ext cx="63270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dirty="0"/>
              <a:t>১) প্রযুক্তির ৪টি ক্ষতিকর প্রভাব লেখ। </a:t>
            </a:r>
            <a:endParaRPr lang="ar-SA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8BD21-7184-465D-831E-1513A79DBA12}"/>
              </a:ext>
            </a:extLst>
          </p:cNvPr>
          <p:cNvSpPr txBox="1"/>
          <p:nvPr/>
        </p:nvSpPr>
        <p:spPr>
          <a:xfrm>
            <a:off x="58996" y="4149210"/>
            <a:ext cx="88785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dirty="0"/>
              <a:t>২) প্রযুক্তির ক্ষতিকর প্রভাবে পরিবেশ কীভাবে দূষিত হচ্ছে ? </a:t>
            </a:r>
            <a:endParaRPr lang="ar-SA" sz="3600" b="1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6B41EF4-37D0-4BF2-A7F6-3D7859B63923}"/>
              </a:ext>
            </a:extLst>
          </p:cNvPr>
          <p:cNvSpPr/>
          <p:nvPr/>
        </p:nvSpPr>
        <p:spPr>
          <a:xfrm>
            <a:off x="176980" y="132735"/>
            <a:ext cx="2639962" cy="988142"/>
          </a:xfrm>
          <a:prstGeom prst="cloudCallout">
            <a:avLst>
              <a:gd name="adj1" fmla="val 36150"/>
              <a:gd name="adj2" fmla="val 8787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F5037-64F3-4599-9934-EEBED2756DB2}"/>
              </a:ext>
            </a:extLst>
          </p:cNvPr>
          <p:cNvSpPr txBox="1"/>
          <p:nvPr/>
        </p:nvSpPr>
        <p:spPr>
          <a:xfrm>
            <a:off x="176980" y="216052"/>
            <a:ext cx="24187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/>
              <a:t>মূল্যায়ন </a:t>
            </a:r>
            <a:endParaRPr lang="ar-SA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58775-24A6-4D8E-9FF6-274643A83516}"/>
              </a:ext>
            </a:extLst>
          </p:cNvPr>
          <p:cNvSpPr txBox="1"/>
          <p:nvPr/>
        </p:nvSpPr>
        <p:spPr>
          <a:xfrm>
            <a:off x="0" y="4803054"/>
            <a:ext cx="90456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/>
              <a:t>৩) যুদ্ধ ক্ষেত্রে আধুনিক প্রযুক্তির ব্যবহারের দুইটি ক্ষতিকর প্রভাব লেখ? </a:t>
            </a:r>
            <a:endParaRPr lang="ar-SA" sz="3600" b="1" spc="-150" dirty="0"/>
          </a:p>
        </p:txBody>
      </p:sp>
    </p:spTree>
    <p:extLst>
      <p:ext uri="{BB962C8B-B14F-4D97-AF65-F5344CB8AC3E}">
        <p14:creationId xmlns:p14="http://schemas.microsoft.com/office/powerpoint/2010/main" val="111441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4C34F1-55CC-453D-9A62-753EFAF57D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C91A7-77F1-483A-B1F0-A28B9E9DE447}"/>
              </a:ext>
            </a:extLst>
          </p:cNvPr>
          <p:cNvSpPr txBox="1"/>
          <p:nvPr/>
        </p:nvSpPr>
        <p:spPr>
          <a:xfrm>
            <a:off x="2374489" y="604683"/>
            <a:ext cx="3539613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 </a:t>
            </a:r>
            <a:endParaRPr lang="ar-SA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2334AC-9362-4E3F-968B-DAE0E57E2E92}"/>
              </a:ext>
            </a:extLst>
          </p:cNvPr>
          <p:cNvGrpSpPr/>
          <p:nvPr/>
        </p:nvGrpSpPr>
        <p:grpSpPr>
          <a:xfrm>
            <a:off x="0" y="2772697"/>
            <a:ext cx="8672052" cy="1312606"/>
            <a:chOff x="117987" y="2335955"/>
            <a:chExt cx="8672052" cy="13126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E121A2-6CBA-4B02-8063-579A8FFFE0C4}"/>
                </a:ext>
              </a:extLst>
            </p:cNvPr>
            <p:cNvSpPr txBox="1"/>
            <p:nvPr/>
          </p:nvSpPr>
          <p:spPr>
            <a:xfrm>
              <a:off x="117987" y="2448232"/>
              <a:ext cx="8672052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bn-IN" sz="3600" b="1" dirty="0"/>
                <a:t>এক নাগাড়ে একঘন্টার বেশি মোবাইল ব্যবহার করলে কী কী ক্ষতি হয়? তা পাঁচ বাক্যে লিখ। </a:t>
              </a:r>
              <a:endParaRPr lang="ar-SA" sz="3600" b="1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501DBBA-0EED-4E02-B6AE-C467E9420970}"/>
                </a:ext>
              </a:extLst>
            </p:cNvPr>
            <p:cNvSpPr/>
            <p:nvPr/>
          </p:nvSpPr>
          <p:spPr>
            <a:xfrm>
              <a:off x="213852" y="2335955"/>
              <a:ext cx="8539316" cy="131260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40970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4C34F1-55CC-453D-9A62-753EFAF57D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2F87E-6DE2-4794-BB25-F5679793B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57" y="2355158"/>
            <a:ext cx="7049729" cy="376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715BBC-8E1F-456E-B4DF-D774F962E179}"/>
              </a:ext>
            </a:extLst>
          </p:cNvPr>
          <p:cNvSpPr txBox="1"/>
          <p:nvPr/>
        </p:nvSpPr>
        <p:spPr>
          <a:xfrm>
            <a:off x="1850921" y="741874"/>
            <a:ext cx="544215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8000" b="1" spc="-150" dirty="0"/>
              <a:t>সবাইকে ধন্যবাদ </a:t>
            </a:r>
            <a:endParaRPr lang="ar-SA" sz="8000" b="1" spc="-150" dirty="0"/>
          </a:p>
        </p:txBody>
      </p:sp>
    </p:spTree>
    <p:extLst>
      <p:ext uri="{BB962C8B-B14F-4D97-AF65-F5344CB8AC3E}">
        <p14:creationId xmlns:p14="http://schemas.microsoft.com/office/powerpoint/2010/main" val="301218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6AA10-1450-42B6-9991-2BE6420E818D}"/>
              </a:ext>
            </a:extLst>
          </p:cNvPr>
          <p:cNvSpPr txBox="1"/>
          <p:nvPr/>
        </p:nvSpPr>
        <p:spPr>
          <a:xfrm>
            <a:off x="3206051" y="1082101"/>
            <a:ext cx="2788170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>
                  <a:solidFill>
                    <a:srgbClr val="00006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ar-SA" sz="5400" b="1" dirty="0">
              <a:ln>
                <a:solidFill>
                  <a:srgbClr val="000066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38E55-3D4A-46C4-847A-7C77CA33CE68}"/>
              </a:ext>
            </a:extLst>
          </p:cNvPr>
          <p:cNvSpPr txBox="1"/>
          <p:nvPr/>
        </p:nvSpPr>
        <p:spPr>
          <a:xfrm>
            <a:off x="119464" y="2671709"/>
            <a:ext cx="415297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bn-IN" sz="21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1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আবদুর রহিম</a:t>
            </a:r>
          </a:p>
          <a:p>
            <a:pPr algn="ctr"/>
            <a:r>
              <a:rPr lang="bn-IN" sz="21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1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রূপকানিয়া মডেল সরকারি প্রাথমিক বিদ্যালয় </a:t>
            </a:r>
          </a:p>
          <a:p>
            <a:pPr algn="ctr"/>
            <a:r>
              <a:rPr lang="bn-IN" sz="21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 চট্টগ্রাম </a:t>
            </a:r>
          </a:p>
          <a:p>
            <a:pPr algn="ctr"/>
            <a:r>
              <a:rPr lang="bn-IN" sz="21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মেইল- </a:t>
            </a:r>
            <a:r>
              <a:rPr lang="en-US" sz="21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rahimatgps@gmail.com</a:t>
            </a:r>
            <a:endParaRPr lang="en-US" sz="21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০১৮১৮৮২৬৯৫৭ </a:t>
            </a:r>
            <a:endParaRPr lang="ar-SA" sz="21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6" name="Picture 5" descr="Rahim 300.jpg">
            <a:extLst>
              <a:ext uri="{FF2B5EF4-FFF2-40B4-BE49-F238E27FC236}">
                <a16:creationId xmlns:a16="http://schemas.microsoft.com/office/drawing/2014/main" id="{D1E7559D-5509-4455-AA1C-30E7B2C90FCE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150" y="1122587"/>
            <a:ext cx="1371600" cy="1747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0846FC-1198-4603-A8BD-AC3E65D3B8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146" y="2076840"/>
            <a:ext cx="912676" cy="3582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3F289B-8A23-4DA3-B2D0-152B7BD00AA8}"/>
              </a:ext>
            </a:extLst>
          </p:cNvPr>
          <p:cNvSpPr txBox="1"/>
          <p:nvPr/>
        </p:nvSpPr>
        <p:spPr>
          <a:xfrm>
            <a:off x="5296822" y="2914372"/>
            <a:ext cx="3783986" cy="258532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bn-IN" sz="27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7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7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7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: </a:t>
            </a:r>
            <a:r>
              <a:rPr lang="bn-IN" sz="27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পঞ্চম </a:t>
            </a:r>
            <a:endParaRPr lang="en-US" sz="27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7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7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27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altLang="en-US" sz="27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2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altLang="en-US" sz="2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as-IN" altLang="en-US" sz="2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bn-IN" altLang="en-US" sz="2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r>
              <a:rPr lang="as-IN" altLang="en-US" sz="2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7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7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পাঠ- </a:t>
            </a:r>
            <a:r>
              <a:rPr lang="bn-IN" sz="2700" b="1" dirty="0">
                <a:ln>
                  <a:solidFill>
                    <a:sysClr val="windowText" lastClr="000000"/>
                  </a:solidFill>
                </a:ln>
                <a:noFill/>
                <a:latin typeface="NikoshBAN" pitchFamily="2" charset="0"/>
                <a:cs typeface="NikoshBAN" pitchFamily="2" charset="0"/>
              </a:rPr>
              <a:t>প্রযুক্তির ক্ষতিকর প্রভাব </a:t>
            </a:r>
            <a:endParaRPr lang="as-IN" sz="27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7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মিনিট</a:t>
            </a:r>
            <a:endParaRPr lang="bn-IN" sz="27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89FFE0-74BF-40A8-B278-16941237EB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3015" y="1082101"/>
            <a:ext cx="1371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4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89FFE0-74BF-40A8-B278-16941237EB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D3C232-DA28-4743-BCC8-C0FE1006F864}"/>
              </a:ext>
            </a:extLst>
          </p:cNvPr>
          <p:cNvSpPr/>
          <p:nvPr/>
        </p:nvSpPr>
        <p:spPr>
          <a:xfrm>
            <a:off x="689315" y="3167390"/>
            <a:ext cx="8117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https://www.youtube.com/watch?v=KgQAfNP0RNA</a:t>
            </a: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C2BC67-BDF8-48FB-A67B-3473EDDC6730}"/>
              </a:ext>
            </a:extLst>
          </p:cNvPr>
          <p:cNvSpPr txBox="1"/>
          <p:nvPr/>
        </p:nvSpPr>
        <p:spPr>
          <a:xfrm>
            <a:off x="2890028" y="1002259"/>
            <a:ext cx="37156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ভিডিওটা দেখি.....</a:t>
            </a:r>
            <a:endParaRPr lang="ar-SA" sz="40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7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89FFE0-74BF-40A8-B278-16941237EB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64454-BF92-45A1-9272-FA7E0B3BBA4D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555" y="909000"/>
            <a:ext cx="3960000" cy="234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F7AA38-D9A5-4E96-A496-86788C4AF5CA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49" y="3856699"/>
            <a:ext cx="3960000" cy="234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ABA250-0CFE-4D47-B1F8-AC39A1BC0AFE}"/>
              </a:ext>
            </a:extLst>
          </p:cNvPr>
          <p:cNvSpPr txBox="1"/>
          <p:nvPr/>
        </p:nvSpPr>
        <p:spPr>
          <a:xfrm>
            <a:off x="1017639" y="58995"/>
            <a:ext cx="76396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ছবিতে কী দেখতে পাচ্ছ? একটু চিন্তা করে বল। 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471" y="3830945"/>
            <a:ext cx="3966540" cy="236575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362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89FFE0-74BF-40A8-B278-16941237EB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7" t="4830" r="932" b="3127"/>
          <a:stretch/>
        </p:blipFill>
        <p:spPr>
          <a:xfrm>
            <a:off x="3146553" y="1852988"/>
            <a:ext cx="3046276" cy="2171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61643" y="4270872"/>
            <a:ext cx="48160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ক্ষতিকর প্রভাব</a:t>
            </a:r>
            <a:endParaRPr lang="en-US" sz="4800" dirty="0"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৯: 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: ৬৬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6120" y="510996"/>
            <a:ext cx="354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89FFE0-74BF-40A8-B278-16941237EB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extBox 1"/>
          <p:cNvSpPr txBox="1"/>
          <p:nvPr/>
        </p:nvSpPr>
        <p:spPr>
          <a:xfrm>
            <a:off x="14062" y="1591406"/>
            <a:ext cx="86235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spc="-15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IN" sz="3600" spc="-15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শিক্ষার্থীরা............ </a:t>
            </a:r>
            <a:endParaRPr lang="en-US" sz="3600" spc="-15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200000"/>
              </a:lnSpc>
            </a:pPr>
            <a:endParaRPr lang="en-US" sz="1000" spc="-15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spc="-15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১০.৩.১ 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spc="-15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 জীবনে প্রযুক্তির অপব্যবহার </a:t>
            </a:r>
            <a:endParaRPr lang="en-US" sz="3600" spc="-15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spc="-15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3600" spc="-15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endParaRPr lang="en-US" sz="3600" spc="-15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spc="-15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600" spc="-15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ঝুঁকি উদাহরণসহ বর্ণনা করতে পারবে।</a:t>
            </a:r>
            <a:endParaRPr lang="en-US" sz="3600" spc="-15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5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89FFE0-74BF-40A8-B278-16941237EB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B5619-68B3-41F6-8A58-37416C295E3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885" y="1358471"/>
            <a:ext cx="4160685" cy="28841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C7CF0A3-DD3D-4841-9EEB-FB6B21FC4792}"/>
              </a:ext>
            </a:extLst>
          </p:cNvPr>
          <p:cNvSpPr/>
          <p:nvPr/>
        </p:nvSpPr>
        <p:spPr>
          <a:xfrm>
            <a:off x="3971355" y="2316833"/>
            <a:ext cx="698206" cy="5644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E1D564-3943-45EE-A230-8E1A39496417}"/>
              </a:ext>
            </a:extLst>
          </p:cNvPr>
          <p:cNvSpPr/>
          <p:nvPr/>
        </p:nvSpPr>
        <p:spPr>
          <a:xfrm>
            <a:off x="510142" y="4451126"/>
            <a:ext cx="2132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কয়লা পোড়ানো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0C0702-82A1-49AB-B9A4-E1F9635146B8}"/>
              </a:ext>
            </a:extLst>
          </p:cNvPr>
          <p:cNvSpPr/>
          <p:nvPr/>
        </p:nvSpPr>
        <p:spPr>
          <a:xfrm>
            <a:off x="5938877" y="4451126"/>
            <a:ext cx="2068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বিদ্যুৎ উৎপাদন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3014D2-3F8B-44C7-9753-7BF89813176D}"/>
              </a:ext>
            </a:extLst>
          </p:cNvPr>
          <p:cNvSpPr/>
          <p:nvPr/>
        </p:nvSpPr>
        <p:spPr>
          <a:xfrm>
            <a:off x="760676" y="5334728"/>
            <a:ext cx="7517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ব্যবহারের জন্য বিদ্যুৎ প্রয়োজন আর বিদ্যুৎ উৎপাদনের জন্য কয়লা পুড়িয়ে পরিবেশ দূষিত হচ্ছে।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BB4F32-0541-47C5-AC7B-B385AD6E36FE}"/>
              </a:ext>
            </a:extLst>
          </p:cNvPr>
          <p:cNvSpPr/>
          <p:nvPr/>
        </p:nvSpPr>
        <p:spPr>
          <a:xfrm>
            <a:off x="2642456" y="296420"/>
            <a:ext cx="3438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545" y="1320743"/>
            <a:ext cx="3995971" cy="294527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887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89FFE0-74BF-40A8-B278-16941237EB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4F9285-9268-4E1B-B321-C13FCEBA0C7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718" y="1802423"/>
            <a:ext cx="4070684" cy="2646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7C7CD8-2B30-415D-8E19-0B8451F98EC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69" y="1817171"/>
            <a:ext cx="4070684" cy="2646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534018-0627-4401-A254-70732B034FE8}"/>
              </a:ext>
            </a:extLst>
          </p:cNvPr>
          <p:cNvSpPr/>
          <p:nvPr/>
        </p:nvSpPr>
        <p:spPr>
          <a:xfrm>
            <a:off x="952324" y="4619756"/>
            <a:ext cx="2042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C874C3-A2B9-42CA-9517-79DAADC38D1C}"/>
              </a:ext>
            </a:extLst>
          </p:cNvPr>
          <p:cNvSpPr/>
          <p:nvPr/>
        </p:nvSpPr>
        <p:spPr>
          <a:xfrm>
            <a:off x="6312305" y="4619756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4D3B0D-CFD2-4DA3-9444-55A00C0B4D1C}"/>
              </a:ext>
            </a:extLst>
          </p:cNvPr>
          <p:cNvSpPr/>
          <p:nvPr/>
        </p:nvSpPr>
        <p:spPr>
          <a:xfrm>
            <a:off x="2314104" y="596015"/>
            <a:ext cx="4475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spc="-15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দেখা যাচ্ছে?</a:t>
            </a:r>
            <a:endParaRPr lang="en-US" sz="4400" spc="-15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55C5CC-C238-4EC7-9BE6-BA585ADAD228}"/>
              </a:ext>
            </a:extLst>
          </p:cNvPr>
          <p:cNvSpPr/>
          <p:nvPr/>
        </p:nvSpPr>
        <p:spPr>
          <a:xfrm>
            <a:off x="630768" y="5641498"/>
            <a:ext cx="7441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spc="-15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অতিরিক্ত ব্যবহারের ফলে পরিবেশের ক্ষতি হচ্ছে।</a:t>
            </a:r>
            <a:endParaRPr lang="en-US" sz="3600" spc="-15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88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xit" presetSubtype="21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89FFE0-74BF-40A8-B278-16941237EB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3"/>
          <p:cNvSpPr txBox="1"/>
          <p:nvPr/>
        </p:nvSpPr>
        <p:spPr>
          <a:xfrm>
            <a:off x="3292643" y="1160585"/>
            <a:ext cx="2231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একক কাজ </a:t>
            </a:r>
            <a:endParaRPr lang="ar-SA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1888" y="2211965"/>
            <a:ext cx="7060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</a:rPr>
              <a:t>প্রযুক্তি ব্যবহারের ফলে পরিবেশের কী কী দূষণ হচ্ছে? </a:t>
            </a:r>
            <a:endParaRPr lang="en-US" sz="3200" b="1" spc="-150" dirty="0">
              <a:solidFill>
                <a:sysClr val="windowText" lastClr="000000"/>
              </a:solidFill>
            </a:endParaRPr>
          </a:p>
          <a:p>
            <a:pPr algn="ctr"/>
            <a:r>
              <a:rPr lang="bn-IN" sz="3200" b="1" spc="-150" dirty="0">
                <a:solidFill>
                  <a:sysClr val="windowText" lastClr="000000"/>
                </a:solidFill>
              </a:rPr>
              <a:t>তা তিন বাক্যে লেখ। </a:t>
            </a:r>
            <a:endParaRPr lang="ar-SA" sz="3200" b="1" spc="-150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05ADC4-2168-4373-8A19-B7A78EE7D0D8}"/>
              </a:ext>
            </a:extLst>
          </p:cNvPr>
          <p:cNvSpPr/>
          <p:nvPr/>
        </p:nvSpPr>
        <p:spPr>
          <a:xfrm>
            <a:off x="988142" y="2001087"/>
            <a:ext cx="7226710" cy="149897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9546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970</TotalTime>
  <Words>342</Words>
  <Application>Microsoft Office PowerPoint</Application>
  <PresentationFormat>On-screen Show (4:3)</PresentationFormat>
  <Paragraphs>75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Rahim</dc:creator>
  <cp:lastModifiedBy>Rahim</cp:lastModifiedBy>
  <cp:revision>67</cp:revision>
  <dcterms:created xsi:type="dcterms:W3CDTF">2019-09-10T17:36:21Z</dcterms:created>
  <dcterms:modified xsi:type="dcterms:W3CDTF">2019-10-18T05:39:25Z</dcterms:modified>
</cp:coreProperties>
</file>